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65FEA-24DD-C648-3EE2-CDFECBAB4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B5D76-D663-7EA3-347A-9CF378A5B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8A41F-9A7D-F6BA-723B-FC0C54E7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BE1057-14BF-CCA0-6BBD-C9610BC1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0FA0D-5BD7-7BFC-98E2-A011EF02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29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A3739-CD66-B0E8-916C-1307D668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81EABD-77DE-A185-3C1E-E12ECCEFE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CFF7C2-AEC0-202A-164A-78812DE9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C3A16-D583-94D2-0152-FECE2DD3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045C7-EEB3-0186-20FD-72CBBC1E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586628-DCA6-0259-72B5-111FD106B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373F35-8394-FC49-90A3-4D64398B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5B639-14B6-3752-0754-215E9011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51DF8-22D1-2824-9A03-1E0FE51A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71C41-1212-5AE2-46EF-2FB4950D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EF442-852A-288B-1066-99BCC40F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16CD1-E16A-0F1D-0771-443C237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30B35-71D0-F1EF-AAD2-5A2D8467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8BB09-C59E-55B6-2BC5-1127D44D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BB60BF-3A89-D8D0-579B-2B883BAA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EFEF7-C75E-CFA7-B02E-076A835E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16176E-1D16-7123-A804-39BA67EC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35E38C-EE40-568F-0D47-D5BAC1FB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906E15-94BF-92A7-1F2C-366FF181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5D629-022F-91EF-6E3C-34DCF571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53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C9F30-2236-DA29-293D-D6667524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37F45-22BF-D595-A5E6-130CB993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28A6D0-6E5D-C845-89DC-045DE333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003916-2857-4928-7074-169784E4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2E022F-35C6-6C2B-0D32-DCAED44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48D9FF-2B98-0518-1D77-C1B8C8E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3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2DC98-1F58-B8A2-327C-ECAA7F3C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026105-A55F-6928-27BE-C59A39E7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A87A28-B7BC-1754-84F1-B2D9AF5D4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E813F2-2976-43A3-4ED1-47BF5388B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D23F91-32AB-196C-02FC-3CA7E6147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7E19CA-D5DE-EE37-A56A-7D0E0A05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42A652-BB77-14E9-3CC2-778796E7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7BE93B-1F54-ACB1-1ACB-CE8FBB4A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0C993-5FFA-44CD-8334-89E49A1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E8FD26-800D-896E-8CAE-158C6CAB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A619B5-BEBF-11F6-B3E1-97CC527E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16568C-F4CC-C042-BD63-4C8F8261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78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F69120-6890-E130-C624-B6DDE39C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8491-9E5B-22EA-F50A-20033ECB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08FCE0-FF07-25F4-95EA-CAE1C990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6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CB839-FB9A-3104-C299-F41C9B5A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66601-9B41-DD40-72F1-C9987AA7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DD8905-92EA-A931-6AE7-282EBE37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1EDF81-95D4-2EFB-DAE1-2A634B89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0700DF-50F7-FAA7-C925-A3542DFE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D9C05-2707-6FFE-7CCD-E8A1E15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2CE43-7C8A-4509-8587-DC7249F6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EA93FA-DF62-32F1-A175-0D9F17912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E5A026-FC9E-A141-3686-C85874C53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EF6C75-BACC-2B71-B526-C891E5B4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3D7047-0D63-A244-8DD8-261EE7B3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6DDCD7-F3C8-1310-451B-B65820F8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8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6C8250-87A6-E419-F5FD-1E591CA4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FC4B10-AE12-690C-080A-247653F3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F1816-3E56-78BD-2DB3-C980DB4F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AF149-ABE3-4639-866B-3C8F678EE3E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8E3DC-EE53-3ABE-F87F-E091A0183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5D145D-81C3-39D5-7EA8-2D52201C2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36DF7-E5E0-4672-A526-13626B6F6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64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1719D8A-5060-8CE2-DFE5-A2F958DE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506" y="2492042"/>
            <a:ext cx="1533058" cy="14776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EC2CD4-D13C-F286-4330-C385428D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6" y="2431061"/>
            <a:ext cx="1925306" cy="14242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64F3E1-8B50-5D7E-2867-64FD93227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81129"/>
            <a:ext cx="2657846" cy="13241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FE88DC8-C0F7-D632-7E2E-5DFD47C01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875" y="2439201"/>
            <a:ext cx="1355450" cy="164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63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Henrique de Oliveira Brochado (SEPLAG)</dc:creator>
  <cp:lastModifiedBy>Carlos Henrique de Oliveira Brochado (SEPLAG)</cp:lastModifiedBy>
  <cp:revision>1</cp:revision>
  <dcterms:created xsi:type="dcterms:W3CDTF">2025-07-07T09:27:32Z</dcterms:created>
  <dcterms:modified xsi:type="dcterms:W3CDTF">2025-07-07T09:33:30Z</dcterms:modified>
</cp:coreProperties>
</file>