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Scrum Masters Inc.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Architecture Document and Prototype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501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View: System Startup and Shutdown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5" y="757900"/>
            <a:ext cx="7677126" cy="41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880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View: System Startup and Shutdown 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12" y="895824"/>
            <a:ext cx="8420174" cy="38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 View: System User Management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3403200" cy="12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View: System User Management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49" y="101587"/>
            <a:ext cx="5043524" cy="49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 of Use Cases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75" y="1171625"/>
            <a:ext cx="3685250" cy="3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Package Diagram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35" y="1059525"/>
            <a:ext cx="6088924" cy="3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632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 Diagram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37" y="685650"/>
            <a:ext cx="5819925" cy="409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6065925" y="3097500"/>
            <a:ext cx="546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661700" y="2023300"/>
            <a:ext cx="58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Prototype Demo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661700" y="2023300"/>
            <a:ext cx="58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Software Architecture Document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78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Breakdown Structure (WBS)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12" y="825625"/>
            <a:ext cx="5571375" cy="40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View: Process Sale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7" y="1229875"/>
            <a:ext cx="5947593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View: Process Sale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662" y="1017800"/>
            <a:ext cx="4112680" cy="3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35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View: Process Rental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849" y="890475"/>
            <a:ext cx="5604275" cy="38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20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View: Process Rental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750" y="778175"/>
            <a:ext cx="4959348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View: Process Return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0" cy="398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31704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View: Process Return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099" y="159900"/>
            <a:ext cx="4566450" cy="48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