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5e8de801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5e8de801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5e8de801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5e8de801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5e8de801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5e8de801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5e8de801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5e8de801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5e8de801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5e8de801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5e8de801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5e8de801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5e8de801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5e8de801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5e8de801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5e8de801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5e8de801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5e8de801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5e8de801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5e8de801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Website: Jammers:</a:t>
            </a:r>
            <a:br>
              <a:rPr lang="en"/>
            </a:br>
            <a:r>
              <a:rPr lang="en"/>
              <a:t>Resources for band</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Designed by Sandra Macías</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Comments</a:t>
            </a:r>
            <a:endParaRPr/>
          </a:p>
        </p:txBody>
      </p:sp>
      <p:sp>
        <p:nvSpPr>
          <p:cNvPr id="141" name="Google Shape;141;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Easy: embedding links</a:t>
            </a:r>
            <a:endParaRPr sz="1800"/>
          </a:p>
          <a:p>
            <a:pPr indent="-342900" lvl="0" marL="457200" rtl="0" algn="l">
              <a:spcBef>
                <a:spcPts val="0"/>
              </a:spcBef>
              <a:spcAft>
                <a:spcPts val="0"/>
              </a:spcAft>
              <a:buSzPts val="1800"/>
              <a:buChar char="●"/>
            </a:pPr>
            <a:r>
              <a:rPr lang="en" sz="1800"/>
              <a:t>Challenging: designing columns so that they worked well on small cell phones.</a:t>
            </a:r>
            <a:endParaRPr sz="1800"/>
          </a:p>
          <a:p>
            <a:pPr indent="-342900" lvl="0" marL="457200" rtl="0" algn="l">
              <a:spcBef>
                <a:spcPts val="0"/>
              </a:spcBef>
              <a:spcAft>
                <a:spcPts val="0"/>
              </a:spcAft>
              <a:buSzPts val="1800"/>
              <a:buChar char="●"/>
            </a:pPr>
            <a:r>
              <a:rPr lang="en" sz="1800"/>
              <a:t>Fun: Inserting photos  so that they worked on the browser.</a:t>
            </a:r>
            <a:endParaRPr sz="1800"/>
          </a:p>
          <a:p>
            <a:pPr indent="0" lvl="0" marL="457200" rtl="0" algn="l">
              <a:spcBef>
                <a:spcPts val="1600"/>
              </a:spcBef>
              <a:spcAft>
                <a:spcPts val="160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Acknowledgements</a:t>
            </a:r>
            <a:endParaRPr/>
          </a:p>
        </p:txBody>
      </p:sp>
      <p:sp>
        <p:nvSpPr>
          <p:cNvPr id="147" name="Google Shape;147;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800"/>
              <a:t>To </a:t>
            </a:r>
            <a:r>
              <a:rPr lang="en" sz="1800"/>
              <a:t>Holberton School for offering this bootcamp. </a:t>
            </a:r>
            <a:endParaRPr sz="1800"/>
          </a:p>
          <a:p>
            <a:pPr indent="0" lvl="0" marL="457200" rtl="0" algn="l">
              <a:spcBef>
                <a:spcPts val="1600"/>
              </a:spcBef>
              <a:spcAft>
                <a:spcPts val="0"/>
              </a:spcAft>
              <a:buNone/>
            </a:pPr>
            <a:r>
              <a:rPr lang="en" sz="1800"/>
              <a:t>Special thanks to </a:t>
            </a:r>
            <a:r>
              <a:rPr lang="en" sz="1800"/>
              <a:t>Freddy and Kevin, and to </a:t>
            </a:r>
            <a:r>
              <a:rPr lang="en" sz="1800"/>
              <a:t>my classmates for their help and encouragement.</a:t>
            </a:r>
            <a:endParaRPr sz="1800"/>
          </a:p>
          <a:p>
            <a:pPr indent="0" lvl="0" marL="457200" rtl="0" algn="l">
              <a:spcBef>
                <a:spcPts val="1600"/>
              </a:spcBef>
              <a:spcAft>
                <a:spcPts val="160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 Website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800"/>
              <a:t>The audience for this website is any member of the band or any guest jammer that wants to look at the songs before a jamming session.</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me</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I’m a teacher of English as  a Foreign or Second Language. I have worked with children, adolescents and adults. I have also been a teacher of Spanish for Foreigners. I hold a B.A in Philosophy and a Cambridge Certificate for English Language Teaching to Adults. I have also received academic training in neuropsychology applied to education. Amateur ukulele and bass player.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 learned</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How to plan the design of a website.</a:t>
            </a:r>
            <a:endParaRPr sz="1800"/>
          </a:p>
          <a:p>
            <a:pPr indent="-342900" lvl="0" marL="457200" rtl="0" algn="l">
              <a:spcBef>
                <a:spcPts val="0"/>
              </a:spcBef>
              <a:spcAft>
                <a:spcPts val="0"/>
              </a:spcAft>
              <a:buSzPts val="1800"/>
              <a:buChar char="●"/>
            </a:pPr>
            <a:r>
              <a:rPr lang="en" sz="1800"/>
              <a:t>How to style different web pages using the same style sheet with CSS.</a:t>
            </a:r>
            <a:endParaRPr sz="1800"/>
          </a:p>
          <a:p>
            <a:pPr indent="-342900" lvl="0" marL="457200" rtl="0" algn="l">
              <a:spcBef>
                <a:spcPts val="0"/>
              </a:spcBef>
              <a:spcAft>
                <a:spcPts val="0"/>
              </a:spcAft>
              <a:buSzPts val="1800"/>
              <a:buChar char="●"/>
            </a:pPr>
            <a:r>
              <a:rPr lang="en" sz="1800"/>
              <a:t>How to adapt pieces of code used for other projects and insert them in a new one.</a:t>
            </a:r>
            <a:endParaRPr sz="1800"/>
          </a:p>
          <a:p>
            <a:pPr indent="-342900" lvl="0" marL="457200" rtl="0" algn="l">
              <a:spcBef>
                <a:spcPts val="0"/>
              </a:spcBef>
              <a:spcAft>
                <a:spcPts val="0"/>
              </a:spcAft>
              <a:buSzPts val="1800"/>
              <a:buChar char="●"/>
            </a:pPr>
            <a:r>
              <a:rPr lang="en" sz="1800"/>
              <a:t>The importance of comments to be able to reuse code for new projects.</a:t>
            </a:r>
            <a:endParaRPr sz="1800"/>
          </a:p>
          <a:p>
            <a:pPr indent="0" lvl="0" marL="0" rtl="0" algn="l">
              <a:spcBef>
                <a:spcPts val="1600"/>
              </a:spcBef>
              <a:spcAft>
                <a:spcPts val="16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 Struggled with</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When working with external files, knowing where to insert them.</a:t>
            </a:r>
            <a:endParaRPr sz="1800"/>
          </a:p>
          <a:p>
            <a:pPr indent="-342900" lvl="0" marL="457200" rtl="0" algn="l">
              <a:spcBef>
                <a:spcPts val="0"/>
              </a:spcBef>
              <a:spcAft>
                <a:spcPts val="0"/>
              </a:spcAft>
              <a:buSzPts val="1800"/>
              <a:buChar char="●"/>
            </a:pPr>
            <a:r>
              <a:rPr lang="en" sz="1800"/>
              <a:t>Using external CSS files.</a:t>
            </a:r>
            <a:endParaRPr sz="1800"/>
          </a:p>
          <a:p>
            <a:pPr indent="-342900" lvl="0" marL="457200" rtl="0" algn="l">
              <a:spcBef>
                <a:spcPts val="0"/>
              </a:spcBef>
              <a:spcAft>
                <a:spcPts val="0"/>
              </a:spcAft>
              <a:buSzPts val="1800"/>
              <a:buChar char="●"/>
            </a:pPr>
            <a:r>
              <a:rPr lang="en" sz="1800"/>
              <a:t>Fixing columns that looked well on a small phone (like iphone SE)</a:t>
            </a:r>
            <a:endParaRPr sz="1800"/>
          </a:p>
          <a:p>
            <a:pPr indent="-342900" lvl="0" marL="457200" rtl="0" algn="l">
              <a:spcBef>
                <a:spcPts val="0"/>
              </a:spcBef>
              <a:spcAft>
                <a:spcPts val="0"/>
              </a:spcAft>
              <a:buSzPts val="1800"/>
              <a:buChar char="●"/>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Links to all the web pages and a description of the band</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 short bio.</a:t>
            </a:r>
            <a:endParaRPr sz="1800"/>
          </a:p>
          <a:p>
            <a:pPr indent="-342900" lvl="0" marL="457200" rtl="0" algn="l">
              <a:spcBef>
                <a:spcPts val="0"/>
              </a:spcBef>
              <a:spcAft>
                <a:spcPts val="0"/>
              </a:spcAft>
              <a:buSzPts val="1800"/>
              <a:buChar char="●"/>
            </a:pPr>
            <a:r>
              <a:rPr lang="en" sz="1800"/>
              <a:t>A description and link to Holberton School.</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Link to songs that are currently works in progress. </a:t>
            </a:r>
            <a:endParaRPr sz="1800"/>
          </a:p>
          <a:p>
            <a:pPr indent="-342900" lvl="0" marL="457200" rtl="0" algn="l">
              <a:spcBef>
                <a:spcPts val="0"/>
              </a:spcBef>
              <a:spcAft>
                <a:spcPts val="0"/>
              </a:spcAft>
              <a:buSzPts val="1800"/>
              <a:buChar char="●"/>
            </a:pPr>
            <a:r>
              <a:rPr lang="en" sz="1800"/>
              <a:t>Each song link takes you to a web page just for that song where there’s an embedded link to Chordify (website that shows the chords to songs from youtube videos), the key and chords to the songs, and finally the lyrics.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Web Pages</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LInks to audio recordings </a:t>
            </a:r>
            <a:endParaRPr sz="1800"/>
          </a:p>
          <a:p>
            <a:pPr indent="-342900" lvl="0" marL="457200" rtl="0" algn="l">
              <a:spcBef>
                <a:spcPts val="0"/>
              </a:spcBef>
              <a:spcAft>
                <a:spcPts val="0"/>
              </a:spcAft>
              <a:buSzPts val="1800"/>
              <a:buChar char="●"/>
            </a:pPr>
            <a:r>
              <a:rPr lang="en" sz="1800"/>
              <a:t>Videos of our performances</a:t>
            </a:r>
            <a:endParaRPr sz="1800"/>
          </a:p>
          <a:p>
            <a:pPr indent="-342900" lvl="0" marL="457200" rtl="0" algn="l">
              <a:spcBef>
                <a:spcPts val="0"/>
              </a:spcBef>
              <a:spcAft>
                <a:spcPts val="0"/>
              </a:spcAft>
              <a:buSzPts val="1800"/>
              <a:buChar char="●"/>
            </a:pPr>
            <a:r>
              <a:rPr lang="en" sz="1800"/>
              <a:t>Interactive button for members to suggest songs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