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15" autoAdjust="0"/>
    <p:restoredTop sz="86391" autoAdjust="0"/>
  </p:normalViewPr>
  <p:slideViewPr>
    <p:cSldViewPr>
      <p:cViewPr varScale="1">
        <p:scale>
          <a:sx n="82" d="100"/>
          <a:sy n="82" d="100"/>
        </p:scale>
        <p:origin x="-78" y="-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1D5D-6C17-4E81-86E3-E18B51ACB19A}" type="datetimeFigureOut">
              <a:rPr lang="en-US" smtClean="0"/>
              <a:t>4/28/2010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AFA1-54E7-48E7-971C-2C8767F60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1D5D-6C17-4E81-86E3-E18B51ACB19A}" type="datetimeFigureOut">
              <a:rPr lang="en-US" smtClean="0"/>
              <a:t>4/28/2010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AFA1-54E7-48E7-971C-2C8767F60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1D5D-6C17-4E81-86E3-E18B51ACB19A}" type="datetimeFigureOut">
              <a:rPr lang="en-US" smtClean="0"/>
              <a:t>4/28/2010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AFA1-54E7-48E7-971C-2C8767F60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1D5D-6C17-4E81-86E3-E18B51ACB19A}" type="datetimeFigureOut">
              <a:rPr lang="en-US" smtClean="0"/>
              <a:t>4/28/2010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AFA1-54E7-48E7-971C-2C8767F60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1D5D-6C17-4E81-86E3-E18B51ACB19A}" type="datetimeFigureOut">
              <a:rPr lang="en-US" smtClean="0"/>
              <a:t>4/28/2010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AFA1-54E7-48E7-971C-2C8767F60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1D5D-6C17-4E81-86E3-E18B51ACB19A}" type="datetimeFigureOut">
              <a:rPr lang="en-US" smtClean="0"/>
              <a:t>4/28/2010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AFA1-54E7-48E7-971C-2C8767F60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1D5D-6C17-4E81-86E3-E18B51ACB19A}" type="datetimeFigureOut">
              <a:rPr lang="en-US" smtClean="0"/>
              <a:t>4/28/2010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AFA1-54E7-48E7-971C-2C8767F60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1D5D-6C17-4E81-86E3-E18B51ACB19A}" type="datetimeFigureOut">
              <a:rPr lang="en-US" smtClean="0"/>
              <a:t>4/28/2010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AFA1-54E7-48E7-971C-2C8767F60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1D5D-6C17-4E81-86E3-E18B51ACB19A}" type="datetimeFigureOut">
              <a:rPr lang="en-US" smtClean="0"/>
              <a:t>4/28/2010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AFA1-54E7-48E7-971C-2C8767F60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1D5D-6C17-4E81-86E3-E18B51ACB19A}" type="datetimeFigureOut">
              <a:rPr lang="en-US" smtClean="0"/>
              <a:t>4/28/2010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AFA1-54E7-48E7-971C-2C8767F60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1D5D-6C17-4E81-86E3-E18B51ACB19A}" type="datetimeFigureOut">
              <a:rPr lang="en-US" smtClean="0"/>
              <a:t>4/28/2010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AFA1-54E7-48E7-971C-2C8767F609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31D5D-6C17-4E81-86E3-E18B51ACB19A}" type="datetimeFigureOut">
              <a:rPr lang="en-US" smtClean="0"/>
              <a:t>4/28/2010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AFA1-54E7-48E7-971C-2C8767F609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translat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translat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Sean Madden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a' or 't'='t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Result: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/>
              <a:t>SELECT * FROM users WHERE name = 'a' OR 't'='t'; 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Malicious 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a';DROP</a:t>
            </a:r>
            <a:r>
              <a:rPr lang="en-US" dirty="0" smtClean="0"/>
              <a:t> TABLE users; SELECT * FROM </a:t>
            </a:r>
            <a:r>
              <a:rPr lang="en-US" dirty="0" err="1" smtClean="0"/>
              <a:t>userinfo</a:t>
            </a:r>
            <a:r>
              <a:rPr lang="en-US" dirty="0" smtClean="0"/>
              <a:t> WHERE 't' = 't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* FROM users WHERE name = '</a:t>
            </a:r>
            <a:r>
              <a:rPr lang="en-US" dirty="0" err="1" smtClean="0"/>
              <a:t>a';DROP</a:t>
            </a:r>
            <a:r>
              <a:rPr lang="en-US" dirty="0" smtClean="0"/>
              <a:t> TABLE users; SELECT * FROM </a:t>
            </a:r>
            <a:r>
              <a:rPr lang="en-US" dirty="0" err="1" smtClean="0"/>
              <a:t>userinfo</a:t>
            </a:r>
            <a:r>
              <a:rPr lang="en-US" dirty="0" smtClean="0"/>
              <a:t> WHERE 't' = 't';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Firefox </a:t>
            </a:r>
            <a:r>
              <a:rPr lang="en-US" dirty="0" err="1" smtClean="0"/>
              <a:t>Addons</a:t>
            </a:r>
            <a:r>
              <a:rPr lang="en-US" dirty="0" smtClean="0"/>
              <a:t> for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r>
              <a:rPr lang="en-US" baseline="0" dirty="0" smtClean="0"/>
              <a:t> Developer Toolbar</a:t>
            </a:r>
          </a:p>
          <a:p>
            <a:r>
              <a:rPr lang="en-US" baseline="0" dirty="0" err="1" smtClean="0"/>
              <a:t>FireBug</a:t>
            </a:r>
            <a:endParaRPr lang="en-US" baseline="0" dirty="0" smtClean="0"/>
          </a:p>
          <a:p>
            <a:r>
              <a:rPr lang="en-US" baseline="0" dirty="0" smtClean="0"/>
              <a:t>SQL Inject Me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Interblag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series of tubes</a:t>
            </a:r>
          </a:p>
          <a:p>
            <a:r>
              <a:rPr lang="en-US" dirty="0" smtClean="0"/>
              <a:t>These tubes are glass</a:t>
            </a:r>
          </a:p>
          <a:p>
            <a:r>
              <a:rPr lang="en-US" dirty="0" smtClean="0"/>
              <a:t>Anybody</a:t>
            </a:r>
            <a:r>
              <a:rPr lang="en-US" baseline="0" dirty="0" smtClean="0"/>
              <a:t> can see and modify the contents</a:t>
            </a:r>
          </a:p>
          <a:p>
            <a:r>
              <a:rPr lang="en-US" baseline="0" dirty="0" smtClean="0"/>
              <a:t>SECURITY!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HyperText</a:t>
            </a:r>
            <a:r>
              <a:rPr lang="en-US" baseline="0" dirty="0" smtClean="0"/>
              <a:t> Transport Protocol</a:t>
            </a:r>
          </a:p>
          <a:p>
            <a:r>
              <a:rPr lang="en-US" baseline="0" dirty="0" smtClean="0"/>
              <a:t>Two main request mechanisms</a:t>
            </a:r>
          </a:p>
          <a:p>
            <a:pPr lvl="1"/>
            <a:r>
              <a:rPr lang="en-US" dirty="0" smtClean="0"/>
              <a:t>GET</a:t>
            </a:r>
          </a:p>
          <a:p>
            <a:pPr lvl="1"/>
            <a:r>
              <a:rPr lang="en-US" dirty="0" smtClean="0"/>
              <a:t>POST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http://www.google.com/translate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Opens connection to google.com</a:t>
            </a:r>
          </a:p>
          <a:p>
            <a:r>
              <a:rPr lang="en-US" dirty="0" smtClean="0"/>
              <a:t>Transmits :</a:t>
            </a:r>
          </a:p>
          <a:p>
            <a:pPr lvl="1"/>
            <a:r>
              <a:rPr lang="en-US" dirty="0" smtClean="0"/>
              <a:t>GET /translate HTTP/1.1&lt;</a:t>
            </a:r>
            <a:r>
              <a:rPr lang="en-US" dirty="0" err="1" smtClean="0"/>
              <a:t>cr</a:t>
            </a:r>
            <a:r>
              <a:rPr lang="en-US" dirty="0" smtClean="0"/>
              <a:t>&gt;&lt;</a:t>
            </a:r>
            <a:r>
              <a:rPr lang="en-US" dirty="0" err="1" smtClean="0"/>
              <a:t>nl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Host: www.google.com&lt;cr&gt;&lt;nl&gt;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http://www.google.com/translate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Opens connection to google.com</a:t>
            </a:r>
          </a:p>
          <a:p>
            <a:r>
              <a:rPr lang="en-US" dirty="0" smtClean="0"/>
              <a:t>Transmits:</a:t>
            </a:r>
          </a:p>
          <a:p>
            <a:pPr lvl="1"/>
            <a:r>
              <a:rPr lang="en-US" dirty="0" smtClean="0"/>
              <a:t>POST /translate HTTP/1.1&lt;</a:t>
            </a:r>
            <a:r>
              <a:rPr lang="en-US" dirty="0" err="1" smtClean="0"/>
              <a:t>cr</a:t>
            </a:r>
            <a:r>
              <a:rPr lang="en-US" dirty="0" smtClean="0"/>
              <a:t>&gt;&lt;</a:t>
            </a:r>
            <a:r>
              <a:rPr lang="en-US" dirty="0" err="1" smtClean="0"/>
              <a:t>nl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cr</a:t>
            </a:r>
            <a:r>
              <a:rPr lang="en-US" dirty="0" smtClean="0"/>
              <a:t>&gt;&lt;</a:t>
            </a:r>
            <a:r>
              <a:rPr lang="en-US" dirty="0" err="1" smtClean="0"/>
              <a:t>nl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q=</a:t>
            </a:r>
            <a:r>
              <a:rPr lang="en-US" dirty="0" err="1" smtClean="0"/>
              <a:t>thisisthetestdata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Structured Query Language (SQL)</a:t>
            </a:r>
          </a:p>
          <a:p>
            <a:r>
              <a:rPr lang="en-US" dirty="0" smtClean="0"/>
              <a:t>Cross</a:t>
            </a:r>
            <a:r>
              <a:rPr lang="en-US" baseline="0" dirty="0" smtClean="0"/>
              <a:t>-Site Scripting (XSS)</a:t>
            </a:r>
            <a:endParaRPr lang="en-US" dirty="0" smtClean="0"/>
          </a:p>
          <a:p>
            <a:r>
              <a:rPr lang="en-US" dirty="0" smtClean="0"/>
              <a:t>Headers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</a:t>
            </a:r>
            <a:r>
              <a:rPr lang="en-US" baseline="0" dirty="0" smtClean="0"/>
              <a:t> Databases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4996" y="1524000"/>
            <a:ext cx="7579403" cy="49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“select {columns}</a:t>
            </a:r>
            <a:r>
              <a:rPr lang="en-US" baseline="0" dirty="0" smtClean="0"/>
              <a:t> from {table} where {criteria};”</a:t>
            </a:r>
          </a:p>
          <a:p>
            <a:r>
              <a:rPr lang="en-US" baseline="0" dirty="0" smtClean="0"/>
              <a:t>“delete from {table} where {criteria};”</a:t>
            </a:r>
          </a:p>
          <a:p>
            <a:r>
              <a:rPr lang="en-US" baseline="0" dirty="0" smtClean="0"/>
              <a:t>“delete table {table};”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"SELECT * FROM users WHERE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name = '" + </a:t>
            </a:r>
            <a:r>
              <a:rPr lang="en-US" dirty="0" err="1" smtClean="0"/>
              <a:t>userName</a:t>
            </a:r>
            <a:r>
              <a:rPr lang="en-US" dirty="0" smtClean="0"/>
              <a:t> + "';"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211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Web Security</vt:lpstr>
      <vt:lpstr>The Interblag!</vt:lpstr>
      <vt:lpstr>HTTP</vt:lpstr>
      <vt:lpstr>HTTP GET</vt:lpstr>
      <vt:lpstr>HTTP POST</vt:lpstr>
      <vt:lpstr>INJECTIONS!</vt:lpstr>
      <vt:lpstr>Relational Databases</vt:lpstr>
      <vt:lpstr>SQL</vt:lpstr>
      <vt:lpstr>SQL Injection</vt:lpstr>
      <vt:lpstr>INJECT</vt:lpstr>
      <vt:lpstr>Malicious Intent</vt:lpstr>
      <vt:lpstr>Firefox Addons for Manipulation</vt:lpstr>
    </vt:vector>
  </TitlesOfParts>
  <Company>RIT Software Engineering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spm2732</dc:creator>
  <cp:lastModifiedBy>spm2732</cp:lastModifiedBy>
  <cp:revision>9</cp:revision>
  <dcterms:created xsi:type="dcterms:W3CDTF">2010-04-28T19:51:09Z</dcterms:created>
  <dcterms:modified xsi:type="dcterms:W3CDTF">2010-04-28T21:55:04Z</dcterms:modified>
</cp:coreProperties>
</file>