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7" r:id="rId10"/>
    <p:sldId id="260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441" autoAdjust="0"/>
  </p:normalViewPr>
  <p:slideViewPr>
    <p:cSldViewPr>
      <p:cViewPr varScale="1">
        <p:scale>
          <a:sx n="40" d="100"/>
          <a:sy n="40" d="100"/>
        </p:scale>
        <p:origin x="-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942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C935457-5430-4C6E-A562-E36B7B0E8677}" type="datetimeFigureOut">
              <a:rPr lang="en-US" smtClean="0"/>
              <a:t>11/30/2010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5FF75F4-0CA3-4594-98C9-FF5AC227A99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ean@seanmadden.ne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why you can’t parse it with Regular Expressions.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 smtClean="0"/>
              <a:t>&lt;?xml version="1.0" encoding="UTF-8" ?&gt; </a:t>
            </a:r>
          </a:p>
          <a:p>
            <a:pPr lvl="0">
              <a:buNone/>
            </a:pPr>
            <a:r>
              <a:rPr lang="en-US" dirty="0" smtClean="0"/>
              <a:t>&lt;painting&gt;</a:t>
            </a:r>
          </a:p>
          <a:p>
            <a:pPr lvl="1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="madonna.jpg" alt='</a:t>
            </a:r>
            <a:r>
              <a:rPr lang="en-US" dirty="0" err="1" smtClean="0"/>
              <a:t>Foligno</a:t>
            </a:r>
            <a:r>
              <a:rPr lang="en-US" dirty="0" smtClean="0"/>
              <a:t> Madonna, by Raphael'/&gt; </a:t>
            </a:r>
          </a:p>
          <a:p>
            <a:pPr lvl="1">
              <a:buNone/>
            </a:pPr>
            <a:r>
              <a:rPr lang="en-US" dirty="0" smtClean="0"/>
              <a:t>&lt;caption&gt;This is Raphael's "</a:t>
            </a:r>
            <a:r>
              <a:rPr lang="en-US" dirty="0" err="1" smtClean="0"/>
              <a:t>Foligno</a:t>
            </a:r>
            <a:r>
              <a:rPr lang="en-US" dirty="0" smtClean="0"/>
              <a:t>" Madonna, painted in </a:t>
            </a:r>
          </a:p>
          <a:p>
            <a:pPr lvl="2">
              <a:buNone/>
            </a:pPr>
            <a:r>
              <a:rPr lang="en-US" dirty="0" smtClean="0"/>
              <a:t>&lt;date&gt;1511&lt;/date&gt;–</a:t>
            </a:r>
          </a:p>
          <a:p>
            <a:pPr lvl="2">
              <a:buNone/>
            </a:pPr>
            <a:r>
              <a:rPr lang="en-US" dirty="0" smtClean="0"/>
              <a:t>&lt;date&gt;1512&lt;/date&gt;. </a:t>
            </a:r>
          </a:p>
          <a:p>
            <a:pPr lvl="1">
              <a:buNone/>
            </a:pPr>
            <a:r>
              <a:rPr lang="en-US" dirty="0" smtClean="0"/>
              <a:t>&lt;/caption&gt;</a:t>
            </a:r>
          </a:p>
          <a:p>
            <a:pPr lvl="0">
              <a:buNone/>
            </a:pPr>
            <a:r>
              <a:rPr lang="en-US" dirty="0" smtClean="0"/>
              <a:t> &lt;/painting&gt;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</a:pPr>
            <a:r>
              <a:rPr lang="en-US" dirty="0" smtClean="0"/>
              <a:t>This is Kim </a:t>
            </a:r>
            <a:r>
              <a:rPr lang="en-US" dirty="0" err="1" smtClean="0"/>
              <a:t>Jong</a:t>
            </a:r>
            <a:r>
              <a:rPr lang="en-US" dirty="0" smtClean="0"/>
              <a:t> Il looking at an</a:t>
            </a:r>
            <a:r>
              <a:rPr lang="en-US" baseline="0" dirty="0" smtClean="0"/>
              <a:t> ear of corn.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3525" y="2262187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Escaping</a:t>
            </a:r>
            <a:r>
              <a:rPr lang="en-US" baseline="0" dirty="0" smtClean="0"/>
              <a:t>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Special</a:t>
            </a:r>
            <a:r>
              <a:rPr lang="en-US" baseline="0" dirty="0" smtClean="0"/>
              <a:t> tags within content:</a:t>
            </a:r>
          </a:p>
          <a:p>
            <a:pPr lvl="1"/>
            <a:r>
              <a:rPr lang="en-US" baseline="0" dirty="0" smtClean="0"/>
              <a:t>&lt;</a:t>
            </a:r>
          </a:p>
          <a:p>
            <a:pPr lvl="1"/>
            <a:r>
              <a:rPr lang="en-US" baseline="0" dirty="0" smtClean="0"/>
              <a:t>&amp; </a:t>
            </a:r>
          </a:p>
          <a:p>
            <a:pPr lvl="1"/>
            <a:r>
              <a:rPr lang="en-US" baseline="0" dirty="0" smtClean="0"/>
              <a:t>“</a:t>
            </a:r>
          </a:p>
          <a:p>
            <a:pPr lvl="0"/>
            <a:r>
              <a:rPr lang="en-US" baseline="0" dirty="0" smtClean="0"/>
              <a:t>Cannot use these, we use escaped versions</a:t>
            </a:r>
          </a:p>
          <a:p>
            <a:pPr lvl="0"/>
            <a:r>
              <a:rPr lang="en-US" baseline="0" dirty="0" smtClean="0"/>
              <a:t>&lt; = &amp;</a:t>
            </a:r>
            <a:r>
              <a:rPr lang="en-US" baseline="0" dirty="0" err="1" smtClean="0"/>
              <a:t>lt</a:t>
            </a:r>
            <a:r>
              <a:rPr lang="en-US" baseline="0" dirty="0" smtClean="0"/>
              <a:t>;</a:t>
            </a:r>
          </a:p>
          <a:p>
            <a:pPr lvl="0"/>
            <a:r>
              <a:rPr lang="en-US" baseline="0" dirty="0" smtClean="0"/>
              <a:t>&gt; = &amp;</a:t>
            </a:r>
            <a:r>
              <a:rPr lang="en-US" baseline="0" dirty="0" err="1" smtClean="0"/>
              <a:t>gt</a:t>
            </a:r>
            <a:r>
              <a:rPr lang="en-US" baseline="0" dirty="0" smtClean="0"/>
              <a:t>;</a:t>
            </a:r>
          </a:p>
          <a:p>
            <a:pPr lvl="0"/>
            <a:r>
              <a:rPr lang="en-US" baseline="0" dirty="0" smtClean="0"/>
              <a:t>&amp; = &amp;amp;</a:t>
            </a:r>
          </a:p>
          <a:p>
            <a:pPr lvl="0"/>
            <a:r>
              <a:rPr lang="en-US" baseline="0" dirty="0" smtClean="0"/>
              <a:t>“ = &amp;</a:t>
            </a:r>
            <a:r>
              <a:rPr lang="en-US" baseline="0" dirty="0" err="1" smtClean="0"/>
              <a:t>quot</a:t>
            </a:r>
            <a:r>
              <a:rPr lang="en-US" baseline="0" dirty="0" smtClean="0"/>
              <a:t>;</a:t>
            </a:r>
          </a:p>
          <a:p>
            <a:pPr lvl="0"/>
            <a:r>
              <a:rPr lang="en-US" baseline="0" dirty="0" smtClean="0"/>
              <a:t>‘ = &amp;</a:t>
            </a:r>
            <a:r>
              <a:rPr lang="en-US" baseline="0" dirty="0" err="1" smtClean="0"/>
              <a:t>apos</a:t>
            </a:r>
            <a:r>
              <a:rPr lang="en-US" baseline="0" dirty="0" smtClean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Unparsed</a:t>
            </a:r>
            <a:r>
              <a:rPr lang="en-US" baseline="0" dirty="0" smtClean="0"/>
              <a:t> Character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baseline="0" dirty="0" smtClean="0"/>
              <a:t>&lt;![CDATA[</a:t>
            </a:r>
          </a:p>
          <a:p>
            <a:pPr lvl="1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matchwo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if (a &lt; b &amp;&amp; a &lt; 0) then  {</a:t>
            </a:r>
            <a:br>
              <a:rPr lang="en-US" dirty="0" smtClean="0"/>
            </a:br>
            <a:r>
              <a:rPr lang="en-US" dirty="0" smtClean="0"/>
              <a:t>  return 1;</a:t>
            </a:r>
            <a:br>
              <a:rPr lang="en-US" dirty="0" smtClean="0"/>
            </a:br>
            <a:r>
              <a:rPr lang="en-US" dirty="0" smtClean="0"/>
              <a:t>  }else  {</a:t>
            </a:r>
            <a:br>
              <a:rPr lang="en-US" dirty="0" smtClean="0"/>
            </a:br>
            <a:r>
              <a:rPr lang="en-US" dirty="0" smtClean="0"/>
              <a:t>  return 0;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aseline="0" dirty="0" smtClean="0"/>
          </a:p>
          <a:p>
            <a:pPr lvl="0">
              <a:buNone/>
            </a:pPr>
            <a:r>
              <a:rPr lang="en-US" baseline="0" dirty="0" smtClean="0"/>
              <a:t>]]&gt;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&lt;!-- This is a comment </a:t>
            </a:r>
            <a:r>
              <a:rPr lang="en-US" dirty="0" smtClean="0">
                <a:sym typeface="Wingdings" pitchFamily="2" charset="2"/>
              </a:rPr>
              <a:t>--&gt;</a:t>
            </a:r>
          </a:p>
          <a:p>
            <a:pPr lvl="0"/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Document Type</a:t>
            </a:r>
            <a:r>
              <a:rPr lang="en-US" baseline="0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DTDs</a:t>
            </a:r>
            <a:r>
              <a:rPr lang="en-US" baseline="0" dirty="0" smtClean="0"/>
              <a:t> are used to specify a schema</a:t>
            </a:r>
          </a:p>
          <a:p>
            <a:pPr lvl="0"/>
            <a:r>
              <a:rPr lang="en-US" baseline="0" dirty="0" smtClean="0"/>
              <a:t>Defines what attributes are in tags</a:t>
            </a:r>
          </a:p>
          <a:p>
            <a:pPr lvl="0"/>
            <a:r>
              <a:rPr lang="en-US" baseline="0" dirty="0" smtClean="0"/>
              <a:t>Defines what tags are in tags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dawg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Building</a:t>
            </a:r>
            <a:r>
              <a:rPr lang="en-US" baseline="0" dirty="0" smtClean="0"/>
              <a:t> Blocks: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Elements</a:t>
            </a:r>
          </a:p>
          <a:p>
            <a:pPr lvl="0"/>
            <a:r>
              <a:rPr lang="en-US" dirty="0" smtClean="0"/>
              <a:t>Attributes</a:t>
            </a:r>
          </a:p>
          <a:p>
            <a:pPr lvl="0"/>
            <a:r>
              <a:rPr lang="en-US" dirty="0" err="1" smtClean="0"/>
              <a:t>PCData</a:t>
            </a:r>
            <a:endParaRPr lang="en-US" dirty="0" smtClean="0"/>
          </a:p>
          <a:p>
            <a:pPr lvl="0"/>
            <a:r>
              <a:rPr lang="en-US" dirty="0" err="1" smtClean="0"/>
              <a:t>Cdata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&lt;!ELEMENT </a:t>
            </a:r>
            <a:r>
              <a:rPr lang="en-US" dirty="0" err="1" smtClean="0"/>
              <a:t>elemname</a:t>
            </a:r>
            <a:r>
              <a:rPr lang="en-US" dirty="0" smtClean="0"/>
              <a:t> ( content)</a:t>
            </a:r>
            <a:r>
              <a:rPr lang="en-US" baseline="0" dirty="0" smtClean="0"/>
              <a:t> &gt;</a:t>
            </a:r>
          </a:p>
          <a:p>
            <a:pPr lvl="0"/>
            <a:r>
              <a:rPr lang="en-US" baseline="0" dirty="0" err="1" smtClean="0"/>
              <a:t>Elemname</a:t>
            </a:r>
            <a:r>
              <a:rPr lang="en-US" baseline="0" dirty="0" smtClean="0"/>
              <a:t> is the name of the element</a:t>
            </a:r>
          </a:p>
          <a:p>
            <a:pPr lvl="0"/>
            <a:r>
              <a:rPr lang="en-US" baseline="0" dirty="0" smtClean="0"/>
              <a:t>Content is the list of elements in the element.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Empty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&lt;!ELEMENT </a:t>
            </a:r>
            <a:r>
              <a:rPr lang="en-US" dirty="0" err="1" smtClean="0"/>
              <a:t>img</a:t>
            </a:r>
            <a:r>
              <a:rPr lang="en-US" dirty="0" smtClean="0"/>
              <a:t> (EMPTY)&gt;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&lt;!ELEMENT</a:t>
            </a:r>
            <a:r>
              <a:rPr lang="en-US" baseline="0" dirty="0" smtClean="0"/>
              <a:t> name (#CDATA)&gt;</a:t>
            </a:r>
          </a:p>
          <a:p>
            <a:pPr lvl="0"/>
            <a:r>
              <a:rPr lang="en-US" baseline="0" dirty="0" smtClean="0"/>
              <a:t>&lt;!ELEMENT name (#PCDATA)&gt;</a:t>
            </a:r>
          </a:p>
          <a:p>
            <a:pPr lvl="0"/>
            <a:r>
              <a:rPr lang="en-US" baseline="0" dirty="0" smtClean="0"/>
              <a:t>&lt;!ELEMENT name (ANY)&gt;</a:t>
            </a:r>
          </a:p>
          <a:p>
            <a:pPr lvl="0"/>
            <a:endParaRPr lang="en-US" baseline="0" dirty="0" smtClean="0"/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&lt;!ELEMENT note (#PCDATA)&gt;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we’re doing.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r>
              <a:rPr lang="en-US" dirty="0" smtClean="0"/>
              <a:t>Formatting</a:t>
            </a:r>
          </a:p>
          <a:p>
            <a:r>
              <a:rPr lang="en-US" dirty="0" smtClean="0"/>
              <a:t>Specification</a:t>
            </a:r>
          </a:p>
          <a:p>
            <a:r>
              <a:rPr lang="en-US" dirty="0" smtClean="0"/>
              <a:t>Validation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Elements with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&lt;!ELEMENT name (</a:t>
            </a:r>
            <a:r>
              <a:rPr lang="en-US" dirty="0" err="1" smtClean="0"/>
              <a:t>childname</a:t>
            </a:r>
            <a:r>
              <a:rPr lang="en-US" dirty="0" smtClean="0"/>
              <a:t>,</a:t>
            </a:r>
            <a:r>
              <a:rPr lang="en-US" baseline="0" dirty="0" smtClean="0"/>
              <a:t> …)&gt;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&lt;!ELEMENT note (</a:t>
            </a:r>
            <a:r>
              <a:rPr lang="en-US" baseline="0" dirty="0" err="1" smtClean="0"/>
              <a:t>to,from,heading,body</a:t>
            </a:r>
            <a:r>
              <a:rPr lang="en-US" baseline="0" dirty="0" smtClean="0"/>
              <a:t>)&gt;</a:t>
            </a:r>
          </a:p>
          <a:p>
            <a:pPr lvl="0"/>
            <a:r>
              <a:rPr lang="en-US" baseline="0" dirty="0" smtClean="0"/>
              <a:t>&lt;!ELEMENT to     (#CDATA)&gt;</a:t>
            </a:r>
          </a:p>
          <a:p>
            <a:pPr lvl="0"/>
            <a:r>
              <a:rPr lang="en-US" baseline="0" dirty="0" smtClean="0"/>
              <a:t>&lt;!ELEMENT from (#CDATA)&gt;</a:t>
            </a:r>
          </a:p>
          <a:p>
            <a:pPr lvl="0"/>
            <a:r>
              <a:rPr lang="en-US" baseline="0" dirty="0" smtClean="0"/>
              <a:t>&lt;!ELEMENT heading (#CDATA)&gt;</a:t>
            </a:r>
          </a:p>
          <a:p>
            <a:pPr lvl="0"/>
            <a:r>
              <a:rPr lang="en-US" baseline="0" dirty="0" smtClean="0"/>
              <a:t>&lt;!ELEMENT body (#CDATA)&gt;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Will produce the following document: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&lt;note&gt;</a:t>
            </a:r>
          </a:p>
          <a:p>
            <a:pPr lvl="1">
              <a:buNone/>
            </a:pPr>
            <a:r>
              <a:rPr lang="en-US" dirty="0" smtClean="0"/>
              <a:t>&lt;to&gt; </a:t>
            </a:r>
            <a:r>
              <a:rPr lang="en-US" dirty="0" smtClean="0">
                <a:hlinkClick r:id="rId2"/>
              </a:rPr>
              <a:t>sean@seanmadden.net</a:t>
            </a:r>
            <a:r>
              <a:rPr lang="en-US" dirty="0" smtClean="0"/>
              <a:t> &lt;/to&gt;</a:t>
            </a:r>
          </a:p>
          <a:p>
            <a:pPr lvl="1">
              <a:buNone/>
            </a:pPr>
            <a:r>
              <a:rPr lang="en-US" dirty="0" smtClean="0"/>
              <a:t>&lt;from&gt;derp@me.com &lt;/from&gt;</a:t>
            </a:r>
          </a:p>
          <a:p>
            <a:pPr lvl="1">
              <a:buNone/>
            </a:pPr>
            <a:r>
              <a:rPr lang="en-US" dirty="0" smtClean="0"/>
              <a:t>&lt;heading&gt;DERP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DERP</a:t>
            </a:r>
            <a:r>
              <a:rPr lang="en-US" baseline="0" dirty="0" smtClean="0"/>
              <a:t>&lt;/heading&gt;</a:t>
            </a:r>
          </a:p>
          <a:p>
            <a:pPr lvl="1">
              <a:buNone/>
            </a:pPr>
            <a:r>
              <a:rPr lang="en-US" baseline="0" dirty="0" smtClean="0"/>
              <a:t>&lt;body&gt;SHOOP THE WHOOP&lt;/body&gt;</a:t>
            </a:r>
          </a:p>
          <a:p>
            <a:pPr lvl="0">
              <a:buNone/>
            </a:pPr>
            <a:r>
              <a:rPr lang="en-US" dirty="0" smtClean="0"/>
              <a:t>&lt;/note&gt;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 smtClean="0"/>
              <a:t>Occurrances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Minimum one</a:t>
            </a:r>
          </a:p>
          <a:p>
            <a:pPr lvl="1"/>
            <a:r>
              <a:rPr lang="en-US" dirty="0" smtClean="0"/>
              <a:t>&lt;!ELEMENT</a:t>
            </a:r>
            <a:r>
              <a:rPr lang="en-US" baseline="0" dirty="0" smtClean="0"/>
              <a:t> note (message+)&gt;</a:t>
            </a:r>
          </a:p>
          <a:p>
            <a:pPr lvl="0"/>
            <a:r>
              <a:rPr lang="en-US" dirty="0" smtClean="0"/>
              <a:t>Zero or</a:t>
            </a:r>
            <a:r>
              <a:rPr lang="en-US" baseline="0" dirty="0" smtClean="0"/>
              <a:t> more</a:t>
            </a:r>
          </a:p>
          <a:p>
            <a:pPr lvl="1"/>
            <a:r>
              <a:rPr lang="en-US" dirty="0" smtClean="0"/>
              <a:t>&lt;!ELEMENT note (message*)&gt;</a:t>
            </a:r>
          </a:p>
          <a:p>
            <a:pPr lvl="0"/>
            <a:r>
              <a:rPr lang="en-US" dirty="0" smtClean="0"/>
              <a:t>Zero or one</a:t>
            </a:r>
          </a:p>
          <a:p>
            <a:pPr lvl="1"/>
            <a:r>
              <a:rPr lang="en-US" dirty="0" smtClean="0"/>
              <a:t>&lt;!ELEMENT note</a:t>
            </a:r>
            <a:r>
              <a:rPr lang="en-US" baseline="0" dirty="0" smtClean="0"/>
              <a:t> (message?)&gt;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&lt;!ATTLIST </a:t>
            </a:r>
            <a:r>
              <a:rPr lang="en-US" dirty="0" err="1" smtClean="0"/>
              <a:t>elemname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-name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-type def-value&gt;</a:t>
            </a:r>
          </a:p>
          <a:p>
            <a:pPr lvl="0"/>
            <a:r>
              <a:rPr lang="en-US" baseline="0" dirty="0" err="1" smtClean="0"/>
              <a:t>Att</a:t>
            </a:r>
            <a:r>
              <a:rPr lang="en-US" baseline="0" dirty="0" smtClean="0"/>
              <a:t>-type is typically CDATA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Example:</a:t>
            </a:r>
          </a:p>
          <a:p>
            <a:pPr lvl="0"/>
            <a:r>
              <a:rPr lang="en-US" baseline="0" dirty="0" smtClean="0"/>
              <a:t>&lt;!ATTLIST payment type CDATA “check”&gt;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Produces:</a:t>
            </a:r>
          </a:p>
          <a:p>
            <a:pPr lvl="0"/>
            <a:r>
              <a:rPr lang="en-US" baseline="0" dirty="0" smtClean="0"/>
              <a:t>&lt;payment type=“check”&gt;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Cayenne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project</a:t>
            </a:r>
          </a:p>
          <a:p>
            <a:r>
              <a:rPr lang="en-US" dirty="0" smtClean="0"/>
              <a:t>Is an</a:t>
            </a:r>
            <a:r>
              <a:rPr lang="en-US" baseline="0" dirty="0" smtClean="0"/>
              <a:t> ORM</a:t>
            </a:r>
          </a:p>
          <a:p>
            <a:pPr lvl="1"/>
            <a:r>
              <a:rPr lang="en-US" dirty="0" smtClean="0"/>
              <a:t>Object-relational Mapping</a:t>
            </a:r>
          </a:p>
          <a:p>
            <a:pPr lvl="0"/>
            <a:r>
              <a:rPr lang="en-US" dirty="0" smtClean="0"/>
              <a:t>Allows reading/writing</a:t>
            </a:r>
            <a:r>
              <a:rPr lang="en-US" baseline="0" dirty="0" smtClean="0"/>
              <a:t> to XML as well.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Bean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Markup Language</a:t>
            </a:r>
          </a:p>
          <a:p>
            <a:r>
              <a:rPr lang="en-US" baseline="0" dirty="0" smtClean="0"/>
              <a:t>Document specification</a:t>
            </a:r>
          </a:p>
          <a:p>
            <a:pPr lvl="1"/>
            <a:r>
              <a:rPr lang="en-US" baseline="0" dirty="0" smtClean="0"/>
              <a:t>Rules to encode documents in machine readable format.</a:t>
            </a:r>
          </a:p>
          <a:p>
            <a:r>
              <a:rPr lang="en-US" baseline="0" dirty="0" smtClean="0"/>
              <a:t>NOT A LANGUAGE</a:t>
            </a:r>
          </a:p>
          <a:p>
            <a:r>
              <a:rPr lang="en-US" baseline="0" dirty="0" smtClean="0"/>
              <a:t>Goals:</a:t>
            </a:r>
          </a:p>
          <a:p>
            <a:pPr lvl="1"/>
            <a:r>
              <a:rPr lang="en-US" baseline="0" dirty="0" smtClean="0"/>
              <a:t>Simplicity</a:t>
            </a:r>
          </a:p>
          <a:p>
            <a:pPr lvl="1"/>
            <a:r>
              <a:rPr lang="en-US" baseline="0" dirty="0" smtClean="0"/>
              <a:t>Generality</a:t>
            </a:r>
          </a:p>
          <a:p>
            <a:pPr lvl="1"/>
            <a:r>
              <a:rPr lang="en-US" baseline="0" dirty="0" smtClean="0"/>
              <a:t>Usability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up into entities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with ‘&lt;‘</a:t>
            </a:r>
          </a:p>
          <a:p>
            <a:r>
              <a:rPr lang="en-US" dirty="0" smtClean="0"/>
              <a:t>Ends with ‘&gt;’</a:t>
            </a:r>
          </a:p>
          <a:p>
            <a:r>
              <a:rPr lang="en-US" dirty="0" smtClean="0"/>
              <a:t>Has things </a:t>
            </a:r>
            <a:r>
              <a:rPr lang="en-US" dirty="0" err="1" smtClean="0"/>
              <a:t>inbetween</a:t>
            </a:r>
            <a:endParaRPr lang="en-US" dirty="0" smtClean="0"/>
          </a:p>
          <a:p>
            <a:r>
              <a:rPr lang="en-US" dirty="0" smtClean="0"/>
              <a:t>Three flavors</a:t>
            </a:r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Empty-Element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Tag</a:t>
            </a:r>
          </a:p>
          <a:p>
            <a:pPr lvl="1"/>
            <a:r>
              <a:rPr lang="en-US" dirty="0" smtClean="0"/>
              <a:t>Looks like</a:t>
            </a:r>
            <a:r>
              <a:rPr lang="en-US" baseline="0" dirty="0" smtClean="0"/>
              <a:t> &lt;DERP&gt;</a:t>
            </a:r>
          </a:p>
          <a:p>
            <a:pPr lvl="0"/>
            <a:r>
              <a:rPr lang="en-US" dirty="0" smtClean="0"/>
              <a:t>End tag</a:t>
            </a:r>
          </a:p>
          <a:p>
            <a:pPr lvl="1"/>
            <a:r>
              <a:rPr lang="en-US" dirty="0" smtClean="0"/>
              <a:t>Looks like &lt;/DERP&gt;</a:t>
            </a:r>
          </a:p>
          <a:p>
            <a:pPr lvl="1"/>
            <a:r>
              <a:rPr lang="en-US" dirty="0" smtClean="0"/>
              <a:t>Must match the</a:t>
            </a:r>
            <a:r>
              <a:rPr lang="en-US" baseline="0" dirty="0" smtClean="0"/>
              <a:t> start tag</a:t>
            </a:r>
          </a:p>
          <a:p>
            <a:pPr lvl="0"/>
            <a:r>
              <a:rPr lang="en-US" baseline="0" dirty="0" smtClean="0"/>
              <a:t>Empty-Element</a:t>
            </a:r>
          </a:p>
          <a:p>
            <a:pPr lvl="1"/>
            <a:r>
              <a:rPr lang="en-US" baseline="0" dirty="0" smtClean="0"/>
              <a:t>Looks like &lt;DERP 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tags and empty-elements can have attributes</a:t>
            </a:r>
          </a:p>
          <a:p>
            <a:r>
              <a:rPr lang="en-US" baseline="0" dirty="0" smtClean="0"/>
              <a:t>Key-value pairings</a:t>
            </a:r>
          </a:p>
          <a:p>
            <a:r>
              <a:rPr lang="en-US" baseline="0" dirty="0" smtClean="0"/>
              <a:t>Must be enclosed in quotes.</a:t>
            </a:r>
          </a:p>
          <a:p>
            <a:r>
              <a:rPr lang="en-US" baseline="0" dirty="0" smtClean="0"/>
              <a:t>Example:</a:t>
            </a:r>
          </a:p>
          <a:p>
            <a:pPr lvl="1"/>
            <a:r>
              <a:rPr lang="en-US" baseline="0" dirty="0" smtClean="0"/>
              <a:t>&lt;DERP name=“</a:t>
            </a:r>
            <a:r>
              <a:rPr lang="en-US" baseline="0" dirty="0" err="1" smtClean="0"/>
              <a:t>sean</a:t>
            </a:r>
            <a:r>
              <a:rPr lang="en-US" baseline="0" dirty="0" smtClean="0"/>
              <a:t>”&gt;</a:t>
            </a:r>
          </a:p>
          <a:p>
            <a:pPr lvl="1"/>
            <a:r>
              <a:rPr lang="en-US" baseline="0" dirty="0" smtClean="0"/>
              <a:t>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=“DERP” /&gt;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Tags and Attributes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&lt;Document</a:t>
            </a:r>
            <a:r>
              <a:rPr lang="en-US" baseline="0" dirty="0" smtClean="0"/>
              <a:t> name=“</a:t>
            </a:r>
            <a:r>
              <a:rPr lang="en-US" baseline="0" dirty="0" err="1" smtClean="0"/>
              <a:t>testDocument</a:t>
            </a:r>
            <a:r>
              <a:rPr lang="en-US" baseline="0" dirty="0" smtClean="0"/>
              <a:t>”&gt;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name=“author” value=“</a:t>
            </a:r>
            <a:r>
              <a:rPr lang="en-US" dirty="0" err="1" smtClean="0"/>
              <a:t>sean</a:t>
            </a:r>
            <a:r>
              <a:rPr lang="en-US" dirty="0" smtClean="0"/>
              <a:t>” /&gt;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name=“date” value=“10 Aug</a:t>
            </a:r>
            <a:r>
              <a:rPr lang="en-US" baseline="0" dirty="0" smtClean="0"/>
              <a:t> 2010” /&gt;</a:t>
            </a:r>
          </a:p>
          <a:p>
            <a:pPr lvl="2">
              <a:buNone/>
            </a:pPr>
            <a:r>
              <a:rPr lang="en-US" baseline="0" dirty="0" smtClean="0"/>
              <a:t>&lt;data&gt;</a:t>
            </a:r>
          </a:p>
          <a:p>
            <a:pPr lvl="3">
              <a:buNone/>
            </a:pPr>
            <a:r>
              <a:rPr lang="en-US" dirty="0" smtClean="0"/>
              <a:t>Some stuff here.</a:t>
            </a:r>
          </a:p>
          <a:p>
            <a:pPr lvl="2">
              <a:buNone/>
            </a:pPr>
            <a:r>
              <a:rPr lang="en-US" dirty="0" smtClean="0"/>
              <a:t>&lt;/data&gt;</a:t>
            </a:r>
          </a:p>
          <a:p>
            <a:pPr lvl="1">
              <a:buNone/>
            </a:pPr>
            <a:r>
              <a:rPr lang="en-US" dirty="0" smtClean="0"/>
              <a:t>&lt;/Document&gt;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Declaration.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</a:t>
            </a:r>
            <a:r>
              <a:rPr lang="en-US" baseline="0" dirty="0" smtClean="0"/>
              <a:t> XML must have a version tag.</a:t>
            </a:r>
          </a:p>
          <a:p>
            <a:pPr marL="640080" marR="0" lvl="1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“&lt;?xml version="1.0" encoding="UTF-8" ?&gt; “</a:t>
            </a:r>
          </a:p>
          <a:p>
            <a:pPr marL="640080" marR="0" lvl="1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specific type of tag and may</a:t>
            </a:r>
            <a:r>
              <a:rPr kumimoji="0"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only appear once, at the top of the document.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595</Words>
  <Application>Microsoft Office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XML</vt:lpstr>
      <vt:lpstr>Things we’re doing.</vt:lpstr>
      <vt:lpstr>XML</vt:lpstr>
      <vt:lpstr>XML</vt:lpstr>
      <vt:lpstr>Tag</vt:lpstr>
      <vt:lpstr>Tags</vt:lpstr>
      <vt:lpstr>Attributes</vt:lpstr>
      <vt:lpstr>Element</vt:lpstr>
      <vt:lpstr>XML Declaration.</vt:lpstr>
      <vt:lpstr>Example</vt:lpstr>
      <vt:lpstr>This is Kim Jong Il looking at an ear of corn.</vt:lpstr>
      <vt:lpstr>Escaping text</vt:lpstr>
      <vt:lpstr>Unparsed Character Data</vt:lpstr>
      <vt:lpstr>Comments</vt:lpstr>
      <vt:lpstr>Document Type Definition</vt:lpstr>
      <vt:lpstr>Building Blocks:</vt:lpstr>
      <vt:lpstr>Elements</vt:lpstr>
      <vt:lpstr>Empty element</vt:lpstr>
      <vt:lpstr>Examples:</vt:lpstr>
      <vt:lpstr>Elements with children</vt:lpstr>
      <vt:lpstr>Will produce the following document:</vt:lpstr>
      <vt:lpstr>Occurrances</vt:lpstr>
      <vt:lpstr>Attributes</vt:lpstr>
      <vt:lpstr>Apache Cayenne</vt:lpstr>
      <vt:lpstr>Basic Bean</vt:lpstr>
      <vt:lpstr>Encoding</vt:lpstr>
      <vt:lpstr>Decoding</vt:lpstr>
      <vt:lpstr>Questions.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Sean</dc:creator>
  <cp:lastModifiedBy>Sean</cp:lastModifiedBy>
  <cp:revision>25</cp:revision>
  <dcterms:created xsi:type="dcterms:W3CDTF">2010-11-30T23:21:12Z</dcterms:created>
  <dcterms:modified xsi:type="dcterms:W3CDTF">2010-11-30T23:59:02Z</dcterms:modified>
</cp:coreProperties>
</file>