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A4BC8-D96D-43B4-8BAF-83AFBCAB903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64399-A9DC-4752-9297-5934912E7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9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64399-A9DC-4752-9297-5934912E75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64399-A9DC-4752-9297-5934912E75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15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64399-A9DC-4752-9297-5934912E75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26A7BA1-FF30-4119-A154-BCA9B27B8B3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4E624C7-693D-4097-A448-55FD7B4BCF5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7BA1-FF30-4119-A154-BCA9B27B8B3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24C7-693D-4097-A448-55FD7B4BC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7BA1-FF30-4119-A154-BCA9B27B8B3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24C7-693D-4097-A448-55FD7B4BCF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7BA1-FF30-4119-A154-BCA9B27B8B3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24C7-693D-4097-A448-55FD7B4BCF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26A7BA1-FF30-4119-A154-BCA9B27B8B3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4E624C7-693D-4097-A448-55FD7B4BCF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7BA1-FF30-4119-A154-BCA9B27B8B3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24C7-693D-4097-A448-55FD7B4BCF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7BA1-FF30-4119-A154-BCA9B27B8B3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24C7-693D-4097-A448-55FD7B4BCF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7BA1-FF30-4119-A154-BCA9B27B8B3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24C7-693D-4097-A448-55FD7B4BCF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7BA1-FF30-4119-A154-BCA9B27B8B3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24C7-693D-4097-A448-55FD7B4BCF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7BA1-FF30-4119-A154-BCA9B27B8B3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24C7-693D-4097-A448-55FD7B4BCF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7BA1-FF30-4119-A154-BCA9B27B8B3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24C7-693D-4097-A448-55FD7B4BCF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26A7BA1-FF30-4119-A154-BCA9B27B8B3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4E624C7-693D-4097-A448-55FD7B4BCF56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Machine Learning </a:t>
            </a:r>
            <a:r>
              <a:rPr lang="en-US" b="1" dirty="0" smtClean="0"/>
              <a:t>Fundamentals</a:t>
            </a:r>
            <a:br>
              <a:rPr lang="en-US" b="1" dirty="0" smtClean="0"/>
            </a:br>
            <a:r>
              <a:rPr lang="en-US" b="1" dirty="0" smtClean="0"/>
              <a:t>Capstone Project - Presentation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err="1" smtClean="0"/>
              <a:t>Codecademy</a:t>
            </a:r>
            <a:r>
              <a:rPr lang="en-US" dirty="0" smtClean="0"/>
              <a:t> Course – by </a:t>
            </a:r>
            <a:r>
              <a:rPr lang="en-US" dirty="0" err="1" smtClean="0"/>
              <a:t>Santhosh</a:t>
            </a:r>
            <a:r>
              <a:rPr lang="en-US" dirty="0" smtClean="0"/>
              <a:t> P Mathew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2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Can we predict income value based on the following multiple features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We predicted income from multiple features using Multiple Linear Regression</a:t>
            </a:r>
          </a:p>
          <a:p>
            <a:r>
              <a:rPr lang="en-US" dirty="0"/>
              <a:t>Can we predict age based on income</a:t>
            </a:r>
            <a:r>
              <a:rPr lang="en-US" dirty="0" smtClean="0"/>
              <a:t>?</a:t>
            </a:r>
          </a:p>
          <a:p>
            <a:r>
              <a:rPr lang="en-US" dirty="0" smtClean="0"/>
              <a:t>Age was predicted from income using KNN Regression (normal Linear Regression was also tried)</a:t>
            </a:r>
          </a:p>
          <a:p>
            <a:r>
              <a:rPr lang="en-US" dirty="0"/>
              <a:t>Can we predict level of education </a:t>
            </a:r>
            <a:r>
              <a:rPr lang="en-US" dirty="0" smtClean="0"/>
              <a:t>levels </a:t>
            </a:r>
            <a:r>
              <a:rPr lang="en-US" dirty="0"/>
              <a:t>based on </a:t>
            </a:r>
            <a:r>
              <a:rPr lang="en-US" dirty="0" smtClean="0"/>
              <a:t>multiple </a:t>
            </a:r>
            <a:r>
              <a:rPr lang="en-US" dirty="0"/>
              <a:t>features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We predicted education level based on </a:t>
            </a:r>
            <a:r>
              <a:rPr lang="en-US" dirty="0"/>
              <a:t>job </a:t>
            </a:r>
            <a:r>
              <a:rPr lang="en-US" dirty="0" smtClean="0"/>
              <a:t>level, status </a:t>
            </a:r>
            <a:r>
              <a:rPr lang="en-US" dirty="0"/>
              <a:t>of    drinking, smoking and drugs </a:t>
            </a:r>
            <a:r>
              <a:rPr lang="en-US" dirty="0" smtClean="0"/>
              <a:t>intake using KNN Classifier, NB Classifier and SV Classifier.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There were many null values in the profiles.csv files. I had to fill them with specific values and this has created an imbalance in the data (</a:t>
            </a:r>
            <a:r>
              <a:rPr lang="en-US" dirty="0" err="1" smtClean="0"/>
              <a:t>eg</a:t>
            </a:r>
            <a:r>
              <a:rPr lang="en-US" dirty="0" smtClean="0"/>
              <a:t>:  ‘income’ )and prediction results have adversely been affected by this. I feel it is important that we train the model with  correct data to get better results.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2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of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Age data - histogram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Income data – scatter plot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43" y="1905000"/>
            <a:ext cx="4584843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56" y="1905000"/>
            <a:ext cx="4623802" cy="289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1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Regression</a:t>
            </a:r>
          </a:p>
          <a:p>
            <a:endParaRPr lang="en-US" dirty="0"/>
          </a:p>
          <a:p>
            <a:r>
              <a:rPr lang="en-US" dirty="0" smtClean="0"/>
              <a:t>Can we predict income value based on the following multiple features?</a:t>
            </a:r>
          </a:p>
          <a:p>
            <a:r>
              <a:rPr lang="en-US" dirty="0" smtClean="0"/>
              <a:t>age, education level, job level and  status of drinking, smoking, and drugs intake.</a:t>
            </a:r>
          </a:p>
          <a:p>
            <a:r>
              <a:rPr lang="en-US" dirty="0" smtClean="0"/>
              <a:t>Can we predict age based on income?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Classification</a:t>
            </a:r>
          </a:p>
          <a:p>
            <a:endParaRPr lang="en-US" dirty="0"/>
          </a:p>
          <a:p>
            <a:r>
              <a:rPr lang="en-US" dirty="0" smtClean="0"/>
              <a:t>Can we predict level of education (3 levels) based on the following features?</a:t>
            </a:r>
          </a:p>
          <a:p>
            <a:r>
              <a:rPr lang="en-US" dirty="0" smtClean="0"/>
              <a:t>job level and status of    drinking, smoking and drugs intake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2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09841" cy="1905000"/>
          </a:xfrm>
        </p:spPr>
        <p:txBody>
          <a:bodyPr>
            <a:noAutofit/>
          </a:bodyPr>
          <a:lstStyle/>
          <a:p>
            <a:pPr algn="ctr"/>
            <a:r>
              <a:rPr lang="en-US" sz="2600" dirty="0" smtClean="0"/>
              <a:t>Two new columns created – </a:t>
            </a:r>
            <a:r>
              <a:rPr lang="en-US" sz="2600" dirty="0" err="1" smtClean="0"/>
              <a:t>drinks_code</a:t>
            </a:r>
            <a:r>
              <a:rPr lang="en-US" sz="2600" dirty="0" smtClean="0"/>
              <a:t>, </a:t>
            </a:r>
            <a:r>
              <a:rPr lang="en-US" sz="2600" dirty="0" err="1" smtClean="0"/>
              <a:t>education_code</a:t>
            </a:r>
            <a:r>
              <a:rPr lang="en-US" sz="2600" dirty="0" smtClean="0"/>
              <a:t> ( other columns like </a:t>
            </a:r>
            <a:r>
              <a:rPr lang="en-US" sz="2600" dirty="0" err="1" smtClean="0"/>
              <a:t>job_code</a:t>
            </a:r>
            <a:r>
              <a:rPr lang="en-US" sz="2600" dirty="0" smtClean="0"/>
              <a:t>, </a:t>
            </a:r>
            <a:r>
              <a:rPr lang="en-US" sz="2600" dirty="0" err="1" smtClean="0"/>
              <a:t>smokes_code</a:t>
            </a:r>
            <a:r>
              <a:rPr lang="en-US" sz="2600" dirty="0" smtClean="0"/>
              <a:t>, </a:t>
            </a:r>
            <a:r>
              <a:rPr lang="en-US" sz="2600" dirty="0" err="1" smtClean="0"/>
              <a:t>drugs_code</a:t>
            </a:r>
            <a:r>
              <a:rPr lang="en-US" sz="2600" dirty="0" smtClean="0"/>
              <a:t> were also created ) – numerical values are created and the same is mapped to categorical data. 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4041648" cy="4937760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drinks_code</a:t>
            </a:r>
            <a:r>
              <a:rPr lang="en-US" sz="1800" dirty="0" smtClean="0"/>
              <a:t> </a:t>
            </a:r>
          </a:p>
          <a:p>
            <a:r>
              <a:rPr lang="en-US" sz="1800" dirty="0" err="1"/>
              <a:t>df.drinks_code.head</a:t>
            </a:r>
            <a:r>
              <a:rPr lang="en-US" sz="1800" dirty="0" smtClean="0"/>
              <a:t>() </a:t>
            </a:r>
          </a:p>
          <a:p>
            <a:r>
              <a:rPr lang="de-DE" sz="1800" dirty="0"/>
              <a:t>0    2.0</a:t>
            </a:r>
          </a:p>
          <a:p>
            <a:r>
              <a:rPr lang="de-DE" sz="1800" dirty="0"/>
              <a:t>1    3.0</a:t>
            </a:r>
          </a:p>
          <a:p>
            <a:r>
              <a:rPr lang="de-DE" sz="1800" dirty="0"/>
              <a:t>2    2.0</a:t>
            </a:r>
          </a:p>
          <a:p>
            <a:r>
              <a:rPr lang="de-DE" sz="1800" dirty="0"/>
              <a:t>3    2.0</a:t>
            </a:r>
          </a:p>
          <a:p>
            <a:r>
              <a:rPr lang="de-DE" sz="1800" dirty="0"/>
              <a:t>4    2.0</a:t>
            </a:r>
          </a:p>
          <a:p>
            <a:r>
              <a:rPr lang="de-DE" sz="1800" dirty="0"/>
              <a:t>Name: drinks_code, </a:t>
            </a:r>
            <a:endParaRPr lang="de-DE" sz="1800" dirty="0" smtClean="0"/>
          </a:p>
          <a:p>
            <a:pPr marL="0" indent="0">
              <a:buNone/>
            </a:pPr>
            <a:r>
              <a:rPr lang="de-DE" sz="1800" dirty="0" smtClean="0"/>
              <a:t>    dtype</a:t>
            </a:r>
            <a:r>
              <a:rPr lang="de-DE" sz="1800" dirty="0"/>
              <a:t>: float64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41648" cy="4937760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education_code</a:t>
            </a:r>
            <a:r>
              <a:rPr lang="en-US" sz="1800" dirty="0" smtClean="0"/>
              <a:t> </a:t>
            </a:r>
          </a:p>
          <a:p>
            <a:r>
              <a:rPr lang="en-US" sz="1800" dirty="0" err="1"/>
              <a:t>df.education_code.head</a:t>
            </a:r>
            <a:r>
              <a:rPr lang="en-US" sz="1800" dirty="0" smtClean="0"/>
              <a:t>() </a:t>
            </a:r>
          </a:p>
          <a:p>
            <a:r>
              <a:rPr lang="en-US" sz="1800" dirty="0"/>
              <a:t>0    3.0</a:t>
            </a:r>
          </a:p>
          <a:p>
            <a:r>
              <a:rPr lang="en-US" sz="1800" dirty="0"/>
              <a:t>1    3.0</a:t>
            </a:r>
          </a:p>
          <a:p>
            <a:r>
              <a:rPr lang="en-US" sz="1800" dirty="0"/>
              <a:t>2    3.0</a:t>
            </a:r>
          </a:p>
          <a:p>
            <a:r>
              <a:rPr lang="en-US" sz="1800" dirty="0"/>
              <a:t>3    3.0</a:t>
            </a:r>
          </a:p>
          <a:p>
            <a:r>
              <a:rPr lang="en-US" sz="1800" dirty="0"/>
              <a:t>4    1.0</a:t>
            </a:r>
          </a:p>
          <a:p>
            <a:r>
              <a:rPr lang="en-US" sz="1800" dirty="0"/>
              <a:t>Name: </a:t>
            </a:r>
            <a:r>
              <a:rPr lang="en-US" sz="1800" dirty="0" err="1"/>
              <a:t>education_code</a:t>
            </a:r>
            <a:r>
              <a:rPr lang="en-US" sz="1800" dirty="0"/>
              <a:t>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err="1" smtClean="0"/>
              <a:t>dtype</a:t>
            </a:r>
            <a:r>
              <a:rPr lang="en-US" sz="1800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128564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Multiple Linear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2" y="1292453"/>
            <a:ext cx="4537982" cy="3193821"/>
          </a:xfrm>
        </p:spPr>
      </p:pic>
      <p:sp>
        <p:nvSpPr>
          <p:cNvPr id="6" name="TextBox 5"/>
          <p:cNvSpPr txBox="1"/>
          <p:nvPr/>
        </p:nvSpPr>
        <p:spPr>
          <a:xfrm>
            <a:off x="76200" y="4724400"/>
            <a:ext cx="8991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MLR was used to predict income from multiple features . The following data frame was created:</a:t>
            </a:r>
          </a:p>
          <a:p>
            <a:r>
              <a:rPr lang="en-US" sz="2000" dirty="0" smtClean="0"/>
              <a:t> x = </a:t>
            </a:r>
            <a:r>
              <a:rPr lang="en-US" sz="2000" dirty="0" err="1" smtClean="0"/>
              <a:t>df</a:t>
            </a:r>
            <a:r>
              <a:rPr lang="en-US" sz="2000" dirty="0"/>
              <a:t>[['age','education_code','job_code','drinks_code','smokes_code','drugs_code</a:t>
            </a:r>
            <a:r>
              <a:rPr lang="en-US" sz="2000" dirty="0" smtClean="0"/>
              <a:t>']]</a:t>
            </a:r>
          </a:p>
          <a:p>
            <a:r>
              <a:rPr lang="en-US" sz="2000" dirty="0" smtClean="0"/>
              <a:t>This was trained, generalized and tested.  Model fitting time was 15.6ms and MAE was 0.0269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942" y="1295400"/>
            <a:ext cx="4551858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80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</a:t>
            </a:r>
            <a:r>
              <a:rPr lang="en-US" dirty="0" err="1" smtClean="0"/>
              <a:t>Regressor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Predicted age from income – model fitting took almost no time since this is a linear regression</a:t>
            </a:r>
            <a:r>
              <a:rPr lang="en-US" dirty="0"/>
              <a:t>. </a:t>
            </a:r>
            <a:r>
              <a:rPr lang="en-US" dirty="0" smtClean="0"/>
              <a:t> MAE </a:t>
            </a:r>
            <a:r>
              <a:rPr lang="en-US" dirty="0"/>
              <a:t>= </a:t>
            </a:r>
            <a:r>
              <a:rPr lang="en-US" dirty="0" smtClean="0"/>
              <a:t>6.9053. Residual Analysis is also given below.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55" y="2819400"/>
            <a:ext cx="4572000" cy="318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745" y="2819400"/>
            <a:ext cx="4546529" cy="3203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74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ducation levels were predicted  </a:t>
            </a:r>
            <a:r>
              <a:rPr lang="en-US" dirty="0"/>
              <a:t>based on </a:t>
            </a:r>
            <a:r>
              <a:rPr lang="en-US" dirty="0" smtClean="0"/>
              <a:t>job </a:t>
            </a:r>
            <a:r>
              <a:rPr lang="en-US" dirty="0"/>
              <a:t>level and status of  </a:t>
            </a:r>
            <a:r>
              <a:rPr lang="en-US" dirty="0" smtClean="0"/>
              <a:t>drinking</a:t>
            </a:r>
            <a:r>
              <a:rPr lang="en-US" dirty="0"/>
              <a:t>, </a:t>
            </a:r>
            <a:r>
              <a:rPr lang="en-US" dirty="0" smtClean="0"/>
              <a:t> smoking </a:t>
            </a:r>
            <a:r>
              <a:rPr lang="en-US" dirty="0"/>
              <a:t>and drugs </a:t>
            </a:r>
            <a:r>
              <a:rPr lang="en-US" dirty="0" smtClean="0"/>
              <a:t>intake. </a:t>
            </a:r>
            <a:r>
              <a:rPr lang="en-US" dirty="0"/>
              <a:t>Model fitting took 9.85s and </a:t>
            </a:r>
            <a:r>
              <a:rPr lang="en-US" dirty="0" smtClean="0"/>
              <a:t>accuracy of 0.530903328 was obtained.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401"/>
            <a:ext cx="49530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213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Bayes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Education levels were predicted  based on job level and status of  drinking,  smoking and drugs intake. Model fitting took </a:t>
            </a:r>
            <a:r>
              <a:rPr lang="en-US" dirty="0" smtClean="0"/>
              <a:t>15.6ms </a:t>
            </a:r>
            <a:r>
              <a:rPr lang="en-US" dirty="0"/>
              <a:t>and accuracy of 0.55542580698 was obtained.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802894"/>
            <a:ext cx="4953000" cy="3480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94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Education levels were predicted  based on job level and status of  drinking,  smoking and drugs intake. Model fitting took </a:t>
            </a:r>
            <a:r>
              <a:rPr lang="en-US" dirty="0" smtClean="0"/>
              <a:t>46.5s </a:t>
            </a:r>
            <a:r>
              <a:rPr lang="en-US" dirty="0"/>
              <a:t>and accuracy of 0.56743681708 was obtained.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83626"/>
            <a:ext cx="5038588" cy="3540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169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4561</TotalTime>
  <Words>500</Words>
  <Application>Microsoft Office PowerPoint</Application>
  <PresentationFormat>On-screen Show (4:3)</PresentationFormat>
  <Paragraphs>62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Origin</vt:lpstr>
      <vt:lpstr>Machine Learning Fundamentals Capstone Project - Presentation </vt:lpstr>
      <vt:lpstr>Exploration of datasets</vt:lpstr>
      <vt:lpstr>Questions used</vt:lpstr>
      <vt:lpstr>Two new columns created – drinks_code, education_code ( other columns like job_code, smokes_code, drugs_code were also created ) – numerical values are created and the same is mapped to categorical data. </vt:lpstr>
      <vt:lpstr>Multiple Linear Regression</vt:lpstr>
      <vt:lpstr>KNN Regressor</vt:lpstr>
      <vt:lpstr>KNN Classifier</vt:lpstr>
      <vt:lpstr>Naive Bayes Classifier</vt:lpstr>
      <vt:lpstr>Support Vector Classifier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Fundamentals Capstone Project - Presentation</dc:title>
  <dc:creator>Admin</dc:creator>
  <cp:lastModifiedBy>Admin</cp:lastModifiedBy>
  <cp:revision>18</cp:revision>
  <dcterms:created xsi:type="dcterms:W3CDTF">2018-11-20T16:03:50Z</dcterms:created>
  <dcterms:modified xsi:type="dcterms:W3CDTF">2018-11-28T18:08:12Z</dcterms:modified>
</cp:coreProperties>
</file>