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entation.xml" ContentType="application/vnd.openxmlformats-officedocument.presentationml.presentation.main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8.png" ContentType="image/png"/>
  <Override PartName="/ppt/media/image10.jpeg" ContentType="image/jpeg"/>
  <Override PartName="/ppt/media/image7.png" ContentType="image/png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41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/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3920" y="6227640"/>
            <a:ext cx="425016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IRKO Kick Off  |  Janina Fels  und Ramona Bomhardt |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Institute of Technical Acoustics  |  RWTH Aachen  University |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Medical Acoustics Group | 12.09.2014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Line 2"/>
          <p:cNvSpPr/>
          <p:nvPr/>
        </p:nvSpPr>
        <p:spPr>
          <a:xfrm>
            <a:off x="287280" y="81432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287280" y="604008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Grafik 1" descr=""/>
          <p:cNvPicPr/>
          <p:nvPr/>
        </p:nvPicPr>
        <p:blipFill>
          <a:blip r:embed="rId2"/>
          <a:stretch/>
        </p:blipFill>
        <p:spPr>
          <a:xfrm>
            <a:off x="6248520" y="6063840"/>
            <a:ext cx="2756160" cy="812520"/>
          </a:xfrm>
          <a:prstGeom prst="rect">
            <a:avLst/>
          </a:prstGeom>
          <a:ln>
            <a:noFill/>
          </a:ln>
        </p:spPr>
      </p:pic>
      <p:pic>
        <p:nvPicPr>
          <p:cNvPr id="4" name="Grafik 8" descr=""/>
          <p:cNvPicPr/>
          <p:nvPr/>
        </p:nvPicPr>
        <p:blipFill>
          <a:blip r:embed="rId3"/>
          <a:stretch/>
        </p:blipFill>
        <p:spPr>
          <a:xfrm>
            <a:off x="6248520" y="6063840"/>
            <a:ext cx="2756160" cy="8125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6035040" y="6217920"/>
            <a:ext cx="1188360" cy="54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3920" y="6227640"/>
            <a:ext cx="4250160" cy="62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First Feedback Meeting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SensUS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Aixsense Team, RWTH Aachen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9.02.2018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Line 2"/>
          <p:cNvSpPr/>
          <p:nvPr/>
        </p:nvSpPr>
        <p:spPr>
          <a:xfrm>
            <a:off x="287280" y="81432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3"/>
          <p:cNvSpPr/>
          <p:nvPr/>
        </p:nvSpPr>
        <p:spPr>
          <a:xfrm>
            <a:off x="287280" y="6040080"/>
            <a:ext cx="85690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" name="Grafik 1" descr=""/>
          <p:cNvPicPr/>
          <p:nvPr/>
        </p:nvPicPr>
        <p:blipFill>
          <a:blip r:embed="rId2"/>
          <a:stretch/>
        </p:blipFill>
        <p:spPr>
          <a:xfrm>
            <a:off x="6248520" y="6063840"/>
            <a:ext cx="2756160" cy="812520"/>
          </a:xfrm>
          <a:prstGeom prst="rect">
            <a:avLst/>
          </a:prstGeom>
          <a:ln>
            <a:noFill/>
          </a:ln>
        </p:spPr>
      </p:pic>
      <p:sp>
        <p:nvSpPr>
          <p:cNvPr id="46" name="CustomShape 4"/>
          <p:cNvSpPr/>
          <p:nvPr/>
        </p:nvSpPr>
        <p:spPr>
          <a:xfrm>
            <a:off x="6035040" y="6217920"/>
            <a:ext cx="1188360" cy="54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287280" y="2487600"/>
            <a:ext cx="8566920" cy="53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287280" y="2834640"/>
            <a:ext cx="8566920" cy="165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AixSense Team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SensUs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Supervisor: Dr. Sven Ingebrandt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4203360" y="0"/>
            <a:ext cx="4940280" cy="2011320"/>
          </a:xfrm>
          <a:prstGeom prst="rect">
            <a:avLst/>
          </a:prstGeom>
          <a:ln>
            <a:noFill/>
          </a:ln>
        </p:spPr>
      </p:pic>
      <p:sp>
        <p:nvSpPr>
          <p:cNvPr id="86" name="CustomShape 3"/>
          <p:cNvSpPr/>
          <p:nvPr/>
        </p:nvSpPr>
        <p:spPr>
          <a:xfrm>
            <a:off x="6126480" y="6217920"/>
            <a:ext cx="1005480" cy="5482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4624560" cy="201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88000" y="201600"/>
            <a:ext cx="8566920" cy="542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Outline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287280" y="6227640"/>
            <a:ext cx="730800" cy="39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von 20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287280" y="1684800"/>
            <a:ext cx="8568360" cy="31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Team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Logistics &amp; resources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549f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Design Breakdown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Introduction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931200" y="1828800"/>
            <a:ext cx="4938480" cy="3291840"/>
          </a:xfrm>
          <a:prstGeom prst="rect">
            <a:avLst/>
          </a:prstGeom>
          <a:ln>
            <a:noFill/>
          </a:ln>
        </p:spPr>
      </p:pic>
      <p:sp>
        <p:nvSpPr>
          <p:cNvPr id="93" name="TextShape 2"/>
          <p:cNvSpPr txBox="1"/>
          <p:nvPr/>
        </p:nvSpPr>
        <p:spPr>
          <a:xfrm>
            <a:off x="182880" y="2286000"/>
            <a:ext cx="3785040" cy="239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Paula Estrella Palacios Mahave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Firas Khader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Alexander Joachim Grade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Mohit Mukund Suranglikar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Parham Mohajerani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Logistics &amp; resources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640080" y="1188720"/>
            <a:ext cx="762516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collaboration with faculty of Eletrotechnik and informationtechnik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Granted: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Labs and clean room access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 to equipment and necessary training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Seminar rooms for regular team meeting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Faculty and University Library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Supervision and mentoring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Supervisor: Dr. Sven Ingebrandt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Mentors: Stefanie Wiedemann, Vivek Pachauri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Design Breakdown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40080" y="1188720"/>
            <a:ext cx="762516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First Meeting Jan 31. 2018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Preliminary Team Expertise breakdown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Possible design requirements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Sensor, and Microcontroller Control loop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Circuit Design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Clean Room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Chip Encapsulation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Micro and Bio-fluid processing 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Management breakdown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74320" y="448920"/>
            <a:ext cx="3748680" cy="93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549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Future Tasks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04440" y="1136520"/>
            <a:ext cx="7625160" cy="444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Tasks currently in team Agenda 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Further Design Development and project identification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Team management and task distribution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Additional Member Requirement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PPT_MedAk_RWTH_englisch</Template>
  <TotalTime>817</TotalTime>
  <Application>LibreOffice/5.1.6.2$Linux_x86 LibreOffice_project/10m0$Build-2</Application>
  <Words>1005</Words>
  <Paragraphs>255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2018-01-04T19:58:49Z</dcterms:created>
  <dc:creator>Parham Mohajerani</dc:creator>
  <dc:description/>
  <dc:language>en-US</dc:language>
  <cp:lastModifiedBy/>
  <dcterms:modified xsi:type="dcterms:W3CDTF">2018-02-09T13:03:27Z</dcterms:modified>
  <cp:revision>389</cp:revision>
  <dc:subject/>
  <dc:title>The use of adaptive filters in HRTF measurements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