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58" r:id="rId6"/>
    <p:sldId id="262" r:id="rId7"/>
    <p:sldId id="259" r:id="rId8"/>
    <p:sldId id="260" r:id="rId9"/>
    <p:sldId id="261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1123920" y="6227640"/>
            <a:ext cx="425016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IRKO Kick Off  |  Janina Fels  und Ramona Bomhardt |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Institute of Technical Acoustics  |  RWTH Aachen  University |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Medical Acoustics Group | 12.09.2014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Line 2"/>
          <p:cNvSpPr/>
          <p:nvPr/>
        </p:nvSpPr>
        <p:spPr>
          <a:xfrm>
            <a:off x="287280" y="81432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7280" y="604008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1"/>
          <p:cNvPicPr/>
          <p:nvPr/>
        </p:nvPicPr>
        <p:blipFill>
          <a:blip r:embed="rId14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pic>
        <p:nvPicPr>
          <p:cNvPr id="4" name="Grafik 8"/>
          <p:cNvPicPr/>
          <p:nvPr/>
        </p:nvPicPr>
        <p:blipFill>
          <a:blip r:embed="rId14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6035040" y="6217920"/>
            <a:ext cx="118836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3920" y="6227640"/>
            <a:ext cx="425016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Feedback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SensUS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Aixsense Team, RWTH Aachen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9.02.2018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2"/>
          <p:cNvSpPr/>
          <p:nvPr/>
        </p:nvSpPr>
        <p:spPr>
          <a:xfrm>
            <a:off x="287280" y="81432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87280" y="604008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1"/>
          <p:cNvPicPr/>
          <p:nvPr/>
        </p:nvPicPr>
        <p:blipFill>
          <a:blip r:embed="rId14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6035040" y="6217920"/>
            <a:ext cx="118836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7280" y="2487600"/>
            <a:ext cx="856692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87280" y="2834640"/>
            <a:ext cx="8566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AixSense Team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SensUs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Supervisor: Dr. Sven Ingebrandt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4203360" y="0"/>
            <a:ext cx="4940280" cy="20113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26480" y="6217920"/>
            <a:ext cx="10054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86"/>
          <p:cNvPicPr/>
          <p:nvPr/>
        </p:nvPicPr>
        <p:blipFill>
          <a:blip r:embed="rId3"/>
          <a:stretch/>
        </p:blipFill>
        <p:spPr>
          <a:xfrm>
            <a:off x="0" y="0"/>
            <a:ext cx="4624560" cy="201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8000" y="201600"/>
            <a:ext cx="8566920" cy="5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7280" y="6227640"/>
            <a:ext cx="730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von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7280" y="1684800"/>
            <a:ext cx="8568360" cy="31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research and Literature review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Concept Planning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Prototyping Requirements &amp; Challenges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8000" y="201600"/>
            <a:ext cx="8566920" cy="5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7280" y="6227640"/>
            <a:ext cx="730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von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7280" y="1684800"/>
            <a:ext cx="8568360" cy="31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4D318B7-32C8-4D65-B4FF-C8522F611C22}"/>
              </a:ext>
            </a:extLst>
          </p:cNvPr>
          <p:cNvSpPr/>
          <p:nvPr/>
        </p:nvSpPr>
        <p:spPr>
          <a:xfrm>
            <a:off x="439680" y="1837200"/>
            <a:ext cx="8568360" cy="31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549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Weekly meetings with Experts and supervisor to follow-up on the development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Discussing the necessary steps and possible challenges in designing a micro-sensor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and learning to use the various laboratories and software to develop and build our sensor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327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&amp; literature Review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3428" y="1128678"/>
            <a:ext cx="8877144" cy="31144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review for methods of target molecule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Molecularly Imprinted Polymers, MIPS vs. antibodies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 and cons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Basis of comparison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Measuring sensitivity, measuring 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me, reliability and reproducibility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MIPS selected as the method of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7DF6B-D32A-4FBC-875F-25069C99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3276025"/>
            <a:ext cx="6363478" cy="1934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&amp; literature Review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3428" y="1128678"/>
            <a:ext cx="8877144" cy="31144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review for methods of electromechanical signal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Impedance Spectroscopy as the method of signal acquisition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Sweep at frequency range with a known potential or current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Calculating and plotting the impedance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Why spectroscopy?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Distinguish between multiple electrochemical reactions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Provide information about the capacitive changes in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Changes related to the reaction of target molecule at the surface of the microsensor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75A74-C848-4A9B-A7FF-5F6A978B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5" y="3840542"/>
            <a:ext cx="2696012" cy="1927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155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 Planning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0080" y="11887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 with experts in the fields of biosensors to discuss the feasibility of different ideas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Experts in Microfluidics, biosensors, micro sensor design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Experts provided us with insight into what is necessary to build various sensor components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structure, functionality was discussed during previous meetings and a prototype of the sensor design is being developed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Breakdown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0080" y="11887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based on an array of 5 inter digitated electrodes, IDE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electrodes will be covered by the sensing area, which contains of MIPS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will be two fluidics channels which guide the target molecule to the sensing area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is encapsulated in a protective layer to avoid performance degradation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(Someone please as the hand drawn pictures we had somewhere :D)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Tasks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04440" y="11365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 currently in team Agenda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Timetable to design a sensor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software and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Identifying the parts which are needed to be ordered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Please complete this also (:D)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PPT_MedAk_RWTH_englisch</Template>
  <TotalTime>852</TotalTime>
  <Words>309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adaptive filters in HRTF measurements</dc:title>
  <dc:subject/>
  <dc:creator>Parham Mohajerani</dc:creator>
  <dc:description/>
  <cp:lastModifiedBy>Parham Mohajerani</cp:lastModifiedBy>
  <cp:revision>400</cp:revision>
  <dcterms:created xsi:type="dcterms:W3CDTF">2018-01-04T19:58:49Z</dcterms:created>
  <dcterms:modified xsi:type="dcterms:W3CDTF">2018-03-26T16:21:36Z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