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rade" initials="AG" lastIdx="1" clrIdx="0">
    <p:extLst>
      <p:ext uri="{19B8F6BF-5375-455C-9EA6-DF929625EA0E}">
        <p15:presenceInfo xmlns:p15="http://schemas.microsoft.com/office/powerpoint/2012/main" userId="Alexander Gra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3E6E-3327-4982-A9F1-2D4949D4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714981-916F-43B5-9A39-6E7E33D56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D0ED3-2A12-434A-87F8-250EACF2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57AC-4B64-4B26-876F-8AF387FE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44071-E438-4275-8D90-D978DB5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6E3-1203-460A-A550-F5BD9ED3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F4DEEB-84DD-46AC-A17F-BFC2E1C0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ACDB7-4C93-4CBE-B057-22D74A9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C85B6-CB87-475C-85DD-06E3778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539D8-FBD4-4243-9E74-56D14A53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0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AD3328-7271-4392-9E7C-57A02CDD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D974B-0CE6-4072-975D-FCAE4DA8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5B858-A091-4C5F-A04B-4362F636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534FE-7C0D-4C86-AC76-A18BB03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2C31A-45CD-43DC-9D44-C152AAEE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8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85DA7-4F85-45D1-A7F8-A1B3AECC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50C3C-E491-47DB-9102-2BE2A8FD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233F5-9C1E-4B22-87CF-9BB42B86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FB0CB-6357-49FC-BD2C-1A8987F8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42A87-A1B7-40A7-AE34-FF68BC4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BDD62-700D-4809-BC1F-684C0629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9F0B1-7C6E-4D56-88F1-B7C0B67D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38350-E920-4B23-93F5-78F24367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C9B4E-06AD-4A72-B55B-826321A1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1EF416-833E-41AF-BAF8-966262E0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0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69369-E5CC-48EA-99C7-5175FF8E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0C6FA-D33B-4082-9F92-F34F4AF6B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BCE438-8716-4634-8CB2-C44DB2A8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991CE-BA09-458F-8385-9AB0133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87F4C-437E-4CF6-BED7-A323742C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2E8D3-59B2-4EE1-9CFF-A038D04F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36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EEFF3-6125-4638-B131-E9D79896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FAF88-2B58-406D-8DCB-5A07A2EC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F031AF-2BBF-4CE7-826D-03CE55C2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43EA85-E9E9-4FBA-BA19-E25977190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66A176-A032-4FFB-81CA-9CDE0E5F8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C0753A-05CA-493F-AC21-AB8B56C9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19EBB0-2470-47C3-8E4C-0AC4BDA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E5373-155D-4799-943A-8816012E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3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671B-3101-4A38-92CB-F2482C0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57D466-5D14-44CC-AE77-4D76292E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D317CC-5556-4874-BE76-B4927D02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48017F-305B-4EC0-ACC7-A6BC8223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7C7510-57B2-439E-B735-50CA5364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30D890-FF25-4B3B-B961-4BF37C7E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6146E0-B2FC-4486-95A5-7FFAE96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11AFF-AA2D-4CEE-A418-34C8368A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C2BE6-93FB-4597-AAB9-BB3115A1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6260C-B3FA-497D-98EA-C15597BF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0660-60CC-4123-AEC5-486668F0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FCD91F-13AB-46E8-A22C-6271240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444FC-1095-4A77-AE5D-EF4692E5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434B2-D034-4B09-B3CF-4EE052D0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3FBFC7-3B82-4F4B-872D-940A78C49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93191C-ABBD-4A15-8C82-7F4F024C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7BDE33-2988-4D41-954A-D263823B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67C14A-EBD6-456D-A7A2-70B2D34D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FEF982-AA61-4F26-BCB9-A723D7A1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4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BC768E-DAA0-4C7B-B517-C9651975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81B43-AB50-46FC-BB2E-CA652E7E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B7185-2129-40FE-B81E-08E771EC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D68E-08BB-42CA-A11A-CFFBFDB151DD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140FA-3BCE-4483-A615-79A8CCF18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84F9A-001E-4266-8F89-33BE4F022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139A-C0C2-4564-9E60-A1B6A48B4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37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95B19-5E26-42CE-9EA3-5087AFCE1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12A6AB-A662-45AF-80D4-E5FDA09DF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6CEBE2-FDD0-4B60-8307-0D21E0991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t="1460" r="797" b="1324"/>
          <a:stretch/>
        </p:blipFill>
        <p:spPr>
          <a:xfrm>
            <a:off x="207221" y="8721"/>
            <a:ext cx="11777558" cy="68492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B7BC77-33C5-496C-BDF3-2E1033158335}"/>
              </a:ext>
            </a:extLst>
          </p:cNvPr>
          <p:cNvSpPr txBox="1"/>
          <p:nvPr/>
        </p:nvSpPr>
        <p:spPr>
          <a:xfrm>
            <a:off x="207221" y="442720"/>
            <a:ext cx="237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Universities</a:t>
            </a:r>
            <a:r>
              <a:rPr lang="de-DE" dirty="0"/>
              <a:t> (RWTH)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Investors/Sponsors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Supplier/Manu-</a:t>
            </a:r>
            <a:r>
              <a:rPr lang="de-DE" dirty="0" err="1"/>
              <a:t>facturers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410859-4904-44B9-B21E-A65567C51D24}"/>
              </a:ext>
            </a:extLst>
          </p:cNvPr>
          <p:cNvSpPr txBox="1"/>
          <p:nvPr/>
        </p:nvSpPr>
        <p:spPr>
          <a:xfrm>
            <a:off x="9598344" y="435710"/>
            <a:ext cx="23080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patients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Broader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Vancomycin.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and </a:t>
            </a:r>
            <a:r>
              <a:rPr lang="de-DE" dirty="0" err="1"/>
              <a:t>doctor‘s</a:t>
            </a:r>
            <a:r>
              <a:rPr lang="de-DE" dirty="0"/>
              <a:t> </a:t>
            </a:r>
            <a:r>
              <a:rPr lang="de-DE" dirty="0" err="1"/>
              <a:t>offices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stress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patients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71F4A7-2223-4759-93AC-84D57E141A02}"/>
              </a:ext>
            </a:extLst>
          </p:cNvPr>
          <p:cNvSpPr txBox="1"/>
          <p:nvPr/>
        </p:nvSpPr>
        <p:spPr>
          <a:xfrm>
            <a:off x="7283451" y="2801603"/>
            <a:ext cx="230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Personal (at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Industry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C07BCD-0037-44DE-BC64-A5628A543DE2}"/>
              </a:ext>
            </a:extLst>
          </p:cNvPr>
          <p:cNvSpPr txBox="1"/>
          <p:nvPr/>
        </p:nvSpPr>
        <p:spPr>
          <a:xfrm>
            <a:off x="7256888" y="446342"/>
            <a:ext cx="230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Close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Patient </a:t>
            </a:r>
            <a:r>
              <a:rPr lang="de-DE" dirty="0" err="1"/>
              <a:t>needs</a:t>
            </a:r>
            <a:r>
              <a:rPr lang="de-DE" dirty="0"/>
              <a:t>/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design </a:t>
            </a:r>
            <a:r>
              <a:rPr lang="de-DE" dirty="0" err="1"/>
              <a:t>focus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F7C180D-ACB2-4F82-982C-28B44B4C795D}"/>
              </a:ext>
            </a:extLst>
          </p:cNvPr>
          <p:cNvSpPr txBox="1"/>
          <p:nvPr/>
        </p:nvSpPr>
        <p:spPr>
          <a:xfrm>
            <a:off x="4980088" y="440280"/>
            <a:ext cx="22433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Vancomycin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Affordable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Vancomycin </a:t>
            </a:r>
            <a:r>
              <a:rPr lang="de-DE" dirty="0" err="1"/>
              <a:t>concentration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undesirable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B6CEB4-8E5E-47C4-B8DA-616F4F74F475}"/>
              </a:ext>
            </a:extLst>
          </p:cNvPr>
          <p:cNvSpPr txBox="1"/>
          <p:nvPr/>
        </p:nvSpPr>
        <p:spPr>
          <a:xfrm>
            <a:off x="2582121" y="2801603"/>
            <a:ext cx="2308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 </a:t>
            </a:r>
            <a:r>
              <a:rPr lang="de-DE" dirty="0" err="1"/>
              <a:t>access</a:t>
            </a:r>
            <a:r>
              <a:rPr lang="de-DE" dirty="0"/>
              <a:t> via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Blood </a:t>
            </a:r>
            <a:r>
              <a:rPr lang="de-DE" dirty="0" err="1"/>
              <a:t>samples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Insight on </a:t>
            </a:r>
            <a:r>
              <a:rPr lang="de-DE" dirty="0" err="1"/>
              <a:t>newest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1CB62A-A73B-46A8-9184-8E50AFD3C951}"/>
              </a:ext>
            </a:extLst>
          </p:cNvPr>
          <p:cNvSpPr txBox="1"/>
          <p:nvPr/>
        </p:nvSpPr>
        <p:spPr>
          <a:xfrm>
            <a:off x="2528997" y="440280"/>
            <a:ext cx="2361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Chipdesign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Making </a:t>
            </a:r>
            <a:r>
              <a:rPr lang="de-DE" dirty="0" err="1"/>
              <a:t>Lemonade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doctors</a:t>
            </a:r>
            <a:r>
              <a:rPr lang="de-DE" dirty="0"/>
              <a:t> and </a:t>
            </a:r>
            <a:r>
              <a:rPr lang="de-DE" dirty="0" err="1"/>
              <a:t>patients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8E36E8-CD65-43E3-9913-5D251ED4F1AA}"/>
              </a:ext>
            </a:extLst>
          </p:cNvPr>
          <p:cNvSpPr txBox="1"/>
          <p:nvPr/>
        </p:nvSpPr>
        <p:spPr>
          <a:xfrm>
            <a:off x="207221" y="5366305"/>
            <a:ext cx="581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Manufacturing </a:t>
            </a:r>
            <a:r>
              <a:rPr lang="de-DE" dirty="0" err="1"/>
              <a:t>costs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Marketing </a:t>
            </a:r>
            <a:r>
              <a:rPr lang="de-DE" dirty="0" err="1"/>
              <a:t>costs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B382FB-E42A-4ED1-AD60-0FA3895D1213}"/>
              </a:ext>
            </a:extLst>
          </p:cNvPr>
          <p:cNvSpPr txBox="1"/>
          <p:nvPr/>
        </p:nvSpPr>
        <p:spPr>
          <a:xfrm>
            <a:off x="6076210" y="5327135"/>
            <a:ext cx="58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Sponsoring</a:t>
            </a:r>
          </a:p>
        </p:txBody>
      </p:sp>
    </p:spTree>
    <p:extLst>
      <p:ext uri="{BB962C8B-B14F-4D97-AF65-F5344CB8AC3E}">
        <p14:creationId xmlns:p14="http://schemas.microsoft.com/office/powerpoint/2010/main" val="21584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Grade</dc:creator>
  <cp:lastModifiedBy>Alexander Grade</cp:lastModifiedBy>
  <cp:revision>5</cp:revision>
  <dcterms:created xsi:type="dcterms:W3CDTF">2018-03-03T18:19:30Z</dcterms:created>
  <dcterms:modified xsi:type="dcterms:W3CDTF">2018-03-03T18:59:01Z</dcterms:modified>
</cp:coreProperties>
</file>