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AB3ABC3-A7E4-4DC8-8FC9-6814CD6F1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D746FE29-1548-4342-9AE7-F0A7812BD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69E3778-7044-4D6C-BD13-23057CBD0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8C01-D483-4700-8BF9-9D105F73AB0A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8012D16-E78A-4F2A-82F0-7E2C7786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4DA39FB-76E3-4288-BE5C-E17E29F3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2EB2-4CB3-423F-9B55-EDB1B91E9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6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7AAE98B-6E95-424C-8590-A46B800B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7BB2CD03-17CB-4964-A3C6-E60ACFF02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3EC209CD-039B-49CA-972B-61D85A21D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8C01-D483-4700-8BF9-9D105F73AB0A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FEE6F14B-DDA0-4453-BAB7-2A73948B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D4A6089-2FE1-44E5-8CA8-5B8D4F2B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2EB2-4CB3-423F-9B55-EDB1B91E9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33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91687489-B1BB-4EE7-B197-7FB448AE1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2D629215-B051-4138-BEF5-FFC2629AC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4D6EA13-E8F2-4A59-ABF9-22ED4FEC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8C01-D483-4700-8BF9-9D105F73AB0A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7700795-03D6-4561-B6F5-91DEBEC7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520FAE6-E936-4A41-AEFB-B26511DB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2EB2-4CB3-423F-9B55-EDB1B91E9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81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D55DB44-3BC9-420B-86E1-381C4761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E3F1EAC-992C-4AF7-AE10-4E3837D35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9EC94C4-5BE3-491E-816E-A25610BB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8C01-D483-4700-8BF9-9D105F73AB0A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B144D684-CE30-495C-AE7E-A8DFFC7E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72147091-A37E-42AB-A1BE-41EBCAA3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2EB2-4CB3-423F-9B55-EDB1B91E9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47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BD9C8A6-D556-4CAB-A275-A39B8C9DF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4E171B4-C67C-4DD5-BF28-5D2C65ACD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5DD0A0C-DEC4-4D44-9FDE-DD0494F8A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8C01-D483-4700-8BF9-9D105F73AB0A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7F87194-7C19-4447-897B-3BEA6497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3613E897-D582-45D5-B88A-685E1022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2EB2-4CB3-423F-9B55-EDB1B91E9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91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C9AC9B3-DD74-4F12-A552-B44B5939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A42BB27-D8EF-42C0-9086-2FEFF4E1D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3EA66421-F2D2-4332-820E-D42DF89C1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C04A55D-B123-4F9C-8A7F-98C5AE50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8C01-D483-4700-8BF9-9D105F73AB0A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002E4AAD-8868-4D4F-8F36-F86B049E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BADB0806-DF5A-48B0-8167-B3234C78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2EB2-4CB3-423F-9B55-EDB1B91E9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94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CDD9C16-7D1A-463A-86F8-F215EC695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E13EDC80-AB53-4DE9-B487-3B4A6B138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3E1B2072-A6D5-4320-9CD2-FC9156F4F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014FABFE-1833-4972-ACAF-A6CB9C9A4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4B2F951D-27EF-4D0E-A4A2-25382C8A1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3CE037B3-39F9-4D14-B2A5-5894421B3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8C01-D483-4700-8BF9-9D105F73AB0A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8A712ABA-8582-4E0B-A5CE-8A44D4EAC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95F80DFD-026F-4491-9FFE-D08A6DC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2EB2-4CB3-423F-9B55-EDB1B91E9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66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5E32E07-AB25-48E3-8A5F-E6E895D3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8BC1B414-F276-4C82-85F7-CC5D1DB3D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8C01-D483-4700-8BF9-9D105F73AB0A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DC1AC1FC-02A5-4C96-977D-6995522C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54F8FFED-AB53-4C7D-82C5-2FC7A849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2EB2-4CB3-423F-9B55-EDB1B91E9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67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EADDF545-A6DA-470E-8C72-CAA752ADA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8C01-D483-4700-8BF9-9D105F73AB0A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6494FA3B-AC71-49FE-B0A4-0C46FCF3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0E3D5324-A410-4520-8BF6-62D8EDD3D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2EB2-4CB3-423F-9B55-EDB1B91E9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81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DB090D3-6551-453D-84C5-545A9C6B5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5FA35F7-F199-414D-B2AB-FDC2BF21E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F7FD2DC7-09C8-4D30-A8AD-2CA84ADB3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AA5F574C-86E6-4858-84F4-CCD9254C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8C01-D483-4700-8BF9-9D105F73AB0A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729B7671-CD24-472C-B30A-F1EDF198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1B39C000-D302-414C-9298-624E88C8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2EB2-4CB3-423F-9B55-EDB1B91E9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30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FC8BFAD-B98F-4FB6-AA77-5BB5FEE79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C01229BC-2ACA-4F47-A934-89BEFE863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AAE1E4B3-6A20-4B3C-BAA4-88EC3C73D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C0A83ECA-9E35-4FEB-A11C-5FC2A1F1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8C01-D483-4700-8BF9-9D105F73AB0A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D4528D1C-A2D0-4E12-8836-A25FEF70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02842F57-4604-41B6-8F30-2161F666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2EB2-4CB3-423F-9B55-EDB1B91E9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DFD43B3E-DB7F-42BA-AFC7-4CF18A8B0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18EB5EF0-1B16-4517-B841-741D92EE3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366023AB-D01C-46F5-AC8C-F543E6C20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58C01-D483-4700-8BF9-9D105F73AB0A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44F3E63E-75B2-45A6-92B6-183807F70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A12A6E8-3A70-4A07-8D90-A105E0DC9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02EB2-4CB3-423F-9B55-EDB1B91E92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16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>
            <a:extLst>
              <a:ext uri="{FF2B5EF4-FFF2-40B4-BE49-F238E27FC236}">
                <a16:creationId xmlns:a16="http://schemas.microsoft.com/office/drawing/2014/main" id="{8EDD26F7-1E36-4E58-9F8E-DAE443330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DE0BBD9F-BC78-41BF-9E65-608BA2079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2678" y="4081670"/>
            <a:ext cx="4572000" cy="1018554"/>
          </a:xfrm>
        </p:spPr>
        <p:txBody>
          <a:bodyPr/>
          <a:lstStyle/>
          <a:p>
            <a:r>
              <a:rPr lang="en-GB" dirty="0" err="1">
                <a:highlight>
                  <a:srgbClr val="C0C0C0"/>
                </a:highlight>
              </a:rPr>
              <a:t>SensImperial</a:t>
            </a:r>
            <a:endParaRPr lang="en-GB" dirty="0">
              <a:highlight>
                <a:srgbClr val="C0C0C0"/>
              </a:highlight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197DB777-90B6-4EB3-B0B6-3ECABA948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1547" y="5100224"/>
            <a:ext cx="3114261" cy="347110"/>
          </a:xfrm>
        </p:spPr>
        <p:txBody>
          <a:bodyPr>
            <a:noAutofit/>
          </a:bodyPr>
          <a:lstStyle/>
          <a:p>
            <a:r>
              <a:rPr lang="en-GB" sz="1800" dirty="0">
                <a:highlight>
                  <a:srgbClr val="C0C0C0"/>
                </a:highlight>
              </a:rPr>
              <a:t>Imperial College London Team </a:t>
            </a:r>
          </a:p>
          <a:p>
            <a:r>
              <a:rPr lang="en-GB" sz="1800" dirty="0">
                <a:highlight>
                  <a:srgbClr val="C0C0C0"/>
                </a:highlight>
              </a:rPr>
              <a:t>competing in </a:t>
            </a:r>
            <a:r>
              <a:rPr lang="en-GB" sz="1800" dirty="0" err="1">
                <a:highlight>
                  <a:srgbClr val="C0C0C0"/>
                </a:highlight>
              </a:rPr>
              <a:t>SensUs</a:t>
            </a:r>
            <a:r>
              <a:rPr lang="en-GB" sz="1800" dirty="0">
                <a:highlight>
                  <a:srgbClr val="C0C0C0"/>
                </a:highlight>
              </a:rPr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401425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C81073F-A1E3-40B2-8B99-DCBEC4EF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are we?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F4CAB95-C897-41A2-BB3D-DCDBB7F2F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are a team of passionate second and third year undergraduate students at Imperial College London from various degrees (Chemistry, Electrical and Electronics Engineering, Biomedical Engineering), aiming to design and prototype a biosensor for Vancomycin. </a:t>
            </a:r>
          </a:p>
          <a:p>
            <a:r>
              <a:rPr lang="en-GB" dirty="0"/>
              <a:t>We are all aware that bacterial resistance to antibiotics is a serious concern, as the number of known, efficient antibiotics is limited. </a:t>
            </a:r>
          </a:p>
          <a:p>
            <a:r>
              <a:rPr lang="en-GB" dirty="0"/>
              <a:t>Vancomycin is a last-resort antibiotic; if administered incorrectly, it could lose its efficacy and then we would be faced with a huge medical issue. </a:t>
            </a:r>
          </a:p>
          <a:p>
            <a:r>
              <a:rPr lang="en-GB" dirty="0"/>
              <a:t>Therefore, our aim is to make an affordable and efficient biosensor, which can detect the blood concentration of Vancomycin.</a:t>
            </a:r>
          </a:p>
        </p:txBody>
      </p:sp>
    </p:spTree>
    <p:extLst>
      <p:ext uri="{BB962C8B-B14F-4D97-AF65-F5344CB8AC3E}">
        <p14:creationId xmlns:p14="http://schemas.microsoft.com/office/powerpoint/2010/main" val="20948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D02F8E7-97E8-4067-A3D9-3FC0DF2A3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and schedules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E2AD61B-885B-46CA-B8CE-1A92E0263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5" name="Obiect 4">
            <a:extLst>
              <a:ext uri="{FF2B5EF4-FFF2-40B4-BE49-F238E27FC236}">
                <a16:creationId xmlns:a16="http://schemas.microsoft.com/office/drawing/2014/main" id="{BA6A4B5D-F67B-49A9-9E1E-056B78A156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559739"/>
              </p:ext>
            </p:extLst>
          </p:nvPr>
        </p:nvGraphicFramePr>
        <p:xfrm>
          <a:off x="838200" y="1807748"/>
          <a:ext cx="10533656" cy="3242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Worksheet" r:id="rId3" imgW="5600567" imgH="1724170" progId="Excel.Sheet.12">
                  <p:embed/>
                </p:oleObj>
              </mc:Choice>
              <mc:Fallback>
                <p:oleObj name="Worksheet" r:id="rId3" imgW="5600567" imgH="17241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807748"/>
                        <a:ext cx="10533656" cy="3242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877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20475D7-D6B4-47C5-B468-36B2DBBB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1: forming a team, creating a schedule, seeking sponsorship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91BD2DC-9F38-4B27-933F-8552FE271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Team of 10 students from a wide range of degrees, all connected to the aim of the competition</a:t>
            </a:r>
          </a:p>
          <a:p>
            <a:r>
              <a:rPr lang="en-GB" dirty="0"/>
              <a:t>We agreed on a provisional schedule with our supervisor</a:t>
            </a:r>
          </a:p>
          <a:p>
            <a:r>
              <a:rPr lang="en-GB" dirty="0"/>
              <a:t>Work is to take place in the new campus of Imperial College London, over the Summer (after all our exams)</a:t>
            </a:r>
          </a:p>
          <a:p>
            <a:r>
              <a:rPr lang="en-GB" dirty="0"/>
              <a:t>We are in the process of applying for sponsorship and funding for the project and living in London over the Summer</a:t>
            </a:r>
          </a:p>
        </p:txBody>
      </p:sp>
    </p:spTree>
    <p:extLst>
      <p:ext uri="{BB962C8B-B14F-4D97-AF65-F5344CB8AC3E}">
        <p14:creationId xmlns:p14="http://schemas.microsoft.com/office/powerpoint/2010/main" val="336697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0918EE3-8177-4EEE-AE90-2E48399B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2: Delegating tasks to each team member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D2AE1EF-612A-4BBB-BC86-DDA90D109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delegated tasks to our members – at the moment, some are looking into funding options, some are focusing on researching methods for detecting Vancomycin, some are researching how to build a biosensor, some are working on the Entrepreneurship </a:t>
            </a:r>
            <a:r>
              <a:rPr lang="en-GB" dirty="0" err="1"/>
              <a:t>Assesments</a:t>
            </a:r>
            <a:endParaRPr lang="en-GB" dirty="0"/>
          </a:p>
          <a:p>
            <a:r>
              <a:rPr lang="en-GB" dirty="0"/>
              <a:t>Draw-back: Second term is very demanding (coursework, tests, laboratories), so we don’t have a lot of time during term-time to dedicate to working on the project + we are waiting for our department to move in the new campus (late spring)</a:t>
            </a:r>
          </a:p>
        </p:txBody>
      </p:sp>
    </p:spTree>
    <p:extLst>
      <p:ext uri="{BB962C8B-B14F-4D97-AF65-F5344CB8AC3E}">
        <p14:creationId xmlns:p14="http://schemas.microsoft.com/office/powerpoint/2010/main" val="159007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0A40766-6AF6-4AD9-8B36-B4B7AB89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steps in the near future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37463F4-EB76-4A38-881B-428EA196C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are mainly focused on researching how to effectively detect Vancomycin -&gt; based on pH changes or absorption/emission spectra</a:t>
            </a:r>
          </a:p>
          <a:p>
            <a:r>
              <a:rPr lang="en-GB" dirty="0"/>
              <a:t>Our engineers are looking into the design aspects</a:t>
            </a:r>
          </a:p>
          <a:p>
            <a:endParaRPr lang="en-GB" dirty="0"/>
          </a:p>
          <a:p>
            <a:r>
              <a:rPr lang="en-GB" dirty="0"/>
              <a:t>After that: first prototype + testing </a:t>
            </a:r>
          </a:p>
        </p:txBody>
      </p:sp>
    </p:spTree>
    <p:extLst>
      <p:ext uri="{BB962C8B-B14F-4D97-AF65-F5344CB8AC3E}">
        <p14:creationId xmlns:p14="http://schemas.microsoft.com/office/powerpoint/2010/main" val="241605544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359</Words>
  <Application>Microsoft Office PowerPoint</Application>
  <PresentationFormat>Ecran lat</PresentationFormat>
  <Paragraphs>22</Paragraphs>
  <Slides>6</Slides>
  <Notes>0</Notes>
  <HiddenSlides>0</HiddenSlides>
  <MMClips>0</MMClips>
  <ScaleCrop>false</ScaleCrop>
  <HeadingPairs>
    <vt:vector size="8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Servere OLE încorporate</vt:lpstr>
      </vt:variant>
      <vt:variant>
        <vt:i4>1</vt:i4>
      </vt:variant>
      <vt:variant>
        <vt:lpstr>Titluri diapozitive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Temă Office</vt:lpstr>
      <vt:lpstr>Worksheet</vt:lpstr>
      <vt:lpstr>SensImperial</vt:lpstr>
      <vt:lpstr>Who are we?</vt:lpstr>
      <vt:lpstr>Timeline and schedules</vt:lpstr>
      <vt:lpstr>Step 1: forming a team, creating a schedule, seeking sponsorship</vt:lpstr>
      <vt:lpstr>Step 2: Delegating tasks to each team member</vt:lpstr>
      <vt:lpstr>Further steps in the near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SensImperial</dc:title>
  <dc:creator>Diana Berheci</dc:creator>
  <cp:lastModifiedBy>Diana Berheci</cp:lastModifiedBy>
  <cp:revision>13</cp:revision>
  <dcterms:created xsi:type="dcterms:W3CDTF">2018-02-06T15:02:48Z</dcterms:created>
  <dcterms:modified xsi:type="dcterms:W3CDTF">2018-02-08T11:20:05Z</dcterms:modified>
</cp:coreProperties>
</file>