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08287D-0860-460C-91EF-D0B09785F3A5}" v="1" dt="2021-01-13T09:12:39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en Pockelé" userId="9b3944534e04e544" providerId="LiveId" clId="{9D08287D-0860-460C-91EF-D0B09785F3A5}"/>
    <pc:docChg chg="custSel modSld">
      <pc:chgData name="Fien Pockelé" userId="9b3944534e04e544" providerId="LiveId" clId="{9D08287D-0860-460C-91EF-D0B09785F3A5}" dt="2021-01-13T09:12:45.921" v="84" actId="1076"/>
      <pc:docMkLst>
        <pc:docMk/>
      </pc:docMkLst>
      <pc:sldChg chg="addSp modSp mod">
        <pc:chgData name="Fien Pockelé" userId="9b3944534e04e544" providerId="LiveId" clId="{9D08287D-0860-460C-91EF-D0B09785F3A5}" dt="2021-01-13T09:12:45.921" v="84" actId="1076"/>
        <pc:sldMkLst>
          <pc:docMk/>
          <pc:sldMk cId="3546857363" sldId="278"/>
        </pc:sldMkLst>
        <pc:spChg chg="mod">
          <ac:chgData name="Fien Pockelé" userId="9b3944534e04e544" providerId="LiveId" clId="{9D08287D-0860-460C-91EF-D0B09785F3A5}" dt="2021-01-13T09:11:25.189" v="11" actId="20577"/>
          <ac:spMkLst>
            <pc:docMk/>
            <pc:sldMk cId="3546857363" sldId="278"/>
            <ac:spMk id="2" creationId="{7259489D-4AA2-49C0-80E0-A8D1717E682F}"/>
          </ac:spMkLst>
        </pc:spChg>
        <pc:spChg chg="mod">
          <ac:chgData name="Fien Pockelé" userId="9b3944534e04e544" providerId="LiveId" clId="{9D08287D-0860-460C-91EF-D0B09785F3A5}" dt="2021-01-13T09:12:18.476" v="81" actId="20577"/>
          <ac:spMkLst>
            <pc:docMk/>
            <pc:sldMk cId="3546857363" sldId="278"/>
            <ac:spMk id="3" creationId="{E2F51141-AEFD-4920-96F7-55D3247479A4}"/>
          </ac:spMkLst>
        </pc:spChg>
        <pc:picChg chg="add mod">
          <ac:chgData name="Fien Pockelé" userId="9b3944534e04e544" providerId="LiveId" clId="{9D08287D-0860-460C-91EF-D0B09785F3A5}" dt="2021-01-13T09:12:45.921" v="84" actId="1076"/>
          <ac:picMkLst>
            <pc:docMk/>
            <pc:sldMk cId="3546857363" sldId="278"/>
            <ac:picMk id="5" creationId="{2C0F8C17-864C-4FE9-9758-48020A3C2C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2923" y="822996"/>
            <a:ext cx="9687379" cy="2972717"/>
          </a:xfrm>
        </p:spPr>
        <p:txBody>
          <a:bodyPr>
            <a:noAutofit/>
          </a:bodyPr>
          <a:lstStyle>
            <a:lvl1pPr algn="l">
              <a:defRPr sz="96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2923" y="4271063"/>
            <a:ext cx="9423171" cy="1367736"/>
          </a:xfrm>
        </p:spPr>
        <p:txBody>
          <a:bodyPr>
            <a:normAutofit/>
          </a:bodyPr>
          <a:lstStyle>
            <a:lvl1pPr marL="0" indent="0" algn="l">
              <a:buNone/>
              <a:defRPr sz="3733">
                <a:solidFill>
                  <a:schemeClr val="tx1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0293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5816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853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0808" y="274639"/>
            <a:ext cx="947528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0808" y="1600200"/>
            <a:ext cx="9475285" cy="46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686" y="6108245"/>
            <a:ext cx="1825177" cy="843232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868747" y="6420936"/>
            <a:ext cx="308849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z="1333" smtClean="0"/>
              <a:pPr/>
              <a:t>‹#›</a:t>
            </a:fld>
            <a:endParaRPr lang="en-US" sz="1333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2101845" cy="6865344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121915" tIns="60959" rIns="121915" bIns="60959" anchor="ctr"/>
          <a:lstStyle/>
          <a:p>
            <a:pPr algn="r"/>
            <a:endParaRPr lang="nl-NL" sz="28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686" y="5852440"/>
            <a:ext cx="1825177" cy="112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9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609585" rtl="0" eaLnBrk="1" latinLnBrk="0" hangingPunct="1">
        <a:spcBef>
          <a:spcPct val="0"/>
        </a:spcBef>
        <a:buNone/>
        <a:defRPr sz="48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3733" kern="1200">
          <a:solidFill>
            <a:schemeClr val="tx1"/>
          </a:solidFill>
          <a:latin typeface="Arial"/>
          <a:ea typeface="+mn-ea"/>
          <a:cs typeface="Arial"/>
        </a:defRPr>
      </a:lvl1pPr>
      <a:lvl2pPr marL="990575" indent="-380990" algn="l" defTabSz="609585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3200" kern="1200">
          <a:solidFill>
            <a:schemeClr val="tx1"/>
          </a:solidFill>
          <a:latin typeface="Arial"/>
          <a:ea typeface="+mn-ea"/>
          <a:cs typeface="Arial"/>
        </a:defRPr>
      </a:lvl2pPr>
      <a:lvl3pPr marL="1523962" indent="-304792" algn="l" defTabSz="609585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59489D-4AA2-49C0-80E0-A8D1717E6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Landing Gear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F51141-AEFD-4920-96F7-55D324747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Impact absorption from 0.33m</a:t>
            </a:r>
          </a:p>
          <a:p>
            <a:r>
              <a:rPr lang="en-GB" dirty="0"/>
              <a:t>Helicopter Skid Gear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F8C17-864C-4FE9-9758-48020A3C2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096" y="3117084"/>
            <a:ext cx="5564863" cy="280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573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Tahoma</vt:lpstr>
      <vt:lpstr>1_Office Theme</vt:lpstr>
      <vt:lpstr>Landing Gear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Aerodynamics</dc:title>
  <dc:creator>Fien Pockelé</dc:creator>
  <cp:lastModifiedBy>Fien Pockelé</cp:lastModifiedBy>
  <cp:revision>1</cp:revision>
  <dcterms:created xsi:type="dcterms:W3CDTF">2020-12-07T12:37:00Z</dcterms:created>
  <dcterms:modified xsi:type="dcterms:W3CDTF">2021-01-13T09:12:51Z</dcterms:modified>
</cp:coreProperties>
</file>