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D0C0F-DE8E-4534-B310-6FA4BF6964A5}" v="8" dt="2020-11-09T18:21:58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n Pockelé" userId="9b3944534e04e544" providerId="LiveId" clId="{D88D0C0F-DE8E-4534-B310-6FA4BF6964A5}"/>
    <pc:docChg chg="undo custSel addSld modSld">
      <pc:chgData name="Fien Pockelé" userId="9b3944534e04e544" providerId="LiveId" clId="{D88D0C0F-DE8E-4534-B310-6FA4BF6964A5}" dt="2020-11-09T18:27:43.463" v="345" actId="20577"/>
      <pc:docMkLst>
        <pc:docMk/>
      </pc:docMkLst>
      <pc:sldChg chg="addSp delSp modSp new mod modClrScheme chgLayout">
        <pc:chgData name="Fien Pockelé" userId="9b3944534e04e544" providerId="LiveId" clId="{D88D0C0F-DE8E-4534-B310-6FA4BF6964A5}" dt="2020-11-09T18:27:43.463" v="345" actId="20577"/>
        <pc:sldMkLst>
          <pc:docMk/>
          <pc:sldMk cId="4033011484" sldId="256"/>
        </pc:sldMkLst>
        <pc:spChg chg="del mod ord">
          <ac:chgData name="Fien Pockelé" userId="9b3944534e04e544" providerId="LiveId" clId="{D88D0C0F-DE8E-4534-B310-6FA4BF6964A5}" dt="2020-11-09T18:18:57.587" v="2" actId="700"/>
          <ac:spMkLst>
            <pc:docMk/>
            <pc:sldMk cId="4033011484" sldId="256"/>
            <ac:spMk id="2" creationId="{F895A62C-FE53-4953-B9C6-DF159DEC589C}"/>
          </ac:spMkLst>
        </pc:spChg>
        <pc:spChg chg="del mod ord">
          <ac:chgData name="Fien Pockelé" userId="9b3944534e04e544" providerId="LiveId" clId="{D88D0C0F-DE8E-4534-B310-6FA4BF6964A5}" dt="2020-11-09T18:18:57.587" v="2" actId="700"/>
          <ac:spMkLst>
            <pc:docMk/>
            <pc:sldMk cId="4033011484" sldId="256"/>
            <ac:spMk id="3" creationId="{03073AC0-A690-4F99-A7D6-8FB9F27EF1BD}"/>
          </ac:spMkLst>
        </pc:spChg>
        <pc:spChg chg="add mod ord">
          <ac:chgData name="Fien Pockelé" userId="9b3944534e04e544" providerId="LiveId" clId="{D88D0C0F-DE8E-4534-B310-6FA4BF6964A5}" dt="2020-11-09T18:21:26.219" v="85" actId="14100"/>
          <ac:spMkLst>
            <pc:docMk/>
            <pc:sldMk cId="4033011484" sldId="256"/>
            <ac:spMk id="4" creationId="{F0245210-B80F-41C0-BA44-688262A583E9}"/>
          </ac:spMkLst>
        </pc:spChg>
        <pc:spChg chg="add del mod ord">
          <ac:chgData name="Fien Pockelé" userId="9b3944534e04e544" providerId="LiveId" clId="{D88D0C0F-DE8E-4534-B310-6FA4BF6964A5}" dt="2020-11-09T18:27:43.463" v="345" actId="20577"/>
          <ac:spMkLst>
            <pc:docMk/>
            <pc:sldMk cId="4033011484" sldId="256"/>
            <ac:spMk id="5" creationId="{B2CBF1CE-C143-4FC2-8161-7AE5EA8980A3}"/>
          </ac:spMkLst>
        </pc:spChg>
        <pc:spChg chg="add del mod">
          <ac:chgData name="Fien Pockelé" userId="9b3944534e04e544" providerId="LiveId" clId="{D88D0C0F-DE8E-4534-B310-6FA4BF6964A5}" dt="2020-11-09T18:19:34.262" v="27" actId="478"/>
          <ac:spMkLst>
            <pc:docMk/>
            <pc:sldMk cId="4033011484" sldId="256"/>
            <ac:spMk id="9" creationId="{4F02D89A-81DD-40E3-ABD4-CD7EE892BE65}"/>
          </ac:spMkLst>
        </pc:spChg>
        <pc:graphicFrameChg chg="add del mod">
          <ac:chgData name="Fien Pockelé" userId="9b3944534e04e544" providerId="LiveId" clId="{D88D0C0F-DE8E-4534-B310-6FA4BF6964A5}" dt="2020-11-09T18:21:58.967" v="87" actId="12084"/>
          <ac:graphicFrameMkLst>
            <pc:docMk/>
            <pc:sldMk cId="4033011484" sldId="256"/>
            <ac:graphicFrameMk id="14" creationId="{3A9A12F4-D4A2-4598-A2AF-629F95293CF7}"/>
          </ac:graphicFrameMkLst>
        </pc:graphicFrameChg>
        <pc:picChg chg="add del mod">
          <ac:chgData name="Fien Pockelé" userId="9b3944534e04e544" providerId="LiveId" clId="{D88D0C0F-DE8E-4534-B310-6FA4BF6964A5}" dt="2020-11-09T18:19:29.350" v="24"/>
          <ac:picMkLst>
            <pc:docMk/>
            <pc:sldMk cId="4033011484" sldId="256"/>
            <ac:picMk id="7" creationId="{60A5CC8E-3713-4AE0-9112-2A990FDA6AF6}"/>
          </ac:picMkLst>
        </pc:picChg>
        <pc:picChg chg="add del mod ord">
          <ac:chgData name="Fien Pockelé" userId="9b3944534e04e544" providerId="LiveId" clId="{D88D0C0F-DE8E-4534-B310-6FA4BF6964A5}" dt="2020-11-09T18:21:04.512" v="64"/>
          <ac:picMkLst>
            <pc:docMk/>
            <pc:sldMk cId="4033011484" sldId="256"/>
            <ac:picMk id="11" creationId="{223D0116-1C8A-4C2D-9E4B-35865DE206F0}"/>
          </ac:picMkLst>
        </pc:picChg>
        <pc:picChg chg="add del mod">
          <ac:chgData name="Fien Pockelé" userId="9b3944534e04e544" providerId="LiveId" clId="{D88D0C0F-DE8E-4534-B310-6FA4BF6964A5}" dt="2020-11-09T18:22:07.800" v="89" actId="14861"/>
          <ac:picMkLst>
            <pc:docMk/>
            <pc:sldMk cId="4033011484" sldId="256"/>
            <ac:picMk id="13" creationId="{A7D0DB18-3728-449B-B6B6-ED06EE0D11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923" y="822996"/>
            <a:ext cx="9687379" cy="2972717"/>
          </a:xfrm>
        </p:spPr>
        <p:txBody>
          <a:bodyPr>
            <a:noAutofit/>
          </a:bodyPr>
          <a:lstStyle>
            <a:lvl1pPr algn="l">
              <a:defRPr sz="96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2923" y="4271063"/>
            <a:ext cx="9423171" cy="1367736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4303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52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528" y="6218337"/>
            <a:ext cx="1472392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868747" y="6420936"/>
            <a:ext cx="308849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333" smtClean="0"/>
              <a:pPr/>
              <a:t>‹#›</a:t>
            </a:fld>
            <a:endParaRPr lang="en-US" sz="1333" dirty="0"/>
          </a:p>
        </p:txBody>
      </p:sp>
      <p:sp>
        <p:nvSpPr>
          <p:cNvPr id="3" name="TextBox 2"/>
          <p:cNvSpPr txBox="1"/>
          <p:nvPr/>
        </p:nvSpPr>
        <p:spPr>
          <a:xfrm>
            <a:off x="-5320374" y="558212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8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"/>
            <a:ext cx="12192000" cy="6857999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08" y="274639"/>
            <a:ext cx="94752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08" y="1600200"/>
            <a:ext cx="9475285" cy="46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6" y="6108245"/>
            <a:ext cx="1825177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8868747" y="6420936"/>
            <a:ext cx="308849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333" smtClean="0"/>
              <a:pPr/>
              <a:t>‹#›</a:t>
            </a:fld>
            <a:endParaRPr lang="en-US" sz="1333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2101845" cy="686534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121915" tIns="60959" rIns="121915" bIns="60959" anchor="ctr"/>
          <a:lstStyle/>
          <a:p>
            <a:pPr algn="r"/>
            <a:endParaRPr lang="nl-NL" sz="28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6" y="5852440"/>
            <a:ext cx="1825177" cy="11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9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3733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320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206" y="274639"/>
            <a:ext cx="945401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206" y="1600201"/>
            <a:ext cx="9454017" cy="4820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868747" y="6420936"/>
            <a:ext cx="308849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333" smtClean="0"/>
              <a:pPr/>
              <a:t>‹#›</a:t>
            </a:fld>
            <a:endParaRPr lang="en-US" sz="1333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65" y="6020096"/>
            <a:ext cx="1472392" cy="5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3733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320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45210-B80F-41C0-BA44-688262A5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471" y="274639"/>
            <a:ext cx="8314622" cy="1143000"/>
          </a:xfrm>
        </p:spPr>
        <p:txBody>
          <a:bodyPr/>
          <a:lstStyle/>
          <a:p>
            <a:r>
              <a:rPr lang="en-US" dirty="0"/>
              <a:t>Fien Pockelé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BF1CE-C143-4FC2-8161-7AE5EA89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in Delft, from Antwerp</a:t>
            </a:r>
          </a:p>
          <a:p>
            <a:r>
              <a:rPr lang="en-US" dirty="0"/>
              <a:t>Hobbies: gaming, </a:t>
            </a:r>
            <a:r>
              <a:rPr lang="en-US"/>
              <a:t>miniature painting, </a:t>
            </a:r>
            <a:r>
              <a:rPr lang="en-US" dirty="0"/>
              <a:t>reading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AE, minor Computer Science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choice project</a:t>
            </a:r>
          </a:p>
          <a:p>
            <a:r>
              <a:rPr lang="en-US" dirty="0"/>
              <a:t>Interested in Aerodynamics</a:t>
            </a:r>
          </a:p>
        </p:txBody>
      </p:sp>
      <p:pic>
        <p:nvPicPr>
          <p:cNvPr id="13" name="Picture 12" descr="A picture containing person, orange&#10;&#10;Description automatically generated">
            <a:extLst>
              <a:ext uri="{FF2B5EF4-FFF2-40B4-BE49-F238E27FC236}">
                <a16:creationId xmlns:a16="http://schemas.microsoft.com/office/drawing/2014/main" id="{A7D0DB18-3728-449B-B6B6-ED06EE0D1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09" y="274639"/>
            <a:ext cx="1160662" cy="1143000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33011484"/>
      </p:ext>
    </p:extLst>
  </p:cSld>
  <p:clrMapOvr>
    <a:masterClrMapping/>
  </p:clrMapOvr>
</p:sld>
</file>

<file path=ppt/theme/theme1.xml><?xml version="1.0" encoding="utf-8"?>
<a:theme xmlns:a="http://schemas.openxmlformats.org/drawingml/2006/main" name="TU_Delft_Hous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_Delft_House" id="{0D5DCC58-5A0A-475C-980E-3A07C9B0236B}" vid="{E705FB81-7164-4D56-AF86-833154177DE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TU_Delft_House</Template>
  <TotalTime>13</TotalTime>
  <Words>29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TU_Delft_House</vt:lpstr>
      <vt:lpstr>Custom Design</vt:lpstr>
      <vt:lpstr>Fien Pockelé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Fien Pockelé</dc:title>
  <dc:creator>Fien Pockelé</dc:creator>
  <cp:lastModifiedBy>Fien Pockelé</cp:lastModifiedBy>
  <cp:revision>1</cp:revision>
  <dcterms:created xsi:type="dcterms:W3CDTF">2020-11-09T18:14:21Z</dcterms:created>
  <dcterms:modified xsi:type="dcterms:W3CDTF">2020-11-09T18:27:48Z</dcterms:modified>
</cp:coreProperties>
</file>