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d00ea349e5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d00ea349e5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d00ea349e5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d00ea349e5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d00ea349e5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d00ea349e5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d00ea349e5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d00ea349e5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d00ea349e5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d00ea349e5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datasets/fedesoriano/stroke-prediction-datase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247225" y="517150"/>
            <a:ext cx="57036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3233">
                <a:solidFill>
                  <a:srgbClr val="C9D1D9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Individual Stroke Probability</a:t>
            </a:r>
            <a:endParaRPr b="1" sz="3233">
              <a:solidFill>
                <a:srgbClr val="C9D1D9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Machine Learning Model Presentation</a:t>
            </a:r>
            <a:endParaRPr b="1" sz="2300">
              <a:solidFill>
                <a:srgbClr val="C9D1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b="1" sz="3233">
              <a:solidFill>
                <a:srgbClr val="C9D1D9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869250" y="458290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by: Scotty Thomason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9D1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Business Problem: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9637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Predictions of an individual's probability or risk of stroke :</a:t>
            </a:r>
            <a:endParaRPr b="1" sz="1650">
              <a:solidFill>
                <a:srgbClr val="C9D1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In a situation were we can potentially determine if a patient is at risk of stroke simply by recording a few characteristics of their overall general health and specific habits. Medical institutions could pro-actively help prevent strokes by providing medications or daily routines and better understand why they occur in different instances.</a:t>
            </a:r>
            <a:endParaRPr b="1" sz="1650">
              <a:solidFill>
                <a:srgbClr val="C9D1D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4079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Data:</a:t>
            </a:r>
            <a:endParaRPr b="1" sz="1650">
              <a:solidFill>
                <a:srgbClr val="C9D1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https://www.kaggle.com/datasets/fedesoriano/stroke-prediction-dataset</a:t>
            </a:r>
            <a:r>
              <a:rPr lang="en" sz="1200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200">
              <a:solidFill>
                <a:srgbClr val="C9D1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Methods</a:t>
            </a:r>
            <a:endParaRPr b="1" sz="1700">
              <a:solidFill>
                <a:srgbClr val="C9D1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C9D1D9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Cleaning of the original data</a:t>
            </a:r>
            <a:endParaRPr sz="1200">
              <a:solidFill>
                <a:srgbClr val="C9D1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Applying</a:t>
            </a:r>
            <a:r>
              <a:rPr lang="en" sz="1200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 different models on training data</a:t>
            </a:r>
            <a:endParaRPr sz="1200">
              <a:solidFill>
                <a:srgbClr val="C9D1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Evaluating scores</a:t>
            </a:r>
            <a:endParaRPr sz="1200">
              <a:solidFill>
                <a:srgbClr val="C9D1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Final model creation and score</a:t>
            </a:r>
            <a:endParaRPr sz="1200">
              <a:solidFill>
                <a:srgbClr val="C9D1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Findings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168525"/>
            <a:ext cx="6172248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Findings Cont.</a:t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137850"/>
            <a:ext cx="7061699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en" sz="1700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Results:</a:t>
            </a:r>
            <a:endParaRPr b="1" sz="1700">
              <a:solidFill>
                <a:srgbClr val="C9D1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368250" y="9449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Even </a:t>
            </a:r>
            <a:r>
              <a:rPr lang="en" sz="1200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though</a:t>
            </a:r>
            <a:r>
              <a:rPr lang="en" sz="1200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 the data set did not have a very high-</a:t>
            </a:r>
            <a:r>
              <a:rPr lang="en" sz="1200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dimension</a:t>
            </a:r>
            <a:r>
              <a:rPr lang="en" sz="1200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, the best model produced had an overall score of 84%. There are better models to handle these predictions and this will be updated in the </a:t>
            </a:r>
            <a:r>
              <a:rPr lang="en" sz="1200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future as we move forward.</a:t>
            </a:r>
            <a:endParaRPr sz="1200">
              <a:solidFill>
                <a:srgbClr val="C9D1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81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Recommendations:</a:t>
            </a:r>
            <a:endParaRPr b="1" sz="1700">
              <a:solidFill>
                <a:srgbClr val="C9D1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More trials with other models and possibly more data and categories to make a richer data set.</a:t>
            </a:r>
            <a:endParaRPr sz="1200">
              <a:solidFill>
                <a:srgbClr val="C9D1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