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1"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B8F8-57E2-4BDD-BE7E-F3F40FFF0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585410-27BE-45A6-B14C-762F55C368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244BA9-8B22-456E-8231-4B3B0D72BE02}"/>
              </a:ext>
            </a:extLst>
          </p:cNvPr>
          <p:cNvSpPr>
            <a:spLocks noGrp="1"/>
          </p:cNvSpPr>
          <p:nvPr>
            <p:ph type="dt" sz="half" idx="10"/>
          </p:nvPr>
        </p:nvSpPr>
        <p:spPr/>
        <p:txBody>
          <a:bodyPr/>
          <a:lstStyle/>
          <a:p>
            <a:fld id="{C8E91049-0660-44E6-98D1-9B755D8F4FBA}" type="datetimeFigureOut">
              <a:rPr lang="en-US" smtClean="0"/>
              <a:t>12/5/2022</a:t>
            </a:fld>
            <a:endParaRPr lang="en-US"/>
          </a:p>
        </p:txBody>
      </p:sp>
      <p:sp>
        <p:nvSpPr>
          <p:cNvPr id="5" name="Footer Placeholder 4">
            <a:extLst>
              <a:ext uri="{FF2B5EF4-FFF2-40B4-BE49-F238E27FC236}">
                <a16:creationId xmlns:a16="http://schemas.microsoft.com/office/drawing/2014/main" id="{8C6E454B-565D-426A-B849-0077CDD93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FC9E0-66F5-4691-B560-CAD08269B6FA}"/>
              </a:ext>
            </a:extLst>
          </p:cNvPr>
          <p:cNvSpPr>
            <a:spLocks noGrp="1"/>
          </p:cNvSpPr>
          <p:nvPr>
            <p:ph type="sldNum" sz="quarter" idx="12"/>
          </p:nvPr>
        </p:nvSpPr>
        <p:spPr/>
        <p:txBody>
          <a:bodyPr/>
          <a:lstStyle/>
          <a:p>
            <a:fld id="{0B38EB1B-6A29-49B4-8C97-0D004AF8C186}" type="slidenum">
              <a:rPr lang="en-US" smtClean="0"/>
              <a:t>‹#›</a:t>
            </a:fld>
            <a:endParaRPr lang="en-US"/>
          </a:p>
        </p:txBody>
      </p:sp>
    </p:spTree>
    <p:extLst>
      <p:ext uri="{BB962C8B-B14F-4D97-AF65-F5344CB8AC3E}">
        <p14:creationId xmlns:p14="http://schemas.microsoft.com/office/powerpoint/2010/main" val="82933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15F4-9A10-4E5A-9179-EA68CE5743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997116-7D3C-4175-A93C-9D11E5B4152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A17AD-1857-4294-8E2D-E7197CE8BB8F}"/>
              </a:ext>
            </a:extLst>
          </p:cNvPr>
          <p:cNvSpPr>
            <a:spLocks noGrp="1"/>
          </p:cNvSpPr>
          <p:nvPr>
            <p:ph type="dt" sz="half" idx="10"/>
          </p:nvPr>
        </p:nvSpPr>
        <p:spPr/>
        <p:txBody>
          <a:bodyPr/>
          <a:lstStyle/>
          <a:p>
            <a:fld id="{C8E91049-0660-44E6-98D1-9B755D8F4FBA}" type="datetimeFigureOut">
              <a:rPr lang="en-US" smtClean="0"/>
              <a:t>12/5/2022</a:t>
            </a:fld>
            <a:endParaRPr lang="en-US"/>
          </a:p>
        </p:txBody>
      </p:sp>
      <p:sp>
        <p:nvSpPr>
          <p:cNvPr id="5" name="Footer Placeholder 4">
            <a:extLst>
              <a:ext uri="{FF2B5EF4-FFF2-40B4-BE49-F238E27FC236}">
                <a16:creationId xmlns:a16="http://schemas.microsoft.com/office/drawing/2014/main" id="{DA08BB61-EEB6-4EF0-AFF5-86010EAAC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3D8A7-6801-4F27-8F2C-B26C00D1AC11}"/>
              </a:ext>
            </a:extLst>
          </p:cNvPr>
          <p:cNvSpPr>
            <a:spLocks noGrp="1"/>
          </p:cNvSpPr>
          <p:nvPr>
            <p:ph type="sldNum" sz="quarter" idx="12"/>
          </p:nvPr>
        </p:nvSpPr>
        <p:spPr/>
        <p:txBody>
          <a:bodyPr/>
          <a:lstStyle/>
          <a:p>
            <a:fld id="{0B38EB1B-6A29-49B4-8C97-0D004AF8C186}" type="slidenum">
              <a:rPr lang="en-US" smtClean="0"/>
              <a:t>‹#›</a:t>
            </a:fld>
            <a:endParaRPr lang="en-US"/>
          </a:p>
        </p:txBody>
      </p:sp>
    </p:spTree>
    <p:extLst>
      <p:ext uri="{BB962C8B-B14F-4D97-AF65-F5344CB8AC3E}">
        <p14:creationId xmlns:p14="http://schemas.microsoft.com/office/powerpoint/2010/main" val="112077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C29E66-0544-46E6-B9A1-7AE007CB1A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19949B-AEE0-4674-8A5E-9180C4AC874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15EBA-CB7B-42D9-BD6D-55C463BF8135}"/>
              </a:ext>
            </a:extLst>
          </p:cNvPr>
          <p:cNvSpPr>
            <a:spLocks noGrp="1"/>
          </p:cNvSpPr>
          <p:nvPr>
            <p:ph type="dt" sz="half" idx="10"/>
          </p:nvPr>
        </p:nvSpPr>
        <p:spPr/>
        <p:txBody>
          <a:bodyPr/>
          <a:lstStyle/>
          <a:p>
            <a:fld id="{C8E91049-0660-44E6-98D1-9B755D8F4FBA}" type="datetimeFigureOut">
              <a:rPr lang="en-US" smtClean="0"/>
              <a:t>12/5/2022</a:t>
            </a:fld>
            <a:endParaRPr lang="en-US"/>
          </a:p>
        </p:txBody>
      </p:sp>
      <p:sp>
        <p:nvSpPr>
          <p:cNvPr id="5" name="Footer Placeholder 4">
            <a:extLst>
              <a:ext uri="{FF2B5EF4-FFF2-40B4-BE49-F238E27FC236}">
                <a16:creationId xmlns:a16="http://schemas.microsoft.com/office/drawing/2014/main" id="{4CEB5C18-02F9-41AD-B533-2E85614F8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9FA08-DEDC-4FBB-8407-2125AEA9F860}"/>
              </a:ext>
            </a:extLst>
          </p:cNvPr>
          <p:cNvSpPr>
            <a:spLocks noGrp="1"/>
          </p:cNvSpPr>
          <p:nvPr>
            <p:ph type="sldNum" sz="quarter" idx="12"/>
          </p:nvPr>
        </p:nvSpPr>
        <p:spPr/>
        <p:txBody>
          <a:bodyPr/>
          <a:lstStyle/>
          <a:p>
            <a:fld id="{0B38EB1B-6A29-49B4-8C97-0D004AF8C186}" type="slidenum">
              <a:rPr lang="en-US" smtClean="0"/>
              <a:t>‹#›</a:t>
            </a:fld>
            <a:endParaRPr lang="en-US"/>
          </a:p>
        </p:txBody>
      </p:sp>
    </p:spTree>
    <p:extLst>
      <p:ext uri="{BB962C8B-B14F-4D97-AF65-F5344CB8AC3E}">
        <p14:creationId xmlns:p14="http://schemas.microsoft.com/office/powerpoint/2010/main" val="311195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87DD-8DE2-4A2F-9BDD-95DECECCFB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B061B1-9E52-4999-AD99-4183DF78C0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C102E2-33D2-44CF-9DC2-E434412AE21B}"/>
              </a:ext>
            </a:extLst>
          </p:cNvPr>
          <p:cNvSpPr>
            <a:spLocks noGrp="1"/>
          </p:cNvSpPr>
          <p:nvPr>
            <p:ph type="dt" sz="half" idx="10"/>
          </p:nvPr>
        </p:nvSpPr>
        <p:spPr/>
        <p:txBody>
          <a:bodyPr/>
          <a:lstStyle/>
          <a:p>
            <a:fld id="{C8E91049-0660-44E6-98D1-9B755D8F4FBA}" type="datetimeFigureOut">
              <a:rPr lang="en-US" smtClean="0"/>
              <a:t>12/5/2022</a:t>
            </a:fld>
            <a:endParaRPr lang="en-US"/>
          </a:p>
        </p:txBody>
      </p:sp>
      <p:sp>
        <p:nvSpPr>
          <p:cNvPr id="5" name="Footer Placeholder 4">
            <a:extLst>
              <a:ext uri="{FF2B5EF4-FFF2-40B4-BE49-F238E27FC236}">
                <a16:creationId xmlns:a16="http://schemas.microsoft.com/office/drawing/2014/main" id="{2DC8FDFD-F09F-4DFA-9CC2-6F952DD10E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B2158-5578-4655-AD98-B6F78CED811C}"/>
              </a:ext>
            </a:extLst>
          </p:cNvPr>
          <p:cNvSpPr>
            <a:spLocks noGrp="1"/>
          </p:cNvSpPr>
          <p:nvPr>
            <p:ph type="sldNum" sz="quarter" idx="12"/>
          </p:nvPr>
        </p:nvSpPr>
        <p:spPr/>
        <p:txBody>
          <a:bodyPr/>
          <a:lstStyle/>
          <a:p>
            <a:fld id="{0B38EB1B-6A29-49B4-8C97-0D004AF8C186}" type="slidenum">
              <a:rPr lang="en-US" smtClean="0"/>
              <a:t>‹#›</a:t>
            </a:fld>
            <a:endParaRPr lang="en-US"/>
          </a:p>
        </p:txBody>
      </p:sp>
    </p:spTree>
    <p:extLst>
      <p:ext uri="{BB962C8B-B14F-4D97-AF65-F5344CB8AC3E}">
        <p14:creationId xmlns:p14="http://schemas.microsoft.com/office/powerpoint/2010/main" val="1075309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7681-A154-475D-8532-B3385B5303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0C4D5-D9DC-4C26-92B2-D78CB9345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26928C-1A65-4F86-A65E-CBEF0572D521}"/>
              </a:ext>
            </a:extLst>
          </p:cNvPr>
          <p:cNvSpPr>
            <a:spLocks noGrp="1"/>
          </p:cNvSpPr>
          <p:nvPr>
            <p:ph type="dt" sz="half" idx="10"/>
          </p:nvPr>
        </p:nvSpPr>
        <p:spPr/>
        <p:txBody>
          <a:bodyPr/>
          <a:lstStyle/>
          <a:p>
            <a:fld id="{C8E91049-0660-44E6-98D1-9B755D8F4FBA}" type="datetimeFigureOut">
              <a:rPr lang="en-US" smtClean="0"/>
              <a:t>12/5/2022</a:t>
            </a:fld>
            <a:endParaRPr lang="en-US"/>
          </a:p>
        </p:txBody>
      </p:sp>
      <p:sp>
        <p:nvSpPr>
          <p:cNvPr id="5" name="Footer Placeholder 4">
            <a:extLst>
              <a:ext uri="{FF2B5EF4-FFF2-40B4-BE49-F238E27FC236}">
                <a16:creationId xmlns:a16="http://schemas.microsoft.com/office/drawing/2014/main" id="{2B91AF64-E26E-41CF-A50A-4942876AA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0736E-4AA3-43DF-9B85-158A369AFA0D}"/>
              </a:ext>
            </a:extLst>
          </p:cNvPr>
          <p:cNvSpPr>
            <a:spLocks noGrp="1"/>
          </p:cNvSpPr>
          <p:nvPr>
            <p:ph type="sldNum" sz="quarter" idx="12"/>
          </p:nvPr>
        </p:nvSpPr>
        <p:spPr/>
        <p:txBody>
          <a:bodyPr/>
          <a:lstStyle/>
          <a:p>
            <a:fld id="{0B38EB1B-6A29-49B4-8C97-0D004AF8C186}" type="slidenum">
              <a:rPr lang="en-US" smtClean="0"/>
              <a:t>‹#›</a:t>
            </a:fld>
            <a:endParaRPr lang="en-US"/>
          </a:p>
        </p:txBody>
      </p:sp>
    </p:spTree>
    <p:extLst>
      <p:ext uri="{BB962C8B-B14F-4D97-AF65-F5344CB8AC3E}">
        <p14:creationId xmlns:p14="http://schemas.microsoft.com/office/powerpoint/2010/main" val="1267019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0532-80EC-4FE7-BF36-F7F86DF30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1728FD-9310-4A6E-B846-CF4A3A3410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0FA0AA-4A88-4769-ADEE-4639B06FEC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B404E-9A30-4523-A861-41551C3F4F61}"/>
              </a:ext>
            </a:extLst>
          </p:cNvPr>
          <p:cNvSpPr>
            <a:spLocks noGrp="1"/>
          </p:cNvSpPr>
          <p:nvPr>
            <p:ph type="dt" sz="half" idx="10"/>
          </p:nvPr>
        </p:nvSpPr>
        <p:spPr/>
        <p:txBody>
          <a:bodyPr/>
          <a:lstStyle/>
          <a:p>
            <a:fld id="{C8E91049-0660-44E6-98D1-9B755D8F4FBA}" type="datetimeFigureOut">
              <a:rPr lang="en-US" smtClean="0"/>
              <a:t>12/5/2022</a:t>
            </a:fld>
            <a:endParaRPr lang="en-US"/>
          </a:p>
        </p:txBody>
      </p:sp>
      <p:sp>
        <p:nvSpPr>
          <p:cNvPr id="6" name="Footer Placeholder 5">
            <a:extLst>
              <a:ext uri="{FF2B5EF4-FFF2-40B4-BE49-F238E27FC236}">
                <a16:creationId xmlns:a16="http://schemas.microsoft.com/office/drawing/2014/main" id="{3FA92657-234B-40C0-BC1F-064D80C58E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490B8-EAB8-4A1B-97FA-B6CE9E83F390}"/>
              </a:ext>
            </a:extLst>
          </p:cNvPr>
          <p:cNvSpPr>
            <a:spLocks noGrp="1"/>
          </p:cNvSpPr>
          <p:nvPr>
            <p:ph type="sldNum" sz="quarter" idx="12"/>
          </p:nvPr>
        </p:nvSpPr>
        <p:spPr/>
        <p:txBody>
          <a:bodyPr/>
          <a:lstStyle/>
          <a:p>
            <a:fld id="{0B38EB1B-6A29-49B4-8C97-0D004AF8C186}" type="slidenum">
              <a:rPr lang="en-US" smtClean="0"/>
              <a:t>‹#›</a:t>
            </a:fld>
            <a:endParaRPr lang="en-US"/>
          </a:p>
        </p:txBody>
      </p:sp>
    </p:spTree>
    <p:extLst>
      <p:ext uri="{BB962C8B-B14F-4D97-AF65-F5344CB8AC3E}">
        <p14:creationId xmlns:p14="http://schemas.microsoft.com/office/powerpoint/2010/main" val="1388758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144F-D505-48DE-A160-9B69E45823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67A2F0-1B0F-4F76-A983-727A0A8373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F3C912-7E75-4D78-B37F-934F111779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77710C-19FB-4F6D-AE0D-25E6B8E2D9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EEE98B-40F2-4302-B4F1-B418F67F281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0D80E8-1313-48A2-B471-CD6A94CD9F25}"/>
              </a:ext>
            </a:extLst>
          </p:cNvPr>
          <p:cNvSpPr>
            <a:spLocks noGrp="1"/>
          </p:cNvSpPr>
          <p:nvPr>
            <p:ph type="dt" sz="half" idx="10"/>
          </p:nvPr>
        </p:nvSpPr>
        <p:spPr/>
        <p:txBody>
          <a:bodyPr/>
          <a:lstStyle/>
          <a:p>
            <a:fld id="{C8E91049-0660-44E6-98D1-9B755D8F4FBA}" type="datetimeFigureOut">
              <a:rPr lang="en-US" smtClean="0"/>
              <a:t>12/5/2022</a:t>
            </a:fld>
            <a:endParaRPr lang="en-US"/>
          </a:p>
        </p:txBody>
      </p:sp>
      <p:sp>
        <p:nvSpPr>
          <p:cNvPr id="8" name="Footer Placeholder 7">
            <a:extLst>
              <a:ext uri="{FF2B5EF4-FFF2-40B4-BE49-F238E27FC236}">
                <a16:creationId xmlns:a16="http://schemas.microsoft.com/office/drawing/2014/main" id="{8588248C-B3D6-4B78-95B5-7608C17CF6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23A6D2-4F02-4293-B7FD-3663B03DA9D7}"/>
              </a:ext>
            </a:extLst>
          </p:cNvPr>
          <p:cNvSpPr>
            <a:spLocks noGrp="1"/>
          </p:cNvSpPr>
          <p:nvPr>
            <p:ph type="sldNum" sz="quarter" idx="12"/>
          </p:nvPr>
        </p:nvSpPr>
        <p:spPr/>
        <p:txBody>
          <a:bodyPr/>
          <a:lstStyle/>
          <a:p>
            <a:fld id="{0B38EB1B-6A29-49B4-8C97-0D004AF8C186}" type="slidenum">
              <a:rPr lang="en-US" smtClean="0"/>
              <a:t>‹#›</a:t>
            </a:fld>
            <a:endParaRPr lang="en-US"/>
          </a:p>
        </p:txBody>
      </p:sp>
    </p:spTree>
    <p:extLst>
      <p:ext uri="{BB962C8B-B14F-4D97-AF65-F5344CB8AC3E}">
        <p14:creationId xmlns:p14="http://schemas.microsoft.com/office/powerpoint/2010/main" val="394161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1FF1-85F6-448E-9060-3426F52E89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48CC96-4C3F-4830-AEE0-A70815361425}"/>
              </a:ext>
            </a:extLst>
          </p:cNvPr>
          <p:cNvSpPr>
            <a:spLocks noGrp="1"/>
          </p:cNvSpPr>
          <p:nvPr>
            <p:ph type="dt" sz="half" idx="10"/>
          </p:nvPr>
        </p:nvSpPr>
        <p:spPr/>
        <p:txBody>
          <a:bodyPr/>
          <a:lstStyle/>
          <a:p>
            <a:fld id="{C8E91049-0660-44E6-98D1-9B755D8F4FBA}" type="datetimeFigureOut">
              <a:rPr lang="en-US" smtClean="0"/>
              <a:t>12/5/2022</a:t>
            </a:fld>
            <a:endParaRPr lang="en-US"/>
          </a:p>
        </p:txBody>
      </p:sp>
      <p:sp>
        <p:nvSpPr>
          <p:cNvPr id="4" name="Footer Placeholder 3">
            <a:extLst>
              <a:ext uri="{FF2B5EF4-FFF2-40B4-BE49-F238E27FC236}">
                <a16:creationId xmlns:a16="http://schemas.microsoft.com/office/drawing/2014/main" id="{D8AB4F35-3397-4387-AF8A-2FBFE98B2F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94AF9C-70A5-4A1E-BE6B-E78042FD812B}"/>
              </a:ext>
            </a:extLst>
          </p:cNvPr>
          <p:cNvSpPr>
            <a:spLocks noGrp="1"/>
          </p:cNvSpPr>
          <p:nvPr>
            <p:ph type="sldNum" sz="quarter" idx="12"/>
          </p:nvPr>
        </p:nvSpPr>
        <p:spPr/>
        <p:txBody>
          <a:bodyPr/>
          <a:lstStyle/>
          <a:p>
            <a:fld id="{0B38EB1B-6A29-49B4-8C97-0D004AF8C186}" type="slidenum">
              <a:rPr lang="en-US" smtClean="0"/>
              <a:t>‹#›</a:t>
            </a:fld>
            <a:endParaRPr lang="en-US"/>
          </a:p>
        </p:txBody>
      </p:sp>
    </p:spTree>
    <p:extLst>
      <p:ext uri="{BB962C8B-B14F-4D97-AF65-F5344CB8AC3E}">
        <p14:creationId xmlns:p14="http://schemas.microsoft.com/office/powerpoint/2010/main" val="213523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45C63A-65E1-4847-B44B-AD0E11BEA655}"/>
              </a:ext>
            </a:extLst>
          </p:cNvPr>
          <p:cNvSpPr>
            <a:spLocks noGrp="1"/>
          </p:cNvSpPr>
          <p:nvPr>
            <p:ph type="dt" sz="half" idx="10"/>
          </p:nvPr>
        </p:nvSpPr>
        <p:spPr/>
        <p:txBody>
          <a:bodyPr/>
          <a:lstStyle/>
          <a:p>
            <a:fld id="{C8E91049-0660-44E6-98D1-9B755D8F4FBA}" type="datetimeFigureOut">
              <a:rPr lang="en-US" smtClean="0"/>
              <a:t>12/5/2022</a:t>
            </a:fld>
            <a:endParaRPr lang="en-US"/>
          </a:p>
        </p:txBody>
      </p:sp>
      <p:sp>
        <p:nvSpPr>
          <p:cNvPr id="3" name="Footer Placeholder 2">
            <a:extLst>
              <a:ext uri="{FF2B5EF4-FFF2-40B4-BE49-F238E27FC236}">
                <a16:creationId xmlns:a16="http://schemas.microsoft.com/office/drawing/2014/main" id="{88557B6F-9917-49A3-810D-83841AB4B2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21620C-6D02-4D32-B040-BC3D5FDC03D2}"/>
              </a:ext>
            </a:extLst>
          </p:cNvPr>
          <p:cNvSpPr>
            <a:spLocks noGrp="1"/>
          </p:cNvSpPr>
          <p:nvPr>
            <p:ph type="sldNum" sz="quarter" idx="12"/>
          </p:nvPr>
        </p:nvSpPr>
        <p:spPr/>
        <p:txBody>
          <a:bodyPr/>
          <a:lstStyle/>
          <a:p>
            <a:fld id="{0B38EB1B-6A29-49B4-8C97-0D004AF8C186}" type="slidenum">
              <a:rPr lang="en-US" smtClean="0"/>
              <a:t>‹#›</a:t>
            </a:fld>
            <a:endParaRPr lang="en-US"/>
          </a:p>
        </p:txBody>
      </p:sp>
    </p:spTree>
    <p:extLst>
      <p:ext uri="{BB962C8B-B14F-4D97-AF65-F5344CB8AC3E}">
        <p14:creationId xmlns:p14="http://schemas.microsoft.com/office/powerpoint/2010/main" val="312762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CCD11-BB1A-4DC4-A97E-4FA5B6ACC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320986-DBB8-4DF1-B707-51FE6F5C3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A82E79-FF7C-40E0-A366-EC4F2DED3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16727B-7AC7-40C2-ABE7-408439219A35}"/>
              </a:ext>
            </a:extLst>
          </p:cNvPr>
          <p:cNvSpPr>
            <a:spLocks noGrp="1"/>
          </p:cNvSpPr>
          <p:nvPr>
            <p:ph type="dt" sz="half" idx="10"/>
          </p:nvPr>
        </p:nvSpPr>
        <p:spPr/>
        <p:txBody>
          <a:bodyPr/>
          <a:lstStyle/>
          <a:p>
            <a:fld id="{C8E91049-0660-44E6-98D1-9B755D8F4FBA}" type="datetimeFigureOut">
              <a:rPr lang="en-US" smtClean="0"/>
              <a:t>12/5/2022</a:t>
            </a:fld>
            <a:endParaRPr lang="en-US"/>
          </a:p>
        </p:txBody>
      </p:sp>
      <p:sp>
        <p:nvSpPr>
          <p:cNvPr id="6" name="Footer Placeholder 5">
            <a:extLst>
              <a:ext uri="{FF2B5EF4-FFF2-40B4-BE49-F238E27FC236}">
                <a16:creationId xmlns:a16="http://schemas.microsoft.com/office/drawing/2014/main" id="{23F5A070-8146-4AAD-97AC-3E1352B70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171799-592E-4585-9F54-F643649C099B}"/>
              </a:ext>
            </a:extLst>
          </p:cNvPr>
          <p:cNvSpPr>
            <a:spLocks noGrp="1"/>
          </p:cNvSpPr>
          <p:nvPr>
            <p:ph type="sldNum" sz="quarter" idx="12"/>
          </p:nvPr>
        </p:nvSpPr>
        <p:spPr/>
        <p:txBody>
          <a:bodyPr/>
          <a:lstStyle/>
          <a:p>
            <a:fld id="{0B38EB1B-6A29-49B4-8C97-0D004AF8C186}" type="slidenum">
              <a:rPr lang="en-US" smtClean="0"/>
              <a:t>‹#›</a:t>
            </a:fld>
            <a:endParaRPr lang="en-US"/>
          </a:p>
        </p:txBody>
      </p:sp>
    </p:spTree>
    <p:extLst>
      <p:ext uri="{BB962C8B-B14F-4D97-AF65-F5344CB8AC3E}">
        <p14:creationId xmlns:p14="http://schemas.microsoft.com/office/powerpoint/2010/main" val="2867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3E6A-2B82-4306-B14C-7D76BB3CF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7D0893-050C-4F23-95BA-F3C5293CE6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23CDE0-E0D2-4000-BD48-EC444F32B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75A7A3-1D2E-4194-9DB4-02332E0CDE4F}"/>
              </a:ext>
            </a:extLst>
          </p:cNvPr>
          <p:cNvSpPr>
            <a:spLocks noGrp="1"/>
          </p:cNvSpPr>
          <p:nvPr>
            <p:ph type="dt" sz="half" idx="10"/>
          </p:nvPr>
        </p:nvSpPr>
        <p:spPr/>
        <p:txBody>
          <a:bodyPr/>
          <a:lstStyle/>
          <a:p>
            <a:fld id="{C8E91049-0660-44E6-98D1-9B755D8F4FBA}" type="datetimeFigureOut">
              <a:rPr lang="en-US" smtClean="0"/>
              <a:t>12/5/2022</a:t>
            </a:fld>
            <a:endParaRPr lang="en-US"/>
          </a:p>
        </p:txBody>
      </p:sp>
      <p:sp>
        <p:nvSpPr>
          <p:cNvPr id="6" name="Footer Placeholder 5">
            <a:extLst>
              <a:ext uri="{FF2B5EF4-FFF2-40B4-BE49-F238E27FC236}">
                <a16:creationId xmlns:a16="http://schemas.microsoft.com/office/drawing/2014/main" id="{01213F24-B2A3-4B99-90AD-D54A0B11E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893672-CC1B-4F37-9CEB-8143D951D567}"/>
              </a:ext>
            </a:extLst>
          </p:cNvPr>
          <p:cNvSpPr>
            <a:spLocks noGrp="1"/>
          </p:cNvSpPr>
          <p:nvPr>
            <p:ph type="sldNum" sz="quarter" idx="12"/>
          </p:nvPr>
        </p:nvSpPr>
        <p:spPr/>
        <p:txBody>
          <a:bodyPr/>
          <a:lstStyle/>
          <a:p>
            <a:fld id="{0B38EB1B-6A29-49B4-8C97-0D004AF8C186}" type="slidenum">
              <a:rPr lang="en-US" smtClean="0"/>
              <a:t>‹#›</a:t>
            </a:fld>
            <a:endParaRPr lang="en-US"/>
          </a:p>
        </p:txBody>
      </p:sp>
    </p:spTree>
    <p:extLst>
      <p:ext uri="{BB962C8B-B14F-4D97-AF65-F5344CB8AC3E}">
        <p14:creationId xmlns:p14="http://schemas.microsoft.com/office/powerpoint/2010/main" val="2362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044445-F923-44EA-9D0F-FAD3213B8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59E29D-9000-4B7A-80E6-6B1BFEE30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C672A-E5F7-4B5C-AA85-86857C072E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91049-0660-44E6-98D1-9B755D8F4FBA}" type="datetimeFigureOut">
              <a:rPr lang="en-US" smtClean="0"/>
              <a:t>12/5/2022</a:t>
            </a:fld>
            <a:endParaRPr lang="en-US"/>
          </a:p>
        </p:txBody>
      </p:sp>
      <p:sp>
        <p:nvSpPr>
          <p:cNvPr id="5" name="Footer Placeholder 4">
            <a:extLst>
              <a:ext uri="{FF2B5EF4-FFF2-40B4-BE49-F238E27FC236}">
                <a16:creationId xmlns:a16="http://schemas.microsoft.com/office/drawing/2014/main" id="{12AA1323-BECC-4EC2-BA1C-BCFBD6334F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84765F-7E94-4E92-8A71-CD7670E84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38EB1B-6A29-49B4-8C97-0D004AF8C186}" type="slidenum">
              <a:rPr lang="en-US" smtClean="0"/>
              <a:t>‹#›</a:t>
            </a:fld>
            <a:endParaRPr lang="en-US"/>
          </a:p>
        </p:txBody>
      </p:sp>
    </p:spTree>
    <p:extLst>
      <p:ext uri="{BB962C8B-B14F-4D97-AF65-F5344CB8AC3E}">
        <p14:creationId xmlns:p14="http://schemas.microsoft.com/office/powerpoint/2010/main" val="363234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giovamata/airlinedelaycause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38E4DD6-217A-4904-94C0-26862F65B8CE}"/>
              </a:ext>
            </a:extLst>
          </p:cNvPr>
          <p:cNvSpPr>
            <a:spLocks noGrp="1"/>
          </p:cNvSpPr>
          <p:nvPr>
            <p:ph type="ctrTitle"/>
          </p:nvPr>
        </p:nvSpPr>
        <p:spPr>
          <a:xfrm>
            <a:off x="1870997" y="1607809"/>
            <a:ext cx="9236026" cy="2876680"/>
          </a:xfrm>
        </p:spPr>
        <p:txBody>
          <a:bodyPr anchor="b">
            <a:normAutofit/>
          </a:bodyPr>
          <a:lstStyle/>
          <a:p>
            <a:pPr algn="l"/>
            <a:r>
              <a:rPr lang="en-US" sz="6600" dirty="0">
                <a:solidFill>
                  <a:srgbClr val="FFFFFF"/>
                </a:solidFill>
              </a:rPr>
              <a:t>Flight Delay Predictor</a:t>
            </a:r>
          </a:p>
        </p:txBody>
      </p:sp>
      <p:sp>
        <p:nvSpPr>
          <p:cNvPr id="3" name="Subtitle 2">
            <a:extLst>
              <a:ext uri="{FF2B5EF4-FFF2-40B4-BE49-F238E27FC236}">
                <a16:creationId xmlns:a16="http://schemas.microsoft.com/office/drawing/2014/main" id="{3343DC44-9EDD-4813-99A0-7D73D65A4843}"/>
              </a:ext>
            </a:extLst>
          </p:cNvPr>
          <p:cNvSpPr>
            <a:spLocks noGrp="1"/>
          </p:cNvSpPr>
          <p:nvPr>
            <p:ph type="subTitle" idx="1"/>
          </p:nvPr>
        </p:nvSpPr>
        <p:spPr>
          <a:xfrm>
            <a:off x="1987499" y="4810308"/>
            <a:ext cx="9003022" cy="1076551"/>
          </a:xfrm>
        </p:spPr>
        <p:txBody>
          <a:bodyPr>
            <a:normAutofit/>
          </a:bodyPr>
          <a:lstStyle/>
          <a:p>
            <a:pPr algn="l"/>
            <a:r>
              <a:rPr lang="en-US"/>
              <a:t>Maneesha Tejani, Sahan Reddy</a:t>
            </a:r>
          </a:p>
        </p:txBody>
      </p:sp>
    </p:spTree>
    <p:extLst>
      <p:ext uri="{BB962C8B-B14F-4D97-AF65-F5344CB8AC3E}">
        <p14:creationId xmlns:p14="http://schemas.microsoft.com/office/powerpoint/2010/main" val="1460528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88438-DB05-421E-B6D7-8AC3CA87C9F8}"/>
              </a:ext>
            </a:extLst>
          </p:cNvPr>
          <p:cNvSpPr>
            <a:spLocks noGrp="1"/>
          </p:cNvSpPr>
          <p:nvPr>
            <p:ph type="title"/>
          </p:nvPr>
        </p:nvSpPr>
        <p:spPr>
          <a:xfrm>
            <a:off x="838201" y="365125"/>
            <a:ext cx="5251316" cy="1807305"/>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E24124B2-618C-4880-A417-C999BB4CB61E}"/>
              </a:ext>
            </a:extLst>
          </p:cNvPr>
          <p:cNvSpPr>
            <a:spLocks noGrp="1"/>
          </p:cNvSpPr>
          <p:nvPr>
            <p:ph idx="1"/>
          </p:nvPr>
        </p:nvSpPr>
        <p:spPr>
          <a:xfrm>
            <a:off x="838200" y="2333297"/>
            <a:ext cx="4619621" cy="3843666"/>
          </a:xfrm>
        </p:spPr>
        <p:txBody>
          <a:bodyPr>
            <a:normAutofit/>
          </a:bodyPr>
          <a:lstStyle/>
          <a:p>
            <a:pPr marL="0" indent="0">
              <a:buNone/>
            </a:pPr>
            <a:r>
              <a:rPr lang="en-US" sz="2000"/>
              <a:t>We are working on the problem of flight delays caused by different conditions such as Weather, Airline delays and many other factors. Through this project, we aim to predict the expected delay for any given airline. </a:t>
            </a:r>
          </a:p>
        </p:txBody>
      </p:sp>
      <p:pic>
        <p:nvPicPr>
          <p:cNvPr id="5" name="Picture 4">
            <a:extLst>
              <a:ext uri="{FF2B5EF4-FFF2-40B4-BE49-F238E27FC236}">
                <a16:creationId xmlns:a16="http://schemas.microsoft.com/office/drawing/2014/main" id="{19663572-ED63-4282-BB24-8353B89B3016}"/>
              </a:ext>
            </a:extLst>
          </p:cNvPr>
          <p:cNvPicPr>
            <a:picLocks noChangeAspect="1"/>
          </p:cNvPicPr>
          <p:nvPr/>
        </p:nvPicPr>
        <p:blipFill rotWithShape="1">
          <a:blip r:embed="rId2"/>
          <a:srcRect t="1774" r="2" b="621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04630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B188438-DB05-421E-B6D7-8AC3CA87C9F8}"/>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Dataset</a:t>
            </a:r>
          </a:p>
        </p:txBody>
      </p:sp>
      <p:pic>
        <p:nvPicPr>
          <p:cNvPr id="4" name="Picture 3">
            <a:extLst>
              <a:ext uri="{FF2B5EF4-FFF2-40B4-BE49-F238E27FC236}">
                <a16:creationId xmlns:a16="http://schemas.microsoft.com/office/drawing/2014/main" id="{F86E2AEC-E9A7-40C9-AF22-592D950FD699}"/>
              </a:ext>
            </a:extLst>
          </p:cNvPr>
          <p:cNvPicPr>
            <a:picLocks noChangeAspect="1"/>
          </p:cNvPicPr>
          <p:nvPr/>
        </p:nvPicPr>
        <p:blipFill rotWithShape="1">
          <a:blip r:embed="rId2"/>
          <a:srcRect t="3591" r="6" b="6"/>
          <a:stretch/>
        </p:blipFill>
        <p:spPr>
          <a:xfrm>
            <a:off x="1424902" y="2492376"/>
            <a:ext cx="3209779" cy="3563372"/>
          </a:xfrm>
          <a:prstGeom prst="rect">
            <a:avLst/>
          </a:prstGeom>
        </p:spPr>
      </p:pic>
      <p:sp>
        <p:nvSpPr>
          <p:cNvPr id="3" name="Content Placeholder 2">
            <a:extLst>
              <a:ext uri="{FF2B5EF4-FFF2-40B4-BE49-F238E27FC236}">
                <a16:creationId xmlns:a16="http://schemas.microsoft.com/office/drawing/2014/main" id="{E24124B2-618C-4880-A417-C999BB4CB61E}"/>
              </a:ext>
            </a:extLst>
          </p:cNvPr>
          <p:cNvSpPr>
            <a:spLocks noGrp="1"/>
          </p:cNvSpPr>
          <p:nvPr>
            <p:ph idx="1"/>
          </p:nvPr>
        </p:nvSpPr>
        <p:spPr>
          <a:xfrm>
            <a:off x="5295569" y="2494450"/>
            <a:ext cx="5471529" cy="3563159"/>
          </a:xfrm>
        </p:spPr>
        <p:txBody>
          <a:bodyPr>
            <a:normAutofit lnSpcReduction="10000"/>
          </a:bodyPr>
          <a:lstStyle/>
          <a:p>
            <a:pPr marL="0" indent="0">
              <a:buNone/>
            </a:pPr>
            <a:r>
              <a:rPr lang="en-US" sz="1900" dirty="0"/>
              <a:t>We decided to use the Open Source Flight Dataset that is provided by Kaggle to develop our model. (</a:t>
            </a:r>
            <a:r>
              <a:rPr lang="en-US" sz="1900" dirty="0">
                <a:hlinkClick r:id="rId3"/>
              </a:rPr>
              <a:t>https://www.kaggle.com/datasets/giovamata/airlinedelaycauses</a:t>
            </a:r>
            <a:r>
              <a:rPr lang="en-US" sz="1900" dirty="0"/>
              <a:t>)</a:t>
            </a:r>
          </a:p>
          <a:p>
            <a:pPr marL="0" indent="0">
              <a:buNone/>
            </a:pPr>
            <a:r>
              <a:rPr lang="en-US" sz="1900" b="1" u="sng" dirty="0"/>
              <a:t>Preprocessing</a:t>
            </a:r>
          </a:p>
          <a:p>
            <a:pPr marL="0" indent="0">
              <a:buNone/>
            </a:pPr>
            <a:r>
              <a:rPr lang="en-US" sz="1900" dirty="0"/>
              <a:t>This dataset has a total of 30 columns. There are a lot of columns in this database which are redundant in predicting flight delays. Those columns were discarded. </a:t>
            </a:r>
          </a:p>
          <a:p>
            <a:pPr marL="0" indent="0">
              <a:buNone/>
            </a:pPr>
            <a:r>
              <a:rPr lang="en-US" sz="1900" dirty="0"/>
              <a:t>Some columns were also used in deriving values in other columns. (E.g. </a:t>
            </a:r>
            <a:r>
              <a:rPr lang="en-US" sz="1900" dirty="0" err="1"/>
              <a:t>DepTime</a:t>
            </a:r>
            <a:r>
              <a:rPr lang="en-US" sz="1900" dirty="0"/>
              <a:t>, </a:t>
            </a:r>
            <a:r>
              <a:rPr lang="en-US" sz="1900" dirty="0" err="1"/>
              <a:t>CRSDepTime</a:t>
            </a:r>
            <a:r>
              <a:rPr lang="en-US" sz="1900" dirty="0"/>
              <a:t> used to calculate another field – </a:t>
            </a:r>
            <a:r>
              <a:rPr lang="en-US" sz="1900" dirty="0" err="1"/>
              <a:t>DepDelay</a:t>
            </a:r>
            <a:r>
              <a:rPr lang="en-US" sz="1900" dirty="0"/>
              <a:t>).</a:t>
            </a:r>
          </a:p>
          <a:p>
            <a:pPr marL="0" indent="0">
              <a:buNone/>
            </a:pPr>
            <a:endParaRPr lang="en-US" sz="1900" dirty="0"/>
          </a:p>
        </p:txBody>
      </p:sp>
    </p:spTree>
    <p:extLst>
      <p:ext uri="{BB962C8B-B14F-4D97-AF65-F5344CB8AC3E}">
        <p14:creationId xmlns:p14="http://schemas.microsoft.com/office/powerpoint/2010/main" val="401803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25F2366-DF2E-4F77-A86B-E76A238EB51F}"/>
              </a:ext>
            </a:extLst>
          </p:cNvPr>
          <p:cNvSpPr>
            <a:spLocks noGrp="1"/>
          </p:cNvSpPr>
          <p:nvPr>
            <p:ph idx="1"/>
          </p:nvPr>
        </p:nvSpPr>
        <p:spPr>
          <a:xfrm>
            <a:off x="643469" y="1782981"/>
            <a:ext cx="4008384" cy="4393982"/>
          </a:xfrm>
        </p:spPr>
        <p:txBody>
          <a:bodyPr>
            <a:normAutofit/>
          </a:bodyPr>
          <a:lstStyle/>
          <a:p>
            <a:pPr marL="0" indent="0">
              <a:buNone/>
            </a:pPr>
            <a:r>
              <a:rPr lang="en-US" sz="2000" dirty="0"/>
              <a:t>We had also decided on a linear regression algorithm to train our ML model. So we had to change some of our numeric columns to include categorical values. </a:t>
            </a:r>
          </a:p>
          <a:p>
            <a:pPr marL="0" indent="0">
              <a:buNone/>
            </a:pPr>
            <a:r>
              <a:rPr lang="en-US" sz="2000" dirty="0"/>
              <a:t>Thus, we were able to eliminate around 10 redundant columns remove incomplete rows from our dataset.</a:t>
            </a:r>
          </a:p>
        </p:txBody>
      </p:sp>
      <p:grpSp>
        <p:nvGrpSpPr>
          <p:cNvPr id="20"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F2BFE767-EFAF-41C6-9C95-B5A0D8189C79}"/>
              </a:ext>
            </a:extLst>
          </p:cNvPr>
          <p:cNvPicPr>
            <a:picLocks noChangeAspect="1"/>
          </p:cNvPicPr>
          <p:nvPr/>
        </p:nvPicPr>
        <p:blipFill>
          <a:blip r:embed="rId2"/>
          <a:stretch>
            <a:fillRect/>
          </a:stretch>
        </p:blipFill>
        <p:spPr>
          <a:xfrm>
            <a:off x="5295320" y="2381251"/>
            <a:ext cx="6253212" cy="1809749"/>
          </a:xfrm>
          <a:prstGeom prst="rect">
            <a:avLst/>
          </a:prstGeom>
        </p:spPr>
      </p:pic>
      <p:grpSp>
        <p:nvGrpSpPr>
          <p:cNvPr id="22"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527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B188438-DB05-421E-B6D7-8AC3CA87C9F8}"/>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AWS S3</a:t>
            </a:r>
            <a:endParaRPr lang="en-US" sz="4000" dirty="0">
              <a:solidFill>
                <a:srgbClr val="FFFFFF"/>
              </a:solidFill>
            </a:endParaRPr>
          </a:p>
        </p:txBody>
      </p:sp>
      <p:sp>
        <p:nvSpPr>
          <p:cNvPr id="3" name="Content Placeholder 2">
            <a:extLst>
              <a:ext uri="{FF2B5EF4-FFF2-40B4-BE49-F238E27FC236}">
                <a16:creationId xmlns:a16="http://schemas.microsoft.com/office/drawing/2014/main" id="{E24124B2-618C-4880-A417-C999BB4CB61E}"/>
              </a:ext>
            </a:extLst>
          </p:cNvPr>
          <p:cNvSpPr>
            <a:spLocks noGrp="1"/>
          </p:cNvSpPr>
          <p:nvPr>
            <p:ph idx="1"/>
          </p:nvPr>
        </p:nvSpPr>
        <p:spPr>
          <a:xfrm>
            <a:off x="5295569" y="2494450"/>
            <a:ext cx="5471529" cy="3563159"/>
          </a:xfrm>
        </p:spPr>
        <p:txBody>
          <a:bodyPr>
            <a:normAutofit lnSpcReduction="10000"/>
          </a:bodyPr>
          <a:lstStyle/>
          <a:p>
            <a:pPr marL="0" indent="0">
              <a:buNone/>
            </a:pPr>
            <a:r>
              <a:rPr lang="en-US" sz="1900" dirty="0"/>
              <a:t>We used Amazon’s S3 bucket for cloud storage. We retrieve our dataset from the S3 bucket and then work on preprocessing the retrieved data.</a:t>
            </a:r>
          </a:p>
          <a:p>
            <a:pPr marL="0" indent="0">
              <a:buNone/>
            </a:pPr>
            <a:r>
              <a:rPr lang="en-US" sz="1900" dirty="0"/>
              <a:t>We have enabled bucket versioning on S3 which enables us to recover from unintended user actions and application failures.</a:t>
            </a:r>
          </a:p>
          <a:p>
            <a:pPr marL="0" indent="0">
              <a:buNone/>
            </a:pPr>
            <a:r>
              <a:rPr lang="en-US" sz="1900" dirty="0"/>
              <a:t>Data stored on the bucket is also set to be automatically encrypted by the default encryption by the AWS KMS keys.</a:t>
            </a:r>
          </a:p>
          <a:p>
            <a:pPr marL="0" indent="0">
              <a:buNone/>
            </a:pPr>
            <a:r>
              <a:rPr lang="en-US" sz="1900" dirty="0"/>
              <a:t>S3 object locks have also been enabled which help to prevent deletion or modification of data for a set period of time adding extra protection against accidental deletion of objects on the bucket.</a:t>
            </a:r>
          </a:p>
        </p:txBody>
      </p:sp>
      <p:pic>
        <p:nvPicPr>
          <p:cNvPr id="5" name="Picture 4">
            <a:extLst>
              <a:ext uri="{FF2B5EF4-FFF2-40B4-BE49-F238E27FC236}">
                <a16:creationId xmlns:a16="http://schemas.microsoft.com/office/drawing/2014/main" id="{81105567-5607-4CAC-9B4B-A22DDB963B83}"/>
              </a:ext>
            </a:extLst>
          </p:cNvPr>
          <p:cNvPicPr>
            <a:picLocks noChangeAspect="1"/>
          </p:cNvPicPr>
          <p:nvPr/>
        </p:nvPicPr>
        <p:blipFill>
          <a:blip r:embed="rId2"/>
          <a:stretch>
            <a:fillRect/>
          </a:stretch>
        </p:blipFill>
        <p:spPr>
          <a:xfrm>
            <a:off x="167260" y="3191833"/>
            <a:ext cx="4961050" cy="3109229"/>
          </a:xfrm>
          <a:prstGeom prst="rect">
            <a:avLst/>
          </a:prstGeom>
        </p:spPr>
      </p:pic>
    </p:spTree>
    <p:extLst>
      <p:ext uri="{BB962C8B-B14F-4D97-AF65-F5344CB8AC3E}">
        <p14:creationId xmlns:p14="http://schemas.microsoft.com/office/powerpoint/2010/main" val="2534850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7"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B188438-DB05-421E-B6D7-8AC3CA87C9F8}"/>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Spark ML</a:t>
            </a:r>
          </a:p>
        </p:txBody>
      </p:sp>
      <p:sp>
        <p:nvSpPr>
          <p:cNvPr id="3" name="Content Placeholder 2">
            <a:extLst>
              <a:ext uri="{FF2B5EF4-FFF2-40B4-BE49-F238E27FC236}">
                <a16:creationId xmlns:a16="http://schemas.microsoft.com/office/drawing/2014/main" id="{E24124B2-618C-4880-A417-C999BB4CB61E}"/>
              </a:ext>
            </a:extLst>
          </p:cNvPr>
          <p:cNvSpPr>
            <a:spLocks noGrp="1"/>
          </p:cNvSpPr>
          <p:nvPr>
            <p:ph idx="1"/>
          </p:nvPr>
        </p:nvSpPr>
        <p:spPr>
          <a:xfrm>
            <a:off x="253530" y="3294841"/>
            <a:ext cx="5471529" cy="3563159"/>
          </a:xfrm>
        </p:spPr>
        <p:txBody>
          <a:bodyPr>
            <a:normAutofit/>
          </a:bodyPr>
          <a:lstStyle/>
          <a:p>
            <a:pPr marL="0" indent="0">
              <a:buNone/>
            </a:pPr>
            <a:r>
              <a:rPr lang="en-US" sz="1900" dirty="0"/>
              <a:t>We decided to go with a Linear Regression algorithm from Spark ML to train our model.</a:t>
            </a:r>
          </a:p>
          <a:p>
            <a:pPr marL="0" indent="0">
              <a:buNone/>
            </a:pPr>
            <a:r>
              <a:rPr lang="en-US" sz="1900" dirty="0"/>
              <a:t>Train/Test Split: 70/30</a:t>
            </a:r>
          </a:p>
          <a:p>
            <a:pPr marL="0" indent="0">
              <a:buNone/>
            </a:pPr>
            <a:r>
              <a:rPr lang="en-US" sz="1900" dirty="0"/>
              <a:t>Root Mean Squared Error was used to gauge the accuracy of our trained model. </a:t>
            </a:r>
          </a:p>
        </p:txBody>
      </p:sp>
      <p:pic>
        <p:nvPicPr>
          <p:cNvPr id="5" name="Picture 4">
            <a:extLst>
              <a:ext uri="{FF2B5EF4-FFF2-40B4-BE49-F238E27FC236}">
                <a16:creationId xmlns:a16="http://schemas.microsoft.com/office/drawing/2014/main" id="{151AA179-A8B9-4994-A116-265517DA444F}"/>
              </a:ext>
            </a:extLst>
          </p:cNvPr>
          <p:cNvPicPr>
            <a:picLocks noChangeAspect="1"/>
          </p:cNvPicPr>
          <p:nvPr/>
        </p:nvPicPr>
        <p:blipFill>
          <a:blip r:embed="rId2"/>
          <a:stretch>
            <a:fillRect/>
          </a:stretch>
        </p:blipFill>
        <p:spPr>
          <a:xfrm>
            <a:off x="5803172" y="2714625"/>
            <a:ext cx="5367611" cy="3383570"/>
          </a:xfrm>
          <a:prstGeom prst="rect">
            <a:avLst/>
          </a:prstGeom>
        </p:spPr>
      </p:pic>
      <p:pic>
        <p:nvPicPr>
          <p:cNvPr id="6" name="Picture 5">
            <a:extLst>
              <a:ext uri="{FF2B5EF4-FFF2-40B4-BE49-F238E27FC236}">
                <a16:creationId xmlns:a16="http://schemas.microsoft.com/office/drawing/2014/main" id="{B9B11DD9-919F-443B-9F13-79FDE882F28F}"/>
              </a:ext>
            </a:extLst>
          </p:cNvPr>
          <p:cNvPicPr>
            <a:picLocks noChangeAspect="1"/>
          </p:cNvPicPr>
          <p:nvPr/>
        </p:nvPicPr>
        <p:blipFill>
          <a:blip r:embed="rId3"/>
          <a:stretch>
            <a:fillRect/>
          </a:stretch>
        </p:blipFill>
        <p:spPr>
          <a:xfrm>
            <a:off x="611322" y="5630336"/>
            <a:ext cx="3810330" cy="548688"/>
          </a:xfrm>
          <a:prstGeom prst="rect">
            <a:avLst/>
          </a:prstGeom>
        </p:spPr>
      </p:pic>
    </p:spTree>
    <p:extLst>
      <p:ext uri="{BB962C8B-B14F-4D97-AF65-F5344CB8AC3E}">
        <p14:creationId xmlns:p14="http://schemas.microsoft.com/office/powerpoint/2010/main" val="102665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6876-2B80-460B-8FED-7026EE36F216}"/>
              </a:ext>
            </a:extLst>
          </p:cNvPr>
          <p:cNvSpPr>
            <a:spLocks noGrp="1"/>
          </p:cNvSpPr>
          <p:nvPr>
            <p:ph type="title"/>
          </p:nvPr>
        </p:nvSpPr>
        <p:spPr/>
        <p:txBody>
          <a:bodyPr/>
          <a:lstStyle/>
          <a:p>
            <a:endParaRPr lang="en-US"/>
          </a:p>
        </p:txBody>
      </p:sp>
      <p:pic>
        <p:nvPicPr>
          <p:cNvPr id="4" name="Screen Recording 3">
            <a:hlinkClick r:id="" action="ppaction://media"/>
            <a:extLst>
              <a:ext uri="{FF2B5EF4-FFF2-40B4-BE49-F238E27FC236}">
                <a16:creationId xmlns:a16="http://schemas.microsoft.com/office/drawing/2014/main" id="{BC804A5D-62EB-4C35-B14F-A97106965B63}"/>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227263" y="1825625"/>
            <a:ext cx="7735887" cy="4351338"/>
          </a:xfrm>
        </p:spPr>
      </p:pic>
    </p:spTree>
    <p:extLst>
      <p:ext uri="{BB962C8B-B14F-4D97-AF65-F5344CB8AC3E}">
        <p14:creationId xmlns:p14="http://schemas.microsoft.com/office/powerpoint/2010/main" val="123647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78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3582</TotalTime>
  <Words>336</Words>
  <Application>Microsoft Office PowerPoint</Application>
  <PresentationFormat>Widescreen</PresentationFormat>
  <Paragraphs>20</Paragraphs>
  <Slides>7</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Flight Delay Predictor</vt:lpstr>
      <vt:lpstr>Introduction</vt:lpstr>
      <vt:lpstr>Dataset</vt:lpstr>
      <vt:lpstr>PowerPoint Presentation</vt:lpstr>
      <vt:lpstr>AWS S3</vt:lpstr>
      <vt:lpstr>Spark ML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Predictor</dc:title>
  <dc:creator>Sahan Reddy</dc:creator>
  <cp:lastModifiedBy>Sahan Reddy</cp:lastModifiedBy>
  <cp:revision>9</cp:revision>
  <dcterms:created xsi:type="dcterms:W3CDTF">2022-12-06T02:59:50Z</dcterms:created>
  <dcterms:modified xsi:type="dcterms:W3CDTF">2022-12-08T14:49:53Z</dcterms:modified>
</cp:coreProperties>
</file>