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61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führung" id="{522070F0-4B4C-6E48-BF0C-7DB873EDEEBF}">
          <p14:sldIdLst>
            <p14:sldId id="256"/>
            <p14:sldId id="257"/>
            <p14:sldId id="259"/>
            <p14:sldId id="258"/>
            <p14:sldId id="260"/>
            <p14:sldId id="263"/>
            <p14:sldId id="264"/>
            <p14:sldId id="265"/>
            <p14:sldId id="266"/>
            <p14:sldId id="267"/>
            <p14:sldId id="268"/>
            <p14:sldId id="269"/>
            <p14:sldId id="261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21"/>
    <p:restoredTop sz="94695"/>
  </p:normalViewPr>
  <p:slideViewPr>
    <p:cSldViewPr snapToGrid="0">
      <p:cViewPr>
        <p:scale>
          <a:sx n="100" d="100"/>
          <a:sy n="100" d="100"/>
        </p:scale>
        <p:origin x="2088" y="1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3B1EFE-4165-4A77-A72F-ED0130B7927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0965D82-AEC5-4B89-A91E-CEE633E514AC}">
      <dgm:prSet phldrT="[Text]"/>
      <dgm:spPr/>
      <dgm:t>
        <a:bodyPr/>
        <a:lstStyle/>
        <a:p>
          <a:r>
            <a:rPr lang="de-DE">
              <a:cs typeface="Arial"/>
            </a:rPr>
            <a:t>plan</a:t>
          </a:r>
        </a:p>
      </dgm:t>
    </dgm:pt>
    <dgm:pt modelId="{0C93419F-FD2F-43F5-B9AA-E2B762D5005A}" type="parTrans" cxnId="{E1A225FB-5408-4902-B076-70AE73173747}">
      <dgm:prSet/>
      <dgm:spPr/>
    </dgm:pt>
    <dgm:pt modelId="{F5D6B25B-EC04-4CDE-BBC6-E447D0FA1133}" type="sibTrans" cxnId="{E1A225FB-5408-4902-B076-70AE73173747}">
      <dgm:prSet/>
      <dgm:spPr/>
    </dgm:pt>
    <dgm:pt modelId="{F2DE95D0-C492-4EFC-A5C9-1129ACA33C65}">
      <dgm:prSet phldrT="[Text]"/>
      <dgm:spPr/>
      <dgm:t>
        <a:bodyPr/>
        <a:lstStyle/>
        <a:p>
          <a:endParaRPr lang="de-DE">
            <a:cs typeface="Arial"/>
          </a:endParaRPr>
        </a:p>
      </dgm:t>
    </dgm:pt>
    <dgm:pt modelId="{C5CA9661-1771-472D-BCB7-BA22013CB239}" type="sibTrans" cxnId="{93E9C7EE-AE43-4145-BD5A-C888357182D9}">
      <dgm:prSet/>
      <dgm:spPr/>
    </dgm:pt>
    <dgm:pt modelId="{E6D0995D-4EA8-4CC4-B789-EAEB5B8F368B}" type="parTrans" cxnId="{93E9C7EE-AE43-4145-BD5A-C888357182D9}">
      <dgm:prSet/>
      <dgm:spPr/>
    </dgm:pt>
    <dgm:pt modelId="{6A987CAA-47FF-4C77-84D4-103A196A9810}">
      <dgm:prSet phldrT="[Text]"/>
      <dgm:spPr/>
      <dgm:t>
        <a:bodyPr/>
        <a:lstStyle/>
        <a:p>
          <a:endParaRPr lang="de-DE">
            <a:cs typeface="Arial"/>
          </a:endParaRPr>
        </a:p>
      </dgm:t>
    </dgm:pt>
    <dgm:pt modelId="{D3E5F8AB-9442-45A1-8245-DB19434BE18D}" type="sibTrans" cxnId="{1C5E210F-B36F-4386-A396-C49DD82A3527}">
      <dgm:prSet/>
      <dgm:spPr/>
    </dgm:pt>
    <dgm:pt modelId="{750F9DEF-AEE7-417F-8F82-28DC1952B8D6}" type="parTrans" cxnId="{1C5E210F-B36F-4386-A396-C49DD82A3527}">
      <dgm:prSet/>
      <dgm:spPr/>
    </dgm:pt>
    <dgm:pt modelId="{457F9EE5-604C-4A15-8B76-1EC4898C59A7}">
      <dgm:prSet phldrT="[Text]"/>
      <dgm:spPr/>
      <dgm:t>
        <a:bodyPr/>
        <a:lstStyle/>
        <a:p>
          <a:endParaRPr lang="de-DE">
            <a:cs typeface="Arial"/>
          </a:endParaRPr>
        </a:p>
      </dgm:t>
    </dgm:pt>
    <dgm:pt modelId="{EAD85452-1D78-4B11-AD36-FA979C3BAA72}" type="sibTrans" cxnId="{7E0B485F-94B4-43D9-B7E9-FFFF3C58C2FF}">
      <dgm:prSet/>
      <dgm:spPr/>
    </dgm:pt>
    <dgm:pt modelId="{E1286CEE-FEF3-42A6-B9B9-475978BFA275}" type="parTrans" cxnId="{7E0B485F-94B4-43D9-B7E9-FFFF3C58C2FF}">
      <dgm:prSet/>
      <dgm:spPr/>
    </dgm:pt>
    <dgm:pt modelId="{CF145E41-121F-4625-91DB-807D0FDD706B}">
      <dgm:prSet phldrT="[Text]"/>
      <dgm:spPr/>
      <dgm:t>
        <a:bodyPr/>
        <a:lstStyle/>
        <a:p>
          <a:endParaRPr lang="de-DE">
            <a:cs typeface="Arial"/>
          </a:endParaRPr>
        </a:p>
      </dgm:t>
    </dgm:pt>
    <dgm:pt modelId="{5299D263-0C36-45E9-8057-7A27B9157577}" type="sibTrans" cxnId="{3736228E-6992-43AD-9F15-A90169119A4E}">
      <dgm:prSet/>
      <dgm:spPr/>
    </dgm:pt>
    <dgm:pt modelId="{A6381E6A-B1E9-4A8A-947A-8A18912B3443}" type="parTrans" cxnId="{3736228E-6992-43AD-9F15-A90169119A4E}">
      <dgm:prSet/>
      <dgm:spPr/>
    </dgm:pt>
    <dgm:pt modelId="{46160489-6F69-40E8-9BD5-C9F0F9B4ECE3}">
      <dgm:prSet phldrT="[Text]"/>
      <dgm:spPr/>
      <dgm:t>
        <a:bodyPr/>
        <a:lstStyle/>
        <a:p>
          <a:endParaRPr lang="de-DE">
            <a:cs typeface="Arial"/>
          </a:endParaRPr>
        </a:p>
      </dgm:t>
    </dgm:pt>
    <dgm:pt modelId="{2EF1CF90-59C8-492C-AB06-6434F36EA125}" type="sibTrans" cxnId="{0179F462-61E1-4640-A7B9-B6A33AADDAD7}">
      <dgm:prSet/>
      <dgm:spPr/>
    </dgm:pt>
    <dgm:pt modelId="{514EAD7A-4EC5-4284-B3EF-62C90EB83642}" type="parTrans" cxnId="{0179F462-61E1-4640-A7B9-B6A33AADDAD7}">
      <dgm:prSet/>
      <dgm:spPr/>
    </dgm:pt>
    <dgm:pt modelId="{E3C45D6C-21E6-4E1C-96F3-75CDB69022E1}">
      <dgm:prSet phldrT="[Text]"/>
      <dgm:spPr/>
      <dgm:t>
        <a:bodyPr/>
        <a:lstStyle/>
        <a:p>
          <a:r>
            <a:rPr lang="de-DE">
              <a:cs typeface="Arial"/>
            </a:rPr>
            <a:t>            </a:t>
          </a:r>
        </a:p>
      </dgm:t>
    </dgm:pt>
    <dgm:pt modelId="{756186A4-3B1E-4E02-914F-B880F122FD57}" type="sibTrans" cxnId="{8AC499FF-80CF-44CF-8917-0F184EBE4BCE}">
      <dgm:prSet/>
      <dgm:spPr/>
    </dgm:pt>
    <dgm:pt modelId="{FFA25B33-0B70-492E-84D7-26E6D39563F3}" type="parTrans" cxnId="{8AC499FF-80CF-44CF-8917-0F184EBE4BCE}">
      <dgm:prSet/>
      <dgm:spPr/>
    </dgm:pt>
    <dgm:pt modelId="{C88CC9AE-C75D-42F6-99A1-B091A88AB589}" type="pres">
      <dgm:prSet presAssocID="{933B1EFE-4165-4A77-A72F-ED0130B79278}" presName="Name0" presStyleCnt="0">
        <dgm:presLayoutVars>
          <dgm:dir/>
          <dgm:animLvl val="lvl"/>
          <dgm:resizeHandles val="exact"/>
        </dgm:presLayoutVars>
      </dgm:prSet>
      <dgm:spPr/>
    </dgm:pt>
    <dgm:pt modelId="{17143306-E9A1-4210-83A7-1FCFE322DB02}" type="pres">
      <dgm:prSet presAssocID="{40965D82-AEC5-4B89-A91E-CEE633E514AC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77F898C-5E2C-48A5-8ED7-9EE1D06FFF06}" type="pres">
      <dgm:prSet presAssocID="{F5D6B25B-EC04-4CDE-BBC6-E447D0FA1133}" presName="parTxOnlySpace" presStyleCnt="0"/>
      <dgm:spPr/>
    </dgm:pt>
    <dgm:pt modelId="{1E3A2906-0F40-4C80-8BD1-D53E4971060A}" type="pres">
      <dgm:prSet presAssocID="{F2DE95D0-C492-4EFC-A5C9-1129ACA33C65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5709B01-3F6C-4BBD-81A4-CE9B5F8C06D6}" type="pres">
      <dgm:prSet presAssocID="{C5CA9661-1771-472D-BCB7-BA22013CB239}" presName="parTxOnlySpace" presStyleCnt="0"/>
      <dgm:spPr/>
    </dgm:pt>
    <dgm:pt modelId="{398F4C4D-1E30-4F0E-9278-F0E45A864FB9}" type="pres">
      <dgm:prSet presAssocID="{6A987CAA-47FF-4C77-84D4-103A196A9810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CBB58C5-1E1B-4E29-B8F0-B3B5614A44C6}" type="pres">
      <dgm:prSet presAssocID="{D3E5F8AB-9442-45A1-8245-DB19434BE18D}" presName="parTxOnlySpace" presStyleCnt="0"/>
      <dgm:spPr/>
    </dgm:pt>
    <dgm:pt modelId="{3DC973A0-E9E0-4807-A2B2-B407BAA95889}" type="pres">
      <dgm:prSet presAssocID="{457F9EE5-604C-4A15-8B76-1EC4898C59A7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C9A29CE-95E9-4635-A0D7-17939BC8D5AC}" type="pres">
      <dgm:prSet presAssocID="{EAD85452-1D78-4B11-AD36-FA979C3BAA72}" presName="parTxOnlySpace" presStyleCnt="0"/>
      <dgm:spPr/>
    </dgm:pt>
    <dgm:pt modelId="{FD87A8DF-79FE-46A5-A124-3F4BC39E475A}" type="pres">
      <dgm:prSet presAssocID="{CF145E41-121F-4625-91DB-807D0FDD706B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44FDFB7-4211-478B-897C-CD8D11EC54A9}" type="pres">
      <dgm:prSet presAssocID="{5299D263-0C36-45E9-8057-7A27B9157577}" presName="parTxOnlySpace" presStyleCnt="0"/>
      <dgm:spPr/>
    </dgm:pt>
    <dgm:pt modelId="{DCC46481-0214-40ED-9806-C0A05EAD6D7E}" type="pres">
      <dgm:prSet presAssocID="{46160489-6F69-40E8-9BD5-C9F0F9B4ECE3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97DC21F-9817-442F-AC76-45E9CA1E4A04}" type="pres">
      <dgm:prSet presAssocID="{2EF1CF90-59C8-492C-AB06-6434F36EA125}" presName="parTxOnlySpace" presStyleCnt="0"/>
      <dgm:spPr/>
    </dgm:pt>
    <dgm:pt modelId="{1E150B49-CBC5-48E0-8375-084C97BD16FC}" type="pres">
      <dgm:prSet presAssocID="{E3C45D6C-21E6-4E1C-96F3-75CDB69022E1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179F462-61E1-4640-A7B9-B6A33AADDAD7}" srcId="{933B1EFE-4165-4A77-A72F-ED0130B79278}" destId="{46160489-6F69-40E8-9BD5-C9F0F9B4ECE3}" srcOrd="5" destOrd="0" parTransId="{514EAD7A-4EC5-4284-B3EF-62C90EB83642}" sibTransId="{2EF1CF90-59C8-492C-AB06-6434F36EA125}"/>
    <dgm:cxn modelId="{D761E49A-7D48-47DA-B4FF-7C0E686E11EB}" type="presOf" srcId="{E3C45D6C-21E6-4E1C-96F3-75CDB69022E1}" destId="{1E150B49-CBC5-48E0-8375-084C97BD16FC}" srcOrd="0" destOrd="0" presId="urn:microsoft.com/office/officeart/2005/8/layout/chevron1"/>
    <dgm:cxn modelId="{35E743F1-1041-4EC4-B9FA-940664B970AF}" type="presOf" srcId="{6A987CAA-47FF-4C77-84D4-103A196A9810}" destId="{398F4C4D-1E30-4F0E-9278-F0E45A864FB9}" srcOrd="0" destOrd="0" presId="urn:microsoft.com/office/officeart/2005/8/layout/chevron1"/>
    <dgm:cxn modelId="{B0501842-327D-4D8A-9F3E-840E94ACEE48}" type="presOf" srcId="{40965D82-AEC5-4B89-A91E-CEE633E514AC}" destId="{17143306-E9A1-4210-83A7-1FCFE322DB02}" srcOrd="0" destOrd="0" presId="urn:microsoft.com/office/officeart/2005/8/layout/chevron1"/>
    <dgm:cxn modelId="{C35D2DA9-D6C5-4700-9FD4-AA1C097FA8D8}" type="presOf" srcId="{457F9EE5-604C-4A15-8B76-1EC4898C59A7}" destId="{3DC973A0-E9E0-4807-A2B2-B407BAA95889}" srcOrd="0" destOrd="0" presId="urn:microsoft.com/office/officeart/2005/8/layout/chevron1"/>
    <dgm:cxn modelId="{E1A225FB-5408-4902-B076-70AE73173747}" srcId="{933B1EFE-4165-4A77-A72F-ED0130B79278}" destId="{40965D82-AEC5-4B89-A91E-CEE633E514AC}" srcOrd="0" destOrd="0" parTransId="{0C93419F-FD2F-43F5-B9AA-E2B762D5005A}" sibTransId="{F5D6B25B-EC04-4CDE-BBC6-E447D0FA1133}"/>
    <dgm:cxn modelId="{661C3D42-120D-470E-B935-44B7F5BA7A5D}" type="presOf" srcId="{46160489-6F69-40E8-9BD5-C9F0F9B4ECE3}" destId="{DCC46481-0214-40ED-9806-C0A05EAD6D7E}" srcOrd="0" destOrd="0" presId="urn:microsoft.com/office/officeart/2005/8/layout/chevron1"/>
    <dgm:cxn modelId="{1C5E210F-B36F-4386-A396-C49DD82A3527}" srcId="{933B1EFE-4165-4A77-A72F-ED0130B79278}" destId="{6A987CAA-47FF-4C77-84D4-103A196A9810}" srcOrd="2" destOrd="0" parTransId="{750F9DEF-AEE7-417F-8F82-28DC1952B8D6}" sibTransId="{D3E5F8AB-9442-45A1-8245-DB19434BE18D}"/>
    <dgm:cxn modelId="{8AC499FF-80CF-44CF-8917-0F184EBE4BCE}" srcId="{933B1EFE-4165-4A77-A72F-ED0130B79278}" destId="{E3C45D6C-21E6-4E1C-96F3-75CDB69022E1}" srcOrd="6" destOrd="0" parTransId="{FFA25B33-0B70-492E-84D7-26E6D39563F3}" sibTransId="{756186A4-3B1E-4E02-914F-B880F122FD57}"/>
    <dgm:cxn modelId="{7E0B485F-94B4-43D9-B7E9-FFFF3C58C2FF}" srcId="{933B1EFE-4165-4A77-A72F-ED0130B79278}" destId="{457F9EE5-604C-4A15-8B76-1EC4898C59A7}" srcOrd="3" destOrd="0" parTransId="{E1286CEE-FEF3-42A6-B9B9-475978BFA275}" sibTransId="{EAD85452-1D78-4B11-AD36-FA979C3BAA72}"/>
    <dgm:cxn modelId="{202B12B9-9EE9-4678-97CC-876B3767DDFE}" type="presOf" srcId="{933B1EFE-4165-4A77-A72F-ED0130B79278}" destId="{C88CC9AE-C75D-42F6-99A1-B091A88AB589}" srcOrd="0" destOrd="0" presId="urn:microsoft.com/office/officeart/2005/8/layout/chevron1"/>
    <dgm:cxn modelId="{3736228E-6992-43AD-9F15-A90169119A4E}" srcId="{933B1EFE-4165-4A77-A72F-ED0130B79278}" destId="{CF145E41-121F-4625-91DB-807D0FDD706B}" srcOrd="4" destOrd="0" parTransId="{A6381E6A-B1E9-4A8A-947A-8A18912B3443}" sibTransId="{5299D263-0C36-45E9-8057-7A27B9157577}"/>
    <dgm:cxn modelId="{93E9C7EE-AE43-4145-BD5A-C888357182D9}" srcId="{933B1EFE-4165-4A77-A72F-ED0130B79278}" destId="{F2DE95D0-C492-4EFC-A5C9-1129ACA33C65}" srcOrd="1" destOrd="0" parTransId="{E6D0995D-4EA8-4CC4-B789-EAEB5B8F368B}" sibTransId="{C5CA9661-1771-472D-BCB7-BA22013CB239}"/>
    <dgm:cxn modelId="{0DA2195F-E908-417E-A1D3-A110CAC800C9}" type="presOf" srcId="{F2DE95D0-C492-4EFC-A5C9-1129ACA33C65}" destId="{1E3A2906-0F40-4C80-8BD1-D53E4971060A}" srcOrd="0" destOrd="0" presId="urn:microsoft.com/office/officeart/2005/8/layout/chevron1"/>
    <dgm:cxn modelId="{A0EAE569-19EC-44CC-B8DA-C8D6B6F630EB}" type="presOf" srcId="{CF145E41-121F-4625-91DB-807D0FDD706B}" destId="{FD87A8DF-79FE-46A5-A124-3F4BC39E475A}" srcOrd="0" destOrd="0" presId="urn:microsoft.com/office/officeart/2005/8/layout/chevron1"/>
    <dgm:cxn modelId="{107129AD-73C5-416B-A31F-4B9C057F2008}" type="presParOf" srcId="{C88CC9AE-C75D-42F6-99A1-B091A88AB589}" destId="{17143306-E9A1-4210-83A7-1FCFE322DB02}" srcOrd="0" destOrd="0" presId="urn:microsoft.com/office/officeart/2005/8/layout/chevron1"/>
    <dgm:cxn modelId="{0658908A-FCEB-4595-A1E5-9B07E3B0D69D}" type="presParOf" srcId="{C88CC9AE-C75D-42F6-99A1-B091A88AB589}" destId="{177F898C-5E2C-48A5-8ED7-9EE1D06FFF06}" srcOrd="1" destOrd="0" presId="urn:microsoft.com/office/officeart/2005/8/layout/chevron1"/>
    <dgm:cxn modelId="{9868EA46-6AED-44C5-B263-B910E4EB3108}" type="presParOf" srcId="{C88CC9AE-C75D-42F6-99A1-B091A88AB589}" destId="{1E3A2906-0F40-4C80-8BD1-D53E4971060A}" srcOrd="2" destOrd="0" presId="urn:microsoft.com/office/officeart/2005/8/layout/chevron1"/>
    <dgm:cxn modelId="{76C7BD06-36A7-4D73-99F9-298A4458E481}" type="presParOf" srcId="{C88CC9AE-C75D-42F6-99A1-B091A88AB589}" destId="{D5709B01-3F6C-4BBD-81A4-CE9B5F8C06D6}" srcOrd="3" destOrd="0" presId="urn:microsoft.com/office/officeart/2005/8/layout/chevron1"/>
    <dgm:cxn modelId="{FF0CC5E0-33FA-48DA-A726-0EB30BA105D3}" type="presParOf" srcId="{C88CC9AE-C75D-42F6-99A1-B091A88AB589}" destId="{398F4C4D-1E30-4F0E-9278-F0E45A864FB9}" srcOrd="4" destOrd="0" presId="urn:microsoft.com/office/officeart/2005/8/layout/chevron1"/>
    <dgm:cxn modelId="{442C3DA4-26FE-4194-BC8E-7CB0356A5BB4}" type="presParOf" srcId="{C88CC9AE-C75D-42F6-99A1-B091A88AB589}" destId="{6CBB58C5-1E1B-4E29-B8F0-B3B5614A44C6}" srcOrd="5" destOrd="0" presId="urn:microsoft.com/office/officeart/2005/8/layout/chevron1"/>
    <dgm:cxn modelId="{04C4990A-F43B-4964-9AD4-87E0D5AD1698}" type="presParOf" srcId="{C88CC9AE-C75D-42F6-99A1-B091A88AB589}" destId="{3DC973A0-E9E0-4807-A2B2-B407BAA95889}" srcOrd="6" destOrd="0" presId="urn:microsoft.com/office/officeart/2005/8/layout/chevron1"/>
    <dgm:cxn modelId="{506A29D0-929C-4247-BDDF-B299A03AE5C4}" type="presParOf" srcId="{C88CC9AE-C75D-42F6-99A1-B091A88AB589}" destId="{9C9A29CE-95E9-4635-A0D7-17939BC8D5AC}" srcOrd="7" destOrd="0" presId="urn:microsoft.com/office/officeart/2005/8/layout/chevron1"/>
    <dgm:cxn modelId="{70474D64-7A5E-4946-BF4B-6A6B999222D2}" type="presParOf" srcId="{C88CC9AE-C75D-42F6-99A1-B091A88AB589}" destId="{FD87A8DF-79FE-46A5-A124-3F4BC39E475A}" srcOrd="8" destOrd="0" presId="urn:microsoft.com/office/officeart/2005/8/layout/chevron1"/>
    <dgm:cxn modelId="{D2147942-93DB-4821-819A-26AE95BD9E67}" type="presParOf" srcId="{C88CC9AE-C75D-42F6-99A1-B091A88AB589}" destId="{944FDFB7-4211-478B-897C-CD8D11EC54A9}" srcOrd="9" destOrd="0" presId="urn:microsoft.com/office/officeart/2005/8/layout/chevron1"/>
    <dgm:cxn modelId="{85908917-8083-41FF-9D5A-D84C430324CA}" type="presParOf" srcId="{C88CC9AE-C75D-42F6-99A1-B091A88AB589}" destId="{DCC46481-0214-40ED-9806-C0A05EAD6D7E}" srcOrd="10" destOrd="0" presId="urn:microsoft.com/office/officeart/2005/8/layout/chevron1"/>
    <dgm:cxn modelId="{FC01E259-777D-42B2-9102-593DD2DA114F}" type="presParOf" srcId="{C88CC9AE-C75D-42F6-99A1-B091A88AB589}" destId="{897DC21F-9817-442F-AC76-45E9CA1E4A04}" srcOrd="11" destOrd="0" presId="urn:microsoft.com/office/officeart/2005/8/layout/chevron1"/>
    <dgm:cxn modelId="{3EC1BC3D-E815-4DD0-9F92-7AADAA062BC3}" type="presParOf" srcId="{C88CC9AE-C75D-42F6-99A1-B091A88AB589}" destId="{1E150B49-CBC5-48E0-8375-084C97BD16FC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3B1EFE-4165-4A77-A72F-ED0130B7927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0965D82-AEC5-4B89-A91E-CEE633E514AC}">
      <dgm:prSet phldrT="[Text]"/>
      <dgm:spPr/>
      <dgm:t>
        <a:bodyPr/>
        <a:lstStyle/>
        <a:p>
          <a:r>
            <a:rPr lang="de-DE">
              <a:cs typeface="Arial"/>
            </a:rPr>
            <a:t>plan</a:t>
          </a:r>
        </a:p>
      </dgm:t>
    </dgm:pt>
    <dgm:pt modelId="{0C93419F-FD2F-43F5-B9AA-E2B762D5005A}" type="parTrans" cxnId="{E1A225FB-5408-4902-B076-70AE73173747}">
      <dgm:prSet/>
      <dgm:spPr/>
    </dgm:pt>
    <dgm:pt modelId="{F5D6B25B-EC04-4CDE-BBC6-E447D0FA1133}" type="sibTrans" cxnId="{E1A225FB-5408-4902-B076-70AE73173747}">
      <dgm:prSet/>
      <dgm:spPr/>
    </dgm:pt>
    <dgm:pt modelId="{F2DE95D0-C492-4EFC-A5C9-1129ACA33C65}">
      <dgm:prSet phldrT="[Text]"/>
      <dgm:spPr/>
      <dgm:t>
        <a:bodyPr/>
        <a:lstStyle/>
        <a:p>
          <a:r>
            <a:rPr lang="de-DE" err="1">
              <a:cs typeface="Arial"/>
            </a:rPr>
            <a:t>code</a:t>
          </a:r>
        </a:p>
      </dgm:t>
    </dgm:pt>
    <dgm:pt modelId="{C5CA9661-1771-472D-BCB7-BA22013CB239}" type="sibTrans" cxnId="{93E9C7EE-AE43-4145-BD5A-C888357182D9}">
      <dgm:prSet/>
      <dgm:spPr/>
    </dgm:pt>
    <dgm:pt modelId="{E6D0995D-4EA8-4CC4-B789-EAEB5B8F368B}" type="parTrans" cxnId="{93E9C7EE-AE43-4145-BD5A-C888357182D9}">
      <dgm:prSet/>
      <dgm:spPr/>
    </dgm:pt>
    <dgm:pt modelId="{6A987CAA-47FF-4C77-84D4-103A196A9810}">
      <dgm:prSet phldrT="[Text]"/>
      <dgm:spPr/>
      <dgm:t>
        <a:bodyPr/>
        <a:lstStyle/>
        <a:p>
          <a:endParaRPr lang="de-DE">
            <a:cs typeface="Arial"/>
          </a:endParaRPr>
        </a:p>
      </dgm:t>
    </dgm:pt>
    <dgm:pt modelId="{D3E5F8AB-9442-45A1-8245-DB19434BE18D}" type="sibTrans" cxnId="{1C5E210F-B36F-4386-A396-C49DD82A3527}">
      <dgm:prSet/>
      <dgm:spPr/>
    </dgm:pt>
    <dgm:pt modelId="{750F9DEF-AEE7-417F-8F82-28DC1952B8D6}" type="parTrans" cxnId="{1C5E210F-B36F-4386-A396-C49DD82A3527}">
      <dgm:prSet/>
      <dgm:spPr/>
    </dgm:pt>
    <dgm:pt modelId="{457F9EE5-604C-4A15-8B76-1EC4898C59A7}">
      <dgm:prSet phldrT="[Text]"/>
      <dgm:spPr/>
      <dgm:t>
        <a:bodyPr/>
        <a:lstStyle/>
        <a:p>
          <a:endParaRPr lang="de-DE">
            <a:cs typeface="Arial"/>
          </a:endParaRPr>
        </a:p>
      </dgm:t>
    </dgm:pt>
    <dgm:pt modelId="{EAD85452-1D78-4B11-AD36-FA979C3BAA72}" type="sibTrans" cxnId="{7E0B485F-94B4-43D9-B7E9-FFFF3C58C2FF}">
      <dgm:prSet/>
      <dgm:spPr/>
    </dgm:pt>
    <dgm:pt modelId="{E1286CEE-FEF3-42A6-B9B9-475978BFA275}" type="parTrans" cxnId="{7E0B485F-94B4-43D9-B7E9-FFFF3C58C2FF}">
      <dgm:prSet/>
      <dgm:spPr/>
    </dgm:pt>
    <dgm:pt modelId="{CF145E41-121F-4625-91DB-807D0FDD706B}">
      <dgm:prSet phldrT="[Text]"/>
      <dgm:spPr/>
      <dgm:t>
        <a:bodyPr/>
        <a:lstStyle/>
        <a:p>
          <a:endParaRPr lang="de-DE">
            <a:cs typeface="Arial"/>
          </a:endParaRPr>
        </a:p>
      </dgm:t>
    </dgm:pt>
    <dgm:pt modelId="{5299D263-0C36-45E9-8057-7A27B9157577}" type="sibTrans" cxnId="{3736228E-6992-43AD-9F15-A90169119A4E}">
      <dgm:prSet/>
      <dgm:spPr/>
    </dgm:pt>
    <dgm:pt modelId="{A6381E6A-B1E9-4A8A-947A-8A18912B3443}" type="parTrans" cxnId="{3736228E-6992-43AD-9F15-A90169119A4E}">
      <dgm:prSet/>
      <dgm:spPr/>
    </dgm:pt>
    <dgm:pt modelId="{46160489-6F69-40E8-9BD5-C9F0F9B4ECE3}">
      <dgm:prSet phldrT="[Text]"/>
      <dgm:spPr/>
      <dgm:t>
        <a:bodyPr/>
        <a:lstStyle/>
        <a:p>
          <a:endParaRPr lang="de-DE">
            <a:cs typeface="Arial"/>
          </a:endParaRPr>
        </a:p>
      </dgm:t>
    </dgm:pt>
    <dgm:pt modelId="{2EF1CF90-59C8-492C-AB06-6434F36EA125}" type="sibTrans" cxnId="{0179F462-61E1-4640-A7B9-B6A33AADDAD7}">
      <dgm:prSet/>
      <dgm:spPr/>
    </dgm:pt>
    <dgm:pt modelId="{514EAD7A-4EC5-4284-B3EF-62C90EB83642}" type="parTrans" cxnId="{0179F462-61E1-4640-A7B9-B6A33AADDAD7}">
      <dgm:prSet/>
      <dgm:spPr/>
    </dgm:pt>
    <dgm:pt modelId="{E3C45D6C-21E6-4E1C-96F3-75CDB69022E1}">
      <dgm:prSet phldrT="[Text]"/>
      <dgm:spPr/>
      <dgm:t>
        <a:bodyPr/>
        <a:lstStyle/>
        <a:p>
          <a:r>
            <a:rPr lang="de-DE">
              <a:cs typeface="Arial"/>
            </a:rPr>
            <a:t>            </a:t>
          </a:r>
        </a:p>
      </dgm:t>
    </dgm:pt>
    <dgm:pt modelId="{756186A4-3B1E-4E02-914F-B880F122FD57}" type="sibTrans" cxnId="{8AC499FF-80CF-44CF-8917-0F184EBE4BCE}">
      <dgm:prSet/>
      <dgm:spPr/>
    </dgm:pt>
    <dgm:pt modelId="{FFA25B33-0B70-492E-84D7-26E6D39563F3}" type="parTrans" cxnId="{8AC499FF-80CF-44CF-8917-0F184EBE4BCE}">
      <dgm:prSet/>
      <dgm:spPr/>
    </dgm:pt>
    <dgm:pt modelId="{C88CC9AE-C75D-42F6-99A1-B091A88AB589}" type="pres">
      <dgm:prSet presAssocID="{933B1EFE-4165-4A77-A72F-ED0130B79278}" presName="Name0" presStyleCnt="0">
        <dgm:presLayoutVars>
          <dgm:dir/>
          <dgm:animLvl val="lvl"/>
          <dgm:resizeHandles val="exact"/>
        </dgm:presLayoutVars>
      </dgm:prSet>
      <dgm:spPr/>
    </dgm:pt>
    <dgm:pt modelId="{17143306-E9A1-4210-83A7-1FCFE322DB02}" type="pres">
      <dgm:prSet presAssocID="{40965D82-AEC5-4B89-A91E-CEE633E514AC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77F898C-5E2C-48A5-8ED7-9EE1D06FFF06}" type="pres">
      <dgm:prSet presAssocID="{F5D6B25B-EC04-4CDE-BBC6-E447D0FA1133}" presName="parTxOnlySpace" presStyleCnt="0"/>
      <dgm:spPr/>
    </dgm:pt>
    <dgm:pt modelId="{1E3A2906-0F40-4C80-8BD1-D53E4971060A}" type="pres">
      <dgm:prSet presAssocID="{F2DE95D0-C492-4EFC-A5C9-1129ACA33C65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5709B01-3F6C-4BBD-81A4-CE9B5F8C06D6}" type="pres">
      <dgm:prSet presAssocID="{C5CA9661-1771-472D-BCB7-BA22013CB239}" presName="parTxOnlySpace" presStyleCnt="0"/>
      <dgm:spPr/>
    </dgm:pt>
    <dgm:pt modelId="{398F4C4D-1E30-4F0E-9278-F0E45A864FB9}" type="pres">
      <dgm:prSet presAssocID="{6A987CAA-47FF-4C77-84D4-103A196A9810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CBB58C5-1E1B-4E29-B8F0-B3B5614A44C6}" type="pres">
      <dgm:prSet presAssocID="{D3E5F8AB-9442-45A1-8245-DB19434BE18D}" presName="parTxOnlySpace" presStyleCnt="0"/>
      <dgm:spPr/>
    </dgm:pt>
    <dgm:pt modelId="{3DC973A0-E9E0-4807-A2B2-B407BAA95889}" type="pres">
      <dgm:prSet presAssocID="{457F9EE5-604C-4A15-8B76-1EC4898C59A7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C9A29CE-95E9-4635-A0D7-17939BC8D5AC}" type="pres">
      <dgm:prSet presAssocID="{EAD85452-1D78-4B11-AD36-FA979C3BAA72}" presName="parTxOnlySpace" presStyleCnt="0"/>
      <dgm:spPr/>
    </dgm:pt>
    <dgm:pt modelId="{FD87A8DF-79FE-46A5-A124-3F4BC39E475A}" type="pres">
      <dgm:prSet presAssocID="{CF145E41-121F-4625-91DB-807D0FDD706B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44FDFB7-4211-478B-897C-CD8D11EC54A9}" type="pres">
      <dgm:prSet presAssocID="{5299D263-0C36-45E9-8057-7A27B9157577}" presName="parTxOnlySpace" presStyleCnt="0"/>
      <dgm:spPr/>
    </dgm:pt>
    <dgm:pt modelId="{DCC46481-0214-40ED-9806-C0A05EAD6D7E}" type="pres">
      <dgm:prSet presAssocID="{46160489-6F69-40E8-9BD5-C9F0F9B4ECE3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97DC21F-9817-442F-AC76-45E9CA1E4A04}" type="pres">
      <dgm:prSet presAssocID="{2EF1CF90-59C8-492C-AB06-6434F36EA125}" presName="parTxOnlySpace" presStyleCnt="0"/>
      <dgm:spPr/>
    </dgm:pt>
    <dgm:pt modelId="{1E150B49-CBC5-48E0-8375-084C97BD16FC}" type="pres">
      <dgm:prSet presAssocID="{E3C45D6C-21E6-4E1C-96F3-75CDB69022E1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179F462-61E1-4640-A7B9-B6A33AADDAD7}" srcId="{933B1EFE-4165-4A77-A72F-ED0130B79278}" destId="{46160489-6F69-40E8-9BD5-C9F0F9B4ECE3}" srcOrd="5" destOrd="0" parTransId="{514EAD7A-4EC5-4284-B3EF-62C90EB83642}" sibTransId="{2EF1CF90-59C8-492C-AB06-6434F36EA125}"/>
    <dgm:cxn modelId="{D761E49A-7D48-47DA-B4FF-7C0E686E11EB}" type="presOf" srcId="{E3C45D6C-21E6-4E1C-96F3-75CDB69022E1}" destId="{1E150B49-CBC5-48E0-8375-084C97BD16FC}" srcOrd="0" destOrd="0" presId="urn:microsoft.com/office/officeart/2005/8/layout/chevron1"/>
    <dgm:cxn modelId="{35E743F1-1041-4EC4-B9FA-940664B970AF}" type="presOf" srcId="{6A987CAA-47FF-4C77-84D4-103A196A9810}" destId="{398F4C4D-1E30-4F0E-9278-F0E45A864FB9}" srcOrd="0" destOrd="0" presId="urn:microsoft.com/office/officeart/2005/8/layout/chevron1"/>
    <dgm:cxn modelId="{B0501842-327D-4D8A-9F3E-840E94ACEE48}" type="presOf" srcId="{40965D82-AEC5-4B89-A91E-CEE633E514AC}" destId="{17143306-E9A1-4210-83A7-1FCFE322DB02}" srcOrd="0" destOrd="0" presId="urn:microsoft.com/office/officeart/2005/8/layout/chevron1"/>
    <dgm:cxn modelId="{C35D2DA9-D6C5-4700-9FD4-AA1C097FA8D8}" type="presOf" srcId="{457F9EE5-604C-4A15-8B76-1EC4898C59A7}" destId="{3DC973A0-E9E0-4807-A2B2-B407BAA95889}" srcOrd="0" destOrd="0" presId="urn:microsoft.com/office/officeart/2005/8/layout/chevron1"/>
    <dgm:cxn modelId="{E1A225FB-5408-4902-B076-70AE73173747}" srcId="{933B1EFE-4165-4A77-A72F-ED0130B79278}" destId="{40965D82-AEC5-4B89-A91E-CEE633E514AC}" srcOrd="0" destOrd="0" parTransId="{0C93419F-FD2F-43F5-B9AA-E2B762D5005A}" sibTransId="{F5D6B25B-EC04-4CDE-BBC6-E447D0FA1133}"/>
    <dgm:cxn modelId="{661C3D42-120D-470E-B935-44B7F5BA7A5D}" type="presOf" srcId="{46160489-6F69-40E8-9BD5-C9F0F9B4ECE3}" destId="{DCC46481-0214-40ED-9806-C0A05EAD6D7E}" srcOrd="0" destOrd="0" presId="urn:microsoft.com/office/officeart/2005/8/layout/chevron1"/>
    <dgm:cxn modelId="{1C5E210F-B36F-4386-A396-C49DD82A3527}" srcId="{933B1EFE-4165-4A77-A72F-ED0130B79278}" destId="{6A987CAA-47FF-4C77-84D4-103A196A9810}" srcOrd="2" destOrd="0" parTransId="{750F9DEF-AEE7-417F-8F82-28DC1952B8D6}" sibTransId="{D3E5F8AB-9442-45A1-8245-DB19434BE18D}"/>
    <dgm:cxn modelId="{8AC499FF-80CF-44CF-8917-0F184EBE4BCE}" srcId="{933B1EFE-4165-4A77-A72F-ED0130B79278}" destId="{E3C45D6C-21E6-4E1C-96F3-75CDB69022E1}" srcOrd="6" destOrd="0" parTransId="{FFA25B33-0B70-492E-84D7-26E6D39563F3}" sibTransId="{756186A4-3B1E-4E02-914F-B880F122FD57}"/>
    <dgm:cxn modelId="{7E0B485F-94B4-43D9-B7E9-FFFF3C58C2FF}" srcId="{933B1EFE-4165-4A77-A72F-ED0130B79278}" destId="{457F9EE5-604C-4A15-8B76-1EC4898C59A7}" srcOrd="3" destOrd="0" parTransId="{E1286CEE-FEF3-42A6-B9B9-475978BFA275}" sibTransId="{EAD85452-1D78-4B11-AD36-FA979C3BAA72}"/>
    <dgm:cxn modelId="{202B12B9-9EE9-4678-97CC-876B3767DDFE}" type="presOf" srcId="{933B1EFE-4165-4A77-A72F-ED0130B79278}" destId="{C88CC9AE-C75D-42F6-99A1-B091A88AB589}" srcOrd="0" destOrd="0" presId="urn:microsoft.com/office/officeart/2005/8/layout/chevron1"/>
    <dgm:cxn modelId="{3736228E-6992-43AD-9F15-A90169119A4E}" srcId="{933B1EFE-4165-4A77-A72F-ED0130B79278}" destId="{CF145E41-121F-4625-91DB-807D0FDD706B}" srcOrd="4" destOrd="0" parTransId="{A6381E6A-B1E9-4A8A-947A-8A18912B3443}" sibTransId="{5299D263-0C36-45E9-8057-7A27B9157577}"/>
    <dgm:cxn modelId="{93E9C7EE-AE43-4145-BD5A-C888357182D9}" srcId="{933B1EFE-4165-4A77-A72F-ED0130B79278}" destId="{F2DE95D0-C492-4EFC-A5C9-1129ACA33C65}" srcOrd="1" destOrd="0" parTransId="{E6D0995D-4EA8-4CC4-B789-EAEB5B8F368B}" sibTransId="{C5CA9661-1771-472D-BCB7-BA22013CB239}"/>
    <dgm:cxn modelId="{0DA2195F-E908-417E-A1D3-A110CAC800C9}" type="presOf" srcId="{F2DE95D0-C492-4EFC-A5C9-1129ACA33C65}" destId="{1E3A2906-0F40-4C80-8BD1-D53E4971060A}" srcOrd="0" destOrd="0" presId="urn:microsoft.com/office/officeart/2005/8/layout/chevron1"/>
    <dgm:cxn modelId="{A0EAE569-19EC-44CC-B8DA-C8D6B6F630EB}" type="presOf" srcId="{CF145E41-121F-4625-91DB-807D0FDD706B}" destId="{FD87A8DF-79FE-46A5-A124-3F4BC39E475A}" srcOrd="0" destOrd="0" presId="urn:microsoft.com/office/officeart/2005/8/layout/chevron1"/>
    <dgm:cxn modelId="{107129AD-73C5-416B-A31F-4B9C057F2008}" type="presParOf" srcId="{C88CC9AE-C75D-42F6-99A1-B091A88AB589}" destId="{17143306-E9A1-4210-83A7-1FCFE322DB02}" srcOrd="0" destOrd="0" presId="urn:microsoft.com/office/officeart/2005/8/layout/chevron1"/>
    <dgm:cxn modelId="{0658908A-FCEB-4595-A1E5-9B07E3B0D69D}" type="presParOf" srcId="{C88CC9AE-C75D-42F6-99A1-B091A88AB589}" destId="{177F898C-5E2C-48A5-8ED7-9EE1D06FFF06}" srcOrd="1" destOrd="0" presId="urn:microsoft.com/office/officeart/2005/8/layout/chevron1"/>
    <dgm:cxn modelId="{9868EA46-6AED-44C5-B263-B910E4EB3108}" type="presParOf" srcId="{C88CC9AE-C75D-42F6-99A1-B091A88AB589}" destId="{1E3A2906-0F40-4C80-8BD1-D53E4971060A}" srcOrd="2" destOrd="0" presId="urn:microsoft.com/office/officeart/2005/8/layout/chevron1"/>
    <dgm:cxn modelId="{76C7BD06-36A7-4D73-99F9-298A4458E481}" type="presParOf" srcId="{C88CC9AE-C75D-42F6-99A1-B091A88AB589}" destId="{D5709B01-3F6C-4BBD-81A4-CE9B5F8C06D6}" srcOrd="3" destOrd="0" presId="urn:microsoft.com/office/officeart/2005/8/layout/chevron1"/>
    <dgm:cxn modelId="{FF0CC5E0-33FA-48DA-A726-0EB30BA105D3}" type="presParOf" srcId="{C88CC9AE-C75D-42F6-99A1-B091A88AB589}" destId="{398F4C4D-1E30-4F0E-9278-F0E45A864FB9}" srcOrd="4" destOrd="0" presId="urn:microsoft.com/office/officeart/2005/8/layout/chevron1"/>
    <dgm:cxn modelId="{442C3DA4-26FE-4194-BC8E-7CB0356A5BB4}" type="presParOf" srcId="{C88CC9AE-C75D-42F6-99A1-B091A88AB589}" destId="{6CBB58C5-1E1B-4E29-B8F0-B3B5614A44C6}" srcOrd="5" destOrd="0" presId="urn:microsoft.com/office/officeart/2005/8/layout/chevron1"/>
    <dgm:cxn modelId="{04C4990A-F43B-4964-9AD4-87E0D5AD1698}" type="presParOf" srcId="{C88CC9AE-C75D-42F6-99A1-B091A88AB589}" destId="{3DC973A0-E9E0-4807-A2B2-B407BAA95889}" srcOrd="6" destOrd="0" presId="urn:microsoft.com/office/officeart/2005/8/layout/chevron1"/>
    <dgm:cxn modelId="{506A29D0-929C-4247-BDDF-B299A03AE5C4}" type="presParOf" srcId="{C88CC9AE-C75D-42F6-99A1-B091A88AB589}" destId="{9C9A29CE-95E9-4635-A0D7-17939BC8D5AC}" srcOrd="7" destOrd="0" presId="urn:microsoft.com/office/officeart/2005/8/layout/chevron1"/>
    <dgm:cxn modelId="{70474D64-7A5E-4946-BF4B-6A6B999222D2}" type="presParOf" srcId="{C88CC9AE-C75D-42F6-99A1-B091A88AB589}" destId="{FD87A8DF-79FE-46A5-A124-3F4BC39E475A}" srcOrd="8" destOrd="0" presId="urn:microsoft.com/office/officeart/2005/8/layout/chevron1"/>
    <dgm:cxn modelId="{D2147942-93DB-4821-819A-26AE95BD9E67}" type="presParOf" srcId="{C88CC9AE-C75D-42F6-99A1-B091A88AB589}" destId="{944FDFB7-4211-478B-897C-CD8D11EC54A9}" srcOrd="9" destOrd="0" presId="urn:microsoft.com/office/officeart/2005/8/layout/chevron1"/>
    <dgm:cxn modelId="{85908917-8083-41FF-9D5A-D84C430324CA}" type="presParOf" srcId="{C88CC9AE-C75D-42F6-99A1-B091A88AB589}" destId="{DCC46481-0214-40ED-9806-C0A05EAD6D7E}" srcOrd="10" destOrd="0" presId="urn:microsoft.com/office/officeart/2005/8/layout/chevron1"/>
    <dgm:cxn modelId="{FC01E259-777D-42B2-9102-593DD2DA114F}" type="presParOf" srcId="{C88CC9AE-C75D-42F6-99A1-B091A88AB589}" destId="{897DC21F-9817-442F-AC76-45E9CA1E4A04}" srcOrd="11" destOrd="0" presId="urn:microsoft.com/office/officeart/2005/8/layout/chevron1"/>
    <dgm:cxn modelId="{3EC1BC3D-E815-4DD0-9F92-7AADAA062BC3}" type="presParOf" srcId="{C88CC9AE-C75D-42F6-99A1-B091A88AB589}" destId="{1E150B49-CBC5-48E0-8375-084C97BD16FC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3B1EFE-4165-4A77-A72F-ED0130B7927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0965D82-AEC5-4B89-A91E-CEE633E514AC}">
      <dgm:prSet phldrT="[Text]"/>
      <dgm:spPr/>
      <dgm:t>
        <a:bodyPr/>
        <a:lstStyle/>
        <a:p>
          <a:r>
            <a:rPr lang="de-DE">
              <a:cs typeface="Arial"/>
            </a:rPr>
            <a:t>plan</a:t>
          </a:r>
        </a:p>
      </dgm:t>
    </dgm:pt>
    <dgm:pt modelId="{0C93419F-FD2F-43F5-B9AA-E2B762D5005A}" type="parTrans" cxnId="{E1A225FB-5408-4902-B076-70AE73173747}">
      <dgm:prSet/>
      <dgm:spPr/>
    </dgm:pt>
    <dgm:pt modelId="{F5D6B25B-EC04-4CDE-BBC6-E447D0FA1133}" type="sibTrans" cxnId="{E1A225FB-5408-4902-B076-70AE73173747}">
      <dgm:prSet/>
      <dgm:spPr/>
    </dgm:pt>
    <dgm:pt modelId="{F2DE95D0-C492-4EFC-A5C9-1129ACA33C65}">
      <dgm:prSet phldrT="[Text]"/>
      <dgm:spPr/>
      <dgm:t>
        <a:bodyPr/>
        <a:lstStyle/>
        <a:p>
          <a:r>
            <a:rPr lang="de-DE" err="1">
              <a:cs typeface="Arial"/>
            </a:rPr>
            <a:t>code</a:t>
          </a:r>
        </a:p>
      </dgm:t>
    </dgm:pt>
    <dgm:pt modelId="{C5CA9661-1771-472D-BCB7-BA22013CB239}" type="sibTrans" cxnId="{93E9C7EE-AE43-4145-BD5A-C888357182D9}">
      <dgm:prSet/>
      <dgm:spPr/>
    </dgm:pt>
    <dgm:pt modelId="{E6D0995D-4EA8-4CC4-B789-EAEB5B8F368B}" type="parTrans" cxnId="{93E9C7EE-AE43-4145-BD5A-C888357182D9}">
      <dgm:prSet/>
      <dgm:spPr/>
    </dgm:pt>
    <dgm:pt modelId="{6A987CAA-47FF-4C77-84D4-103A196A9810}">
      <dgm:prSet phldrT="[Text]"/>
      <dgm:spPr/>
      <dgm:t>
        <a:bodyPr/>
        <a:lstStyle/>
        <a:p>
          <a:r>
            <a:rPr lang="de-DE" err="1">
              <a:cs typeface="Arial"/>
            </a:rPr>
            <a:t>build</a:t>
          </a:r>
        </a:p>
      </dgm:t>
    </dgm:pt>
    <dgm:pt modelId="{D3E5F8AB-9442-45A1-8245-DB19434BE18D}" type="sibTrans" cxnId="{1C5E210F-B36F-4386-A396-C49DD82A3527}">
      <dgm:prSet/>
      <dgm:spPr/>
    </dgm:pt>
    <dgm:pt modelId="{750F9DEF-AEE7-417F-8F82-28DC1952B8D6}" type="parTrans" cxnId="{1C5E210F-B36F-4386-A396-C49DD82A3527}">
      <dgm:prSet/>
      <dgm:spPr/>
    </dgm:pt>
    <dgm:pt modelId="{457F9EE5-604C-4A15-8B76-1EC4898C59A7}">
      <dgm:prSet phldrT="[Text]"/>
      <dgm:spPr/>
      <dgm:t>
        <a:bodyPr/>
        <a:lstStyle/>
        <a:p>
          <a:endParaRPr lang="de-DE">
            <a:cs typeface="Arial"/>
          </a:endParaRPr>
        </a:p>
      </dgm:t>
    </dgm:pt>
    <dgm:pt modelId="{EAD85452-1D78-4B11-AD36-FA979C3BAA72}" type="sibTrans" cxnId="{7E0B485F-94B4-43D9-B7E9-FFFF3C58C2FF}">
      <dgm:prSet/>
      <dgm:spPr/>
    </dgm:pt>
    <dgm:pt modelId="{E1286CEE-FEF3-42A6-B9B9-475978BFA275}" type="parTrans" cxnId="{7E0B485F-94B4-43D9-B7E9-FFFF3C58C2FF}">
      <dgm:prSet/>
      <dgm:spPr/>
    </dgm:pt>
    <dgm:pt modelId="{CF145E41-121F-4625-91DB-807D0FDD706B}">
      <dgm:prSet phldrT="[Text]"/>
      <dgm:spPr/>
      <dgm:t>
        <a:bodyPr/>
        <a:lstStyle/>
        <a:p>
          <a:endParaRPr lang="de-DE">
            <a:cs typeface="Arial"/>
          </a:endParaRPr>
        </a:p>
      </dgm:t>
    </dgm:pt>
    <dgm:pt modelId="{5299D263-0C36-45E9-8057-7A27B9157577}" type="sibTrans" cxnId="{3736228E-6992-43AD-9F15-A90169119A4E}">
      <dgm:prSet/>
      <dgm:spPr/>
    </dgm:pt>
    <dgm:pt modelId="{A6381E6A-B1E9-4A8A-947A-8A18912B3443}" type="parTrans" cxnId="{3736228E-6992-43AD-9F15-A90169119A4E}">
      <dgm:prSet/>
      <dgm:spPr/>
    </dgm:pt>
    <dgm:pt modelId="{46160489-6F69-40E8-9BD5-C9F0F9B4ECE3}">
      <dgm:prSet phldrT="[Text]"/>
      <dgm:spPr/>
      <dgm:t>
        <a:bodyPr/>
        <a:lstStyle/>
        <a:p>
          <a:endParaRPr lang="de-DE">
            <a:cs typeface="Arial"/>
          </a:endParaRPr>
        </a:p>
      </dgm:t>
    </dgm:pt>
    <dgm:pt modelId="{2EF1CF90-59C8-492C-AB06-6434F36EA125}" type="sibTrans" cxnId="{0179F462-61E1-4640-A7B9-B6A33AADDAD7}">
      <dgm:prSet/>
      <dgm:spPr/>
    </dgm:pt>
    <dgm:pt modelId="{514EAD7A-4EC5-4284-B3EF-62C90EB83642}" type="parTrans" cxnId="{0179F462-61E1-4640-A7B9-B6A33AADDAD7}">
      <dgm:prSet/>
      <dgm:spPr/>
    </dgm:pt>
    <dgm:pt modelId="{E3C45D6C-21E6-4E1C-96F3-75CDB69022E1}">
      <dgm:prSet phldrT="[Text]"/>
      <dgm:spPr/>
      <dgm:t>
        <a:bodyPr/>
        <a:lstStyle/>
        <a:p>
          <a:r>
            <a:rPr lang="de-DE">
              <a:cs typeface="Arial"/>
            </a:rPr>
            <a:t>            </a:t>
          </a:r>
        </a:p>
      </dgm:t>
    </dgm:pt>
    <dgm:pt modelId="{756186A4-3B1E-4E02-914F-B880F122FD57}" type="sibTrans" cxnId="{8AC499FF-80CF-44CF-8917-0F184EBE4BCE}">
      <dgm:prSet/>
      <dgm:spPr/>
    </dgm:pt>
    <dgm:pt modelId="{FFA25B33-0B70-492E-84D7-26E6D39563F3}" type="parTrans" cxnId="{8AC499FF-80CF-44CF-8917-0F184EBE4BCE}">
      <dgm:prSet/>
      <dgm:spPr/>
    </dgm:pt>
    <dgm:pt modelId="{C88CC9AE-C75D-42F6-99A1-B091A88AB589}" type="pres">
      <dgm:prSet presAssocID="{933B1EFE-4165-4A77-A72F-ED0130B79278}" presName="Name0" presStyleCnt="0">
        <dgm:presLayoutVars>
          <dgm:dir/>
          <dgm:animLvl val="lvl"/>
          <dgm:resizeHandles val="exact"/>
        </dgm:presLayoutVars>
      </dgm:prSet>
      <dgm:spPr/>
    </dgm:pt>
    <dgm:pt modelId="{17143306-E9A1-4210-83A7-1FCFE322DB02}" type="pres">
      <dgm:prSet presAssocID="{40965D82-AEC5-4B89-A91E-CEE633E514AC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77F898C-5E2C-48A5-8ED7-9EE1D06FFF06}" type="pres">
      <dgm:prSet presAssocID="{F5D6B25B-EC04-4CDE-BBC6-E447D0FA1133}" presName="parTxOnlySpace" presStyleCnt="0"/>
      <dgm:spPr/>
    </dgm:pt>
    <dgm:pt modelId="{1E3A2906-0F40-4C80-8BD1-D53E4971060A}" type="pres">
      <dgm:prSet presAssocID="{F2DE95D0-C492-4EFC-A5C9-1129ACA33C65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5709B01-3F6C-4BBD-81A4-CE9B5F8C06D6}" type="pres">
      <dgm:prSet presAssocID="{C5CA9661-1771-472D-BCB7-BA22013CB239}" presName="parTxOnlySpace" presStyleCnt="0"/>
      <dgm:spPr/>
    </dgm:pt>
    <dgm:pt modelId="{398F4C4D-1E30-4F0E-9278-F0E45A864FB9}" type="pres">
      <dgm:prSet presAssocID="{6A987CAA-47FF-4C77-84D4-103A196A9810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CBB58C5-1E1B-4E29-B8F0-B3B5614A44C6}" type="pres">
      <dgm:prSet presAssocID="{D3E5F8AB-9442-45A1-8245-DB19434BE18D}" presName="parTxOnlySpace" presStyleCnt="0"/>
      <dgm:spPr/>
    </dgm:pt>
    <dgm:pt modelId="{3DC973A0-E9E0-4807-A2B2-B407BAA95889}" type="pres">
      <dgm:prSet presAssocID="{457F9EE5-604C-4A15-8B76-1EC4898C59A7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C9A29CE-95E9-4635-A0D7-17939BC8D5AC}" type="pres">
      <dgm:prSet presAssocID="{EAD85452-1D78-4B11-AD36-FA979C3BAA72}" presName="parTxOnlySpace" presStyleCnt="0"/>
      <dgm:spPr/>
    </dgm:pt>
    <dgm:pt modelId="{FD87A8DF-79FE-46A5-A124-3F4BC39E475A}" type="pres">
      <dgm:prSet presAssocID="{CF145E41-121F-4625-91DB-807D0FDD706B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44FDFB7-4211-478B-897C-CD8D11EC54A9}" type="pres">
      <dgm:prSet presAssocID="{5299D263-0C36-45E9-8057-7A27B9157577}" presName="parTxOnlySpace" presStyleCnt="0"/>
      <dgm:spPr/>
    </dgm:pt>
    <dgm:pt modelId="{DCC46481-0214-40ED-9806-C0A05EAD6D7E}" type="pres">
      <dgm:prSet presAssocID="{46160489-6F69-40E8-9BD5-C9F0F9B4ECE3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97DC21F-9817-442F-AC76-45E9CA1E4A04}" type="pres">
      <dgm:prSet presAssocID="{2EF1CF90-59C8-492C-AB06-6434F36EA125}" presName="parTxOnlySpace" presStyleCnt="0"/>
      <dgm:spPr/>
    </dgm:pt>
    <dgm:pt modelId="{1E150B49-CBC5-48E0-8375-084C97BD16FC}" type="pres">
      <dgm:prSet presAssocID="{E3C45D6C-21E6-4E1C-96F3-75CDB69022E1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179F462-61E1-4640-A7B9-B6A33AADDAD7}" srcId="{933B1EFE-4165-4A77-A72F-ED0130B79278}" destId="{46160489-6F69-40E8-9BD5-C9F0F9B4ECE3}" srcOrd="5" destOrd="0" parTransId="{514EAD7A-4EC5-4284-B3EF-62C90EB83642}" sibTransId="{2EF1CF90-59C8-492C-AB06-6434F36EA125}"/>
    <dgm:cxn modelId="{D761E49A-7D48-47DA-B4FF-7C0E686E11EB}" type="presOf" srcId="{E3C45D6C-21E6-4E1C-96F3-75CDB69022E1}" destId="{1E150B49-CBC5-48E0-8375-084C97BD16FC}" srcOrd="0" destOrd="0" presId="urn:microsoft.com/office/officeart/2005/8/layout/chevron1"/>
    <dgm:cxn modelId="{35E743F1-1041-4EC4-B9FA-940664B970AF}" type="presOf" srcId="{6A987CAA-47FF-4C77-84D4-103A196A9810}" destId="{398F4C4D-1E30-4F0E-9278-F0E45A864FB9}" srcOrd="0" destOrd="0" presId="urn:microsoft.com/office/officeart/2005/8/layout/chevron1"/>
    <dgm:cxn modelId="{B0501842-327D-4D8A-9F3E-840E94ACEE48}" type="presOf" srcId="{40965D82-AEC5-4B89-A91E-CEE633E514AC}" destId="{17143306-E9A1-4210-83A7-1FCFE322DB02}" srcOrd="0" destOrd="0" presId="urn:microsoft.com/office/officeart/2005/8/layout/chevron1"/>
    <dgm:cxn modelId="{C35D2DA9-D6C5-4700-9FD4-AA1C097FA8D8}" type="presOf" srcId="{457F9EE5-604C-4A15-8B76-1EC4898C59A7}" destId="{3DC973A0-E9E0-4807-A2B2-B407BAA95889}" srcOrd="0" destOrd="0" presId="urn:microsoft.com/office/officeart/2005/8/layout/chevron1"/>
    <dgm:cxn modelId="{E1A225FB-5408-4902-B076-70AE73173747}" srcId="{933B1EFE-4165-4A77-A72F-ED0130B79278}" destId="{40965D82-AEC5-4B89-A91E-CEE633E514AC}" srcOrd="0" destOrd="0" parTransId="{0C93419F-FD2F-43F5-B9AA-E2B762D5005A}" sibTransId="{F5D6B25B-EC04-4CDE-BBC6-E447D0FA1133}"/>
    <dgm:cxn modelId="{661C3D42-120D-470E-B935-44B7F5BA7A5D}" type="presOf" srcId="{46160489-6F69-40E8-9BD5-C9F0F9B4ECE3}" destId="{DCC46481-0214-40ED-9806-C0A05EAD6D7E}" srcOrd="0" destOrd="0" presId="urn:microsoft.com/office/officeart/2005/8/layout/chevron1"/>
    <dgm:cxn modelId="{1C5E210F-B36F-4386-A396-C49DD82A3527}" srcId="{933B1EFE-4165-4A77-A72F-ED0130B79278}" destId="{6A987CAA-47FF-4C77-84D4-103A196A9810}" srcOrd="2" destOrd="0" parTransId="{750F9DEF-AEE7-417F-8F82-28DC1952B8D6}" sibTransId="{D3E5F8AB-9442-45A1-8245-DB19434BE18D}"/>
    <dgm:cxn modelId="{8AC499FF-80CF-44CF-8917-0F184EBE4BCE}" srcId="{933B1EFE-4165-4A77-A72F-ED0130B79278}" destId="{E3C45D6C-21E6-4E1C-96F3-75CDB69022E1}" srcOrd="6" destOrd="0" parTransId="{FFA25B33-0B70-492E-84D7-26E6D39563F3}" sibTransId="{756186A4-3B1E-4E02-914F-B880F122FD57}"/>
    <dgm:cxn modelId="{7E0B485F-94B4-43D9-B7E9-FFFF3C58C2FF}" srcId="{933B1EFE-4165-4A77-A72F-ED0130B79278}" destId="{457F9EE5-604C-4A15-8B76-1EC4898C59A7}" srcOrd="3" destOrd="0" parTransId="{E1286CEE-FEF3-42A6-B9B9-475978BFA275}" sibTransId="{EAD85452-1D78-4B11-AD36-FA979C3BAA72}"/>
    <dgm:cxn modelId="{202B12B9-9EE9-4678-97CC-876B3767DDFE}" type="presOf" srcId="{933B1EFE-4165-4A77-A72F-ED0130B79278}" destId="{C88CC9AE-C75D-42F6-99A1-B091A88AB589}" srcOrd="0" destOrd="0" presId="urn:microsoft.com/office/officeart/2005/8/layout/chevron1"/>
    <dgm:cxn modelId="{3736228E-6992-43AD-9F15-A90169119A4E}" srcId="{933B1EFE-4165-4A77-A72F-ED0130B79278}" destId="{CF145E41-121F-4625-91DB-807D0FDD706B}" srcOrd="4" destOrd="0" parTransId="{A6381E6A-B1E9-4A8A-947A-8A18912B3443}" sibTransId="{5299D263-0C36-45E9-8057-7A27B9157577}"/>
    <dgm:cxn modelId="{93E9C7EE-AE43-4145-BD5A-C888357182D9}" srcId="{933B1EFE-4165-4A77-A72F-ED0130B79278}" destId="{F2DE95D0-C492-4EFC-A5C9-1129ACA33C65}" srcOrd="1" destOrd="0" parTransId="{E6D0995D-4EA8-4CC4-B789-EAEB5B8F368B}" sibTransId="{C5CA9661-1771-472D-BCB7-BA22013CB239}"/>
    <dgm:cxn modelId="{0DA2195F-E908-417E-A1D3-A110CAC800C9}" type="presOf" srcId="{F2DE95D0-C492-4EFC-A5C9-1129ACA33C65}" destId="{1E3A2906-0F40-4C80-8BD1-D53E4971060A}" srcOrd="0" destOrd="0" presId="urn:microsoft.com/office/officeart/2005/8/layout/chevron1"/>
    <dgm:cxn modelId="{A0EAE569-19EC-44CC-B8DA-C8D6B6F630EB}" type="presOf" srcId="{CF145E41-121F-4625-91DB-807D0FDD706B}" destId="{FD87A8DF-79FE-46A5-A124-3F4BC39E475A}" srcOrd="0" destOrd="0" presId="urn:microsoft.com/office/officeart/2005/8/layout/chevron1"/>
    <dgm:cxn modelId="{107129AD-73C5-416B-A31F-4B9C057F2008}" type="presParOf" srcId="{C88CC9AE-C75D-42F6-99A1-B091A88AB589}" destId="{17143306-E9A1-4210-83A7-1FCFE322DB02}" srcOrd="0" destOrd="0" presId="urn:microsoft.com/office/officeart/2005/8/layout/chevron1"/>
    <dgm:cxn modelId="{0658908A-FCEB-4595-A1E5-9B07E3B0D69D}" type="presParOf" srcId="{C88CC9AE-C75D-42F6-99A1-B091A88AB589}" destId="{177F898C-5E2C-48A5-8ED7-9EE1D06FFF06}" srcOrd="1" destOrd="0" presId="urn:microsoft.com/office/officeart/2005/8/layout/chevron1"/>
    <dgm:cxn modelId="{9868EA46-6AED-44C5-B263-B910E4EB3108}" type="presParOf" srcId="{C88CC9AE-C75D-42F6-99A1-B091A88AB589}" destId="{1E3A2906-0F40-4C80-8BD1-D53E4971060A}" srcOrd="2" destOrd="0" presId="urn:microsoft.com/office/officeart/2005/8/layout/chevron1"/>
    <dgm:cxn modelId="{76C7BD06-36A7-4D73-99F9-298A4458E481}" type="presParOf" srcId="{C88CC9AE-C75D-42F6-99A1-B091A88AB589}" destId="{D5709B01-3F6C-4BBD-81A4-CE9B5F8C06D6}" srcOrd="3" destOrd="0" presId="urn:microsoft.com/office/officeart/2005/8/layout/chevron1"/>
    <dgm:cxn modelId="{FF0CC5E0-33FA-48DA-A726-0EB30BA105D3}" type="presParOf" srcId="{C88CC9AE-C75D-42F6-99A1-B091A88AB589}" destId="{398F4C4D-1E30-4F0E-9278-F0E45A864FB9}" srcOrd="4" destOrd="0" presId="urn:microsoft.com/office/officeart/2005/8/layout/chevron1"/>
    <dgm:cxn modelId="{442C3DA4-26FE-4194-BC8E-7CB0356A5BB4}" type="presParOf" srcId="{C88CC9AE-C75D-42F6-99A1-B091A88AB589}" destId="{6CBB58C5-1E1B-4E29-B8F0-B3B5614A44C6}" srcOrd="5" destOrd="0" presId="urn:microsoft.com/office/officeart/2005/8/layout/chevron1"/>
    <dgm:cxn modelId="{04C4990A-F43B-4964-9AD4-87E0D5AD1698}" type="presParOf" srcId="{C88CC9AE-C75D-42F6-99A1-B091A88AB589}" destId="{3DC973A0-E9E0-4807-A2B2-B407BAA95889}" srcOrd="6" destOrd="0" presId="urn:microsoft.com/office/officeart/2005/8/layout/chevron1"/>
    <dgm:cxn modelId="{506A29D0-929C-4247-BDDF-B299A03AE5C4}" type="presParOf" srcId="{C88CC9AE-C75D-42F6-99A1-B091A88AB589}" destId="{9C9A29CE-95E9-4635-A0D7-17939BC8D5AC}" srcOrd="7" destOrd="0" presId="urn:microsoft.com/office/officeart/2005/8/layout/chevron1"/>
    <dgm:cxn modelId="{70474D64-7A5E-4946-BF4B-6A6B999222D2}" type="presParOf" srcId="{C88CC9AE-C75D-42F6-99A1-B091A88AB589}" destId="{FD87A8DF-79FE-46A5-A124-3F4BC39E475A}" srcOrd="8" destOrd="0" presId="urn:microsoft.com/office/officeart/2005/8/layout/chevron1"/>
    <dgm:cxn modelId="{D2147942-93DB-4821-819A-26AE95BD9E67}" type="presParOf" srcId="{C88CC9AE-C75D-42F6-99A1-B091A88AB589}" destId="{944FDFB7-4211-478B-897C-CD8D11EC54A9}" srcOrd="9" destOrd="0" presId="urn:microsoft.com/office/officeart/2005/8/layout/chevron1"/>
    <dgm:cxn modelId="{85908917-8083-41FF-9D5A-D84C430324CA}" type="presParOf" srcId="{C88CC9AE-C75D-42F6-99A1-B091A88AB589}" destId="{DCC46481-0214-40ED-9806-C0A05EAD6D7E}" srcOrd="10" destOrd="0" presId="urn:microsoft.com/office/officeart/2005/8/layout/chevron1"/>
    <dgm:cxn modelId="{FC01E259-777D-42B2-9102-593DD2DA114F}" type="presParOf" srcId="{C88CC9AE-C75D-42F6-99A1-B091A88AB589}" destId="{897DC21F-9817-442F-AC76-45E9CA1E4A04}" srcOrd="11" destOrd="0" presId="urn:microsoft.com/office/officeart/2005/8/layout/chevron1"/>
    <dgm:cxn modelId="{3EC1BC3D-E815-4DD0-9F92-7AADAA062BC3}" type="presParOf" srcId="{C88CC9AE-C75D-42F6-99A1-B091A88AB589}" destId="{1E150B49-CBC5-48E0-8375-084C97BD16FC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33B1EFE-4165-4A77-A72F-ED0130B7927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0965D82-AEC5-4B89-A91E-CEE633E514AC}">
      <dgm:prSet phldrT="[Text]"/>
      <dgm:spPr/>
      <dgm:t>
        <a:bodyPr/>
        <a:lstStyle/>
        <a:p>
          <a:r>
            <a:rPr lang="de-DE">
              <a:cs typeface="Arial"/>
            </a:rPr>
            <a:t>plan</a:t>
          </a:r>
        </a:p>
      </dgm:t>
    </dgm:pt>
    <dgm:pt modelId="{0C93419F-FD2F-43F5-B9AA-E2B762D5005A}" type="parTrans" cxnId="{E1A225FB-5408-4902-B076-70AE73173747}">
      <dgm:prSet/>
      <dgm:spPr/>
    </dgm:pt>
    <dgm:pt modelId="{F5D6B25B-EC04-4CDE-BBC6-E447D0FA1133}" type="sibTrans" cxnId="{E1A225FB-5408-4902-B076-70AE73173747}">
      <dgm:prSet/>
      <dgm:spPr/>
    </dgm:pt>
    <dgm:pt modelId="{F2DE95D0-C492-4EFC-A5C9-1129ACA33C65}">
      <dgm:prSet phldrT="[Text]"/>
      <dgm:spPr/>
      <dgm:t>
        <a:bodyPr/>
        <a:lstStyle/>
        <a:p>
          <a:r>
            <a:rPr lang="de-DE" err="1">
              <a:cs typeface="Arial"/>
            </a:rPr>
            <a:t>code</a:t>
          </a:r>
        </a:p>
      </dgm:t>
    </dgm:pt>
    <dgm:pt modelId="{C5CA9661-1771-472D-BCB7-BA22013CB239}" type="sibTrans" cxnId="{93E9C7EE-AE43-4145-BD5A-C888357182D9}">
      <dgm:prSet/>
      <dgm:spPr/>
    </dgm:pt>
    <dgm:pt modelId="{E6D0995D-4EA8-4CC4-B789-EAEB5B8F368B}" type="parTrans" cxnId="{93E9C7EE-AE43-4145-BD5A-C888357182D9}">
      <dgm:prSet/>
      <dgm:spPr/>
    </dgm:pt>
    <dgm:pt modelId="{6A987CAA-47FF-4C77-84D4-103A196A9810}">
      <dgm:prSet phldrT="[Text]"/>
      <dgm:spPr/>
      <dgm:t>
        <a:bodyPr/>
        <a:lstStyle/>
        <a:p>
          <a:r>
            <a:rPr lang="de-DE" err="1">
              <a:cs typeface="Arial"/>
            </a:rPr>
            <a:t>test</a:t>
          </a:r>
        </a:p>
      </dgm:t>
    </dgm:pt>
    <dgm:pt modelId="{D3E5F8AB-9442-45A1-8245-DB19434BE18D}" type="sibTrans" cxnId="{1C5E210F-B36F-4386-A396-C49DD82A3527}">
      <dgm:prSet/>
      <dgm:spPr/>
    </dgm:pt>
    <dgm:pt modelId="{750F9DEF-AEE7-417F-8F82-28DC1952B8D6}" type="parTrans" cxnId="{1C5E210F-B36F-4386-A396-C49DD82A3527}">
      <dgm:prSet/>
      <dgm:spPr/>
    </dgm:pt>
    <dgm:pt modelId="{457F9EE5-604C-4A15-8B76-1EC4898C59A7}">
      <dgm:prSet phldrT="[Text]"/>
      <dgm:spPr/>
      <dgm:t>
        <a:bodyPr/>
        <a:lstStyle/>
        <a:p>
          <a:endParaRPr lang="de-DE">
            <a:cs typeface="Arial"/>
          </a:endParaRPr>
        </a:p>
      </dgm:t>
    </dgm:pt>
    <dgm:pt modelId="{EAD85452-1D78-4B11-AD36-FA979C3BAA72}" type="sibTrans" cxnId="{7E0B485F-94B4-43D9-B7E9-FFFF3C58C2FF}">
      <dgm:prSet/>
      <dgm:spPr/>
    </dgm:pt>
    <dgm:pt modelId="{E1286CEE-FEF3-42A6-B9B9-475978BFA275}" type="parTrans" cxnId="{7E0B485F-94B4-43D9-B7E9-FFFF3C58C2FF}">
      <dgm:prSet/>
      <dgm:spPr/>
    </dgm:pt>
    <dgm:pt modelId="{CF145E41-121F-4625-91DB-807D0FDD706B}">
      <dgm:prSet phldrT="[Text]"/>
      <dgm:spPr/>
      <dgm:t>
        <a:bodyPr/>
        <a:lstStyle/>
        <a:p>
          <a:endParaRPr lang="de-DE">
            <a:cs typeface="Arial"/>
          </a:endParaRPr>
        </a:p>
      </dgm:t>
    </dgm:pt>
    <dgm:pt modelId="{5299D263-0C36-45E9-8057-7A27B9157577}" type="sibTrans" cxnId="{3736228E-6992-43AD-9F15-A90169119A4E}">
      <dgm:prSet/>
      <dgm:spPr/>
    </dgm:pt>
    <dgm:pt modelId="{A6381E6A-B1E9-4A8A-947A-8A18912B3443}" type="parTrans" cxnId="{3736228E-6992-43AD-9F15-A90169119A4E}">
      <dgm:prSet/>
      <dgm:spPr/>
    </dgm:pt>
    <dgm:pt modelId="{46160489-6F69-40E8-9BD5-C9F0F9B4ECE3}">
      <dgm:prSet phldrT="[Text]"/>
      <dgm:spPr/>
      <dgm:t>
        <a:bodyPr/>
        <a:lstStyle/>
        <a:p>
          <a:r>
            <a:rPr lang="de-DE">
              <a:cs typeface="Arial"/>
            </a:rPr>
            <a:t>            </a:t>
          </a:r>
        </a:p>
      </dgm:t>
    </dgm:pt>
    <dgm:pt modelId="{2EF1CF90-59C8-492C-AB06-6434F36EA125}" type="sibTrans" cxnId="{0179F462-61E1-4640-A7B9-B6A33AADDAD7}">
      <dgm:prSet/>
      <dgm:spPr/>
    </dgm:pt>
    <dgm:pt modelId="{514EAD7A-4EC5-4284-B3EF-62C90EB83642}" type="parTrans" cxnId="{0179F462-61E1-4640-A7B9-B6A33AADDAD7}">
      <dgm:prSet/>
      <dgm:spPr/>
    </dgm:pt>
    <dgm:pt modelId="{331BE018-1823-4204-A2E2-FB0AA7AAD5F9}">
      <dgm:prSet phldrT="[Text]"/>
      <dgm:spPr/>
      <dgm:t>
        <a:bodyPr/>
        <a:lstStyle/>
        <a:p>
          <a:r>
            <a:rPr lang="de-DE" err="1">
              <a:cs typeface="Arial"/>
            </a:rPr>
            <a:t>build</a:t>
          </a:r>
        </a:p>
      </dgm:t>
    </dgm:pt>
    <dgm:pt modelId="{128AB2ED-7654-49B9-BA90-867DB3ECEBB5}" type="parTrans" cxnId="{415919FC-3398-4114-8E8B-9289B640479F}">
      <dgm:prSet/>
      <dgm:spPr/>
    </dgm:pt>
    <dgm:pt modelId="{964ADC7A-E677-4031-9719-5D8A4511B5D9}" type="sibTrans" cxnId="{415919FC-3398-4114-8E8B-9289B640479F}">
      <dgm:prSet/>
      <dgm:spPr/>
    </dgm:pt>
    <dgm:pt modelId="{C88CC9AE-C75D-42F6-99A1-B091A88AB589}" type="pres">
      <dgm:prSet presAssocID="{933B1EFE-4165-4A77-A72F-ED0130B79278}" presName="Name0" presStyleCnt="0">
        <dgm:presLayoutVars>
          <dgm:dir/>
          <dgm:animLvl val="lvl"/>
          <dgm:resizeHandles val="exact"/>
        </dgm:presLayoutVars>
      </dgm:prSet>
      <dgm:spPr/>
    </dgm:pt>
    <dgm:pt modelId="{17143306-E9A1-4210-83A7-1FCFE322DB02}" type="pres">
      <dgm:prSet presAssocID="{40965D82-AEC5-4B89-A91E-CEE633E514AC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77F898C-5E2C-48A5-8ED7-9EE1D06FFF06}" type="pres">
      <dgm:prSet presAssocID="{F5D6B25B-EC04-4CDE-BBC6-E447D0FA1133}" presName="parTxOnlySpace" presStyleCnt="0"/>
      <dgm:spPr/>
    </dgm:pt>
    <dgm:pt modelId="{1E3A2906-0F40-4C80-8BD1-D53E4971060A}" type="pres">
      <dgm:prSet presAssocID="{F2DE95D0-C492-4EFC-A5C9-1129ACA33C65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5709B01-3F6C-4BBD-81A4-CE9B5F8C06D6}" type="pres">
      <dgm:prSet presAssocID="{C5CA9661-1771-472D-BCB7-BA22013CB239}" presName="parTxOnlySpace" presStyleCnt="0"/>
      <dgm:spPr/>
    </dgm:pt>
    <dgm:pt modelId="{B85DE5BA-6C3E-4150-8FE3-3A99E1C426B7}" type="pres">
      <dgm:prSet presAssocID="{331BE018-1823-4204-A2E2-FB0AA7AAD5F9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CAC813F-AFB9-44C1-ACFA-CE966550EC3B}" type="pres">
      <dgm:prSet presAssocID="{964ADC7A-E677-4031-9719-5D8A4511B5D9}" presName="parTxOnlySpace" presStyleCnt="0"/>
      <dgm:spPr/>
    </dgm:pt>
    <dgm:pt modelId="{398F4C4D-1E30-4F0E-9278-F0E45A864FB9}" type="pres">
      <dgm:prSet presAssocID="{6A987CAA-47FF-4C77-84D4-103A196A9810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CBB58C5-1E1B-4E29-B8F0-B3B5614A44C6}" type="pres">
      <dgm:prSet presAssocID="{D3E5F8AB-9442-45A1-8245-DB19434BE18D}" presName="parTxOnlySpace" presStyleCnt="0"/>
      <dgm:spPr/>
    </dgm:pt>
    <dgm:pt modelId="{3DC973A0-E9E0-4807-A2B2-B407BAA95889}" type="pres">
      <dgm:prSet presAssocID="{457F9EE5-604C-4A15-8B76-1EC4898C59A7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C9A29CE-95E9-4635-A0D7-17939BC8D5AC}" type="pres">
      <dgm:prSet presAssocID="{EAD85452-1D78-4B11-AD36-FA979C3BAA72}" presName="parTxOnlySpace" presStyleCnt="0"/>
      <dgm:spPr/>
    </dgm:pt>
    <dgm:pt modelId="{FD87A8DF-79FE-46A5-A124-3F4BC39E475A}" type="pres">
      <dgm:prSet presAssocID="{CF145E41-121F-4625-91DB-807D0FDD706B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44FDFB7-4211-478B-897C-CD8D11EC54A9}" type="pres">
      <dgm:prSet presAssocID="{5299D263-0C36-45E9-8057-7A27B9157577}" presName="parTxOnlySpace" presStyleCnt="0"/>
      <dgm:spPr/>
    </dgm:pt>
    <dgm:pt modelId="{DCC46481-0214-40ED-9806-C0A05EAD6D7E}" type="pres">
      <dgm:prSet presAssocID="{46160489-6F69-40E8-9BD5-C9F0F9B4ECE3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179F462-61E1-4640-A7B9-B6A33AADDAD7}" srcId="{933B1EFE-4165-4A77-A72F-ED0130B79278}" destId="{46160489-6F69-40E8-9BD5-C9F0F9B4ECE3}" srcOrd="6" destOrd="0" parTransId="{514EAD7A-4EC5-4284-B3EF-62C90EB83642}" sibTransId="{2EF1CF90-59C8-492C-AB06-6434F36EA125}"/>
    <dgm:cxn modelId="{35E743F1-1041-4EC4-B9FA-940664B970AF}" type="presOf" srcId="{6A987CAA-47FF-4C77-84D4-103A196A9810}" destId="{398F4C4D-1E30-4F0E-9278-F0E45A864FB9}" srcOrd="0" destOrd="0" presId="urn:microsoft.com/office/officeart/2005/8/layout/chevron1"/>
    <dgm:cxn modelId="{B0501842-327D-4D8A-9F3E-840E94ACEE48}" type="presOf" srcId="{40965D82-AEC5-4B89-A91E-CEE633E514AC}" destId="{17143306-E9A1-4210-83A7-1FCFE322DB02}" srcOrd="0" destOrd="0" presId="urn:microsoft.com/office/officeart/2005/8/layout/chevron1"/>
    <dgm:cxn modelId="{C35D2DA9-D6C5-4700-9FD4-AA1C097FA8D8}" type="presOf" srcId="{457F9EE5-604C-4A15-8B76-1EC4898C59A7}" destId="{3DC973A0-E9E0-4807-A2B2-B407BAA95889}" srcOrd="0" destOrd="0" presId="urn:microsoft.com/office/officeart/2005/8/layout/chevron1"/>
    <dgm:cxn modelId="{E1A225FB-5408-4902-B076-70AE73173747}" srcId="{933B1EFE-4165-4A77-A72F-ED0130B79278}" destId="{40965D82-AEC5-4B89-A91E-CEE633E514AC}" srcOrd="0" destOrd="0" parTransId="{0C93419F-FD2F-43F5-B9AA-E2B762D5005A}" sibTransId="{F5D6B25B-EC04-4CDE-BBC6-E447D0FA1133}"/>
    <dgm:cxn modelId="{661C3D42-120D-470E-B935-44B7F5BA7A5D}" type="presOf" srcId="{46160489-6F69-40E8-9BD5-C9F0F9B4ECE3}" destId="{DCC46481-0214-40ED-9806-C0A05EAD6D7E}" srcOrd="0" destOrd="0" presId="urn:microsoft.com/office/officeart/2005/8/layout/chevron1"/>
    <dgm:cxn modelId="{1C5E210F-B36F-4386-A396-C49DD82A3527}" srcId="{933B1EFE-4165-4A77-A72F-ED0130B79278}" destId="{6A987CAA-47FF-4C77-84D4-103A196A9810}" srcOrd="3" destOrd="0" parTransId="{750F9DEF-AEE7-417F-8F82-28DC1952B8D6}" sibTransId="{D3E5F8AB-9442-45A1-8245-DB19434BE18D}"/>
    <dgm:cxn modelId="{37DD9D10-69A5-4408-B5E5-FA4A88E6FA94}" type="presOf" srcId="{331BE018-1823-4204-A2E2-FB0AA7AAD5F9}" destId="{B85DE5BA-6C3E-4150-8FE3-3A99E1C426B7}" srcOrd="0" destOrd="0" presId="urn:microsoft.com/office/officeart/2005/8/layout/chevron1"/>
    <dgm:cxn modelId="{7E0B485F-94B4-43D9-B7E9-FFFF3C58C2FF}" srcId="{933B1EFE-4165-4A77-A72F-ED0130B79278}" destId="{457F9EE5-604C-4A15-8B76-1EC4898C59A7}" srcOrd="4" destOrd="0" parTransId="{E1286CEE-FEF3-42A6-B9B9-475978BFA275}" sibTransId="{EAD85452-1D78-4B11-AD36-FA979C3BAA72}"/>
    <dgm:cxn modelId="{202B12B9-9EE9-4678-97CC-876B3767DDFE}" type="presOf" srcId="{933B1EFE-4165-4A77-A72F-ED0130B79278}" destId="{C88CC9AE-C75D-42F6-99A1-B091A88AB589}" srcOrd="0" destOrd="0" presId="urn:microsoft.com/office/officeart/2005/8/layout/chevron1"/>
    <dgm:cxn modelId="{3736228E-6992-43AD-9F15-A90169119A4E}" srcId="{933B1EFE-4165-4A77-A72F-ED0130B79278}" destId="{CF145E41-121F-4625-91DB-807D0FDD706B}" srcOrd="5" destOrd="0" parTransId="{A6381E6A-B1E9-4A8A-947A-8A18912B3443}" sibTransId="{5299D263-0C36-45E9-8057-7A27B9157577}"/>
    <dgm:cxn modelId="{93E9C7EE-AE43-4145-BD5A-C888357182D9}" srcId="{933B1EFE-4165-4A77-A72F-ED0130B79278}" destId="{F2DE95D0-C492-4EFC-A5C9-1129ACA33C65}" srcOrd="1" destOrd="0" parTransId="{E6D0995D-4EA8-4CC4-B789-EAEB5B8F368B}" sibTransId="{C5CA9661-1771-472D-BCB7-BA22013CB239}"/>
    <dgm:cxn modelId="{0DA2195F-E908-417E-A1D3-A110CAC800C9}" type="presOf" srcId="{F2DE95D0-C492-4EFC-A5C9-1129ACA33C65}" destId="{1E3A2906-0F40-4C80-8BD1-D53E4971060A}" srcOrd="0" destOrd="0" presId="urn:microsoft.com/office/officeart/2005/8/layout/chevron1"/>
    <dgm:cxn modelId="{A0EAE569-19EC-44CC-B8DA-C8D6B6F630EB}" type="presOf" srcId="{CF145E41-121F-4625-91DB-807D0FDD706B}" destId="{FD87A8DF-79FE-46A5-A124-3F4BC39E475A}" srcOrd="0" destOrd="0" presId="urn:microsoft.com/office/officeart/2005/8/layout/chevron1"/>
    <dgm:cxn modelId="{415919FC-3398-4114-8E8B-9289B640479F}" srcId="{933B1EFE-4165-4A77-A72F-ED0130B79278}" destId="{331BE018-1823-4204-A2E2-FB0AA7AAD5F9}" srcOrd="2" destOrd="0" parTransId="{128AB2ED-7654-49B9-BA90-867DB3ECEBB5}" sibTransId="{964ADC7A-E677-4031-9719-5D8A4511B5D9}"/>
    <dgm:cxn modelId="{107129AD-73C5-416B-A31F-4B9C057F2008}" type="presParOf" srcId="{C88CC9AE-C75D-42F6-99A1-B091A88AB589}" destId="{17143306-E9A1-4210-83A7-1FCFE322DB02}" srcOrd="0" destOrd="0" presId="urn:microsoft.com/office/officeart/2005/8/layout/chevron1"/>
    <dgm:cxn modelId="{0658908A-FCEB-4595-A1E5-9B07E3B0D69D}" type="presParOf" srcId="{C88CC9AE-C75D-42F6-99A1-B091A88AB589}" destId="{177F898C-5E2C-48A5-8ED7-9EE1D06FFF06}" srcOrd="1" destOrd="0" presId="urn:microsoft.com/office/officeart/2005/8/layout/chevron1"/>
    <dgm:cxn modelId="{9868EA46-6AED-44C5-B263-B910E4EB3108}" type="presParOf" srcId="{C88CC9AE-C75D-42F6-99A1-B091A88AB589}" destId="{1E3A2906-0F40-4C80-8BD1-D53E4971060A}" srcOrd="2" destOrd="0" presId="urn:microsoft.com/office/officeart/2005/8/layout/chevron1"/>
    <dgm:cxn modelId="{76C7BD06-36A7-4D73-99F9-298A4458E481}" type="presParOf" srcId="{C88CC9AE-C75D-42F6-99A1-B091A88AB589}" destId="{D5709B01-3F6C-4BBD-81A4-CE9B5F8C06D6}" srcOrd="3" destOrd="0" presId="urn:microsoft.com/office/officeart/2005/8/layout/chevron1"/>
    <dgm:cxn modelId="{A7289EDC-EC3D-41BE-9AC9-9D0CA019709A}" type="presParOf" srcId="{C88CC9AE-C75D-42F6-99A1-B091A88AB589}" destId="{B85DE5BA-6C3E-4150-8FE3-3A99E1C426B7}" srcOrd="4" destOrd="0" presId="urn:microsoft.com/office/officeart/2005/8/layout/chevron1"/>
    <dgm:cxn modelId="{C7DEB5F9-A67F-4811-95E8-3176DD0CFED1}" type="presParOf" srcId="{C88CC9AE-C75D-42F6-99A1-B091A88AB589}" destId="{5CAC813F-AFB9-44C1-ACFA-CE966550EC3B}" srcOrd="5" destOrd="0" presId="urn:microsoft.com/office/officeart/2005/8/layout/chevron1"/>
    <dgm:cxn modelId="{FF0CC5E0-33FA-48DA-A726-0EB30BA105D3}" type="presParOf" srcId="{C88CC9AE-C75D-42F6-99A1-B091A88AB589}" destId="{398F4C4D-1E30-4F0E-9278-F0E45A864FB9}" srcOrd="6" destOrd="0" presId="urn:microsoft.com/office/officeart/2005/8/layout/chevron1"/>
    <dgm:cxn modelId="{442C3DA4-26FE-4194-BC8E-7CB0356A5BB4}" type="presParOf" srcId="{C88CC9AE-C75D-42F6-99A1-B091A88AB589}" destId="{6CBB58C5-1E1B-4E29-B8F0-B3B5614A44C6}" srcOrd="7" destOrd="0" presId="urn:microsoft.com/office/officeart/2005/8/layout/chevron1"/>
    <dgm:cxn modelId="{04C4990A-F43B-4964-9AD4-87E0D5AD1698}" type="presParOf" srcId="{C88CC9AE-C75D-42F6-99A1-B091A88AB589}" destId="{3DC973A0-E9E0-4807-A2B2-B407BAA95889}" srcOrd="8" destOrd="0" presId="urn:microsoft.com/office/officeart/2005/8/layout/chevron1"/>
    <dgm:cxn modelId="{506A29D0-929C-4247-BDDF-B299A03AE5C4}" type="presParOf" srcId="{C88CC9AE-C75D-42F6-99A1-B091A88AB589}" destId="{9C9A29CE-95E9-4635-A0D7-17939BC8D5AC}" srcOrd="9" destOrd="0" presId="urn:microsoft.com/office/officeart/2005/8/layout/chevron1"/>
    <dgm:cxn modelId="{70474D64-7A5E-4946-BF4B-6A6B999222D2}" type="presParOf" srcId="{C88CC9AE-C75D-42F6-99A1-B091A88AB589}" destId="{FD87A8DF-79FE-46A5-A124-3F4BC39E475A}" srcOrd="10" destOrd="0" presId="urn:microsoft.com/office/officeart/2005/8/layout/chevron1"/>
    <dgm:cxn modelId="{D2147942-93DB-4821-819A-26AE95BD9E67}" type="presParOf" srcId="{C88CC9AE-C75D-42F6-99A1-B091A88AB589}" destId="{944FDFB7-4211-478B-897C-CD8D11EC54A9}" srcOrd="11" destOrd="0" presId="urn:microsoft.com/office/officeart/2005/8/layout/chevron1"/>
    <dgm:cxn modelId="{85908917-8083-41FF-9D5A-D84C430324CA}" type="presParOf" srcId="{C88CC9AE-C75D-42F6-99A1-B091A88AB589}" destId="{DCC46481-0214-40ED-9806-C0A05EAD6D7E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33B1EFE-4165-4A77-A72F-ED0130B7927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0965D82-AEC5-4B89-A91E-CEE633E514AC}">
      <dgm:prSet phldrT="[Text]"/>
      <dgm:spPr/>
      <dgm:t>
        <a:bodyPr/>
        <a:lstStyle/>
        <a:p>
          <a:r>
            <a:rPr lang="de-DE">
              <a:cs typeface="Arial"/>
            </a:rPr>
            <a:t>plan</a:t>
          </a:r>
        </a:p>
      </dgm:t>
    </dgm:pt>
    <dgm:pt modelId="{0C93419F-FD2F-43F5-B9AA-E2B762D5005A}" type="parTrans" cxnId="{E1A225FB-5408-4902-B076-70AE73173747}">
      <dgm:prSet/>
      <dgm:spPr/>
    </dgm:pt>
    <dgm:pt modelId="{F5D6B25B-EC04-4CDE-BBC6-E447D0FA1133}" type="sibTrans" cxnId="{E1A225FB-5408-4902-B076-70AE73173747}">
      <dgm:prSet/>
      <dgm:spPr/>
    </dgm:pt>
    <dgm:pt modelId="{F2DE95D0-C492-4EFC-A5C9-1129ACA33C65}">
      <dgm:prSet phldrT="[Text]"/>
      <dgm:spPr/>
      <dgm:t>
        <a:bodyPr/>
        <a:lstStyle/>
        <a:p>
          <a:r>
            <a:rPr lang="de-DE" err="1">
              <a:cs typeface="Arial"/>
            </a:rPr>
            <a:t>code</a:t>
          </a:r>
        </a:p>
      </dgm:t>
    </dgm:pt>
    <dgm:pt modelId="{C5CA9661-1771-472D-BCB7-BA22013CB239}" type="sibTrans" cxnId="{93E9C7EE-AE43-4145-BD5A-C888357182D9}">
      <dgm:prSet/>
      <dgm:spPr/>
    </dgm:pt>
    <dgm:pt modelId="{E6D0995D-4EA8-4CC4-B789-EAEB5B8F368B}" type="parTrans" cxnId="{93E9C7EE-AE43-4145-BD5A-C888357182D9}">
      <dgm:prSet/>
      <dgm:spPr/>
    </dgm:pt>
    <dgm:pt modelId="{6A987CAA-47FF-4C77-84D4-103A196A9810}">
      <dgm:prSet phldrT="[Text]"/>
      <dgm:spPr/>
      <dgm:t>
        <a:bodyPr/>
        <a:lstStyle/>
        <a:p>
          <a:r>
            <a:rPr lang="de-DE" err="1">
              <a:cs typeface="Arial"/>
            </a:rPr>
            <a:t>release</a:t>
          </a:r>
        </a:p>
      </dgm:t>
    </dgm:pt>
    <dgm:pt modelId="{D3E5F8AB-9442-45A1-8245-DB19434BE18D}" type="sibTrans" cxnId="{1C5E210F-B36F-4386-A396-C49DD82A3527}">
      <dgm:prSet/>
      <dgm:spPr/>
    </dgm:pt>
    <dgm:pt modelId="{750F9DEF-AEE7-417F-8F82-28DC1952B8D6}" type="parTrans" cxnId="{1C5E210F-B36F-4386-A396-C49DD82A3527}">
      <dgm:prSet/>
      <dgm:spPr/>
    </dgm:pt>
    <dgm:pt modelId="{457F9EE5-604C-4A15-8B76-1EC4898C59A7}">
      <dgm:prSet phldrT="[Text]"/>
      <dgm:spPr/>
      <dgm:t>
        <a:bodyPr/>
        <a:lstStyle/>
        <a:p>
          <a:endParaRPr lang="de-DE">
            <a:cs typeface="Arial"/>
          </a:endParaRPr>
        </a:p>
      </dgm:t>
    </dgm:pt>
    <dgm:pt modelId="{EAD85452-1D78-4B11-AD36-FA979C3BAA72}" type="sibTrans" cxnId="{7E0B485F-94B4-43D9-B7E9-FFFF3C58C2FF}">
      <dgm:prSet/>
      <dgm:spPr/>
    </dgm:pt>
    <dgm:pt modelId="{E1286CEE-FEF3-42A6-B9B9-475978BFA275}" type="parTrans" cxnId="{7E0B485F-94B4-43D9-B7E9-FFFF3C58C2FF}">
      <dgm:prSet/>
      <dgm:spPr/>
    </dgm:pt>
    <dgm:pt modelId="{331BE018-1823-4204-A2E2-FB0AA7AAD5F9}">
      <dgm:prSet phldrT="[Text]"/>
      <dgm:spPr/>
      <dgm:t>
        <a:bodyPr/>
        <a:lstStyle/>
        <a:p>
          <a:r>
            <a:rPr lang="de-DE" err="1">
              <a:cs typeface="Arial"/>
            </a:rPr>
            <a:t>build</a:t>
          </a:r>
        </a:p>
      </dgm:t>
    </dgm:pt>
    <dgm:pt modelId="{128AB2ED-7654-49B9-BA90-867DB3ECEBB5}" type="parTrans" cxnId="{415919FC-3398-4114-8E8B-9289B640479F}">
      <dgm:prSet/>
      <dgm:spPr/>
    </dgm:pt>
    <dgm:pt modelId="{964ADC7A-E677-4031-9719-5D8A4511B5D9}" type="sibTrans" cxnId="{415919FC-3398-4114-8E8B-9289B640479F}">
      <dgm:prSet/>
      <dgm:spPr/>
    </dgm:pt>
    <dgm:pt modelId="{4697AD7E-E077-4D21-9E27-D8E57679686B}">
      <dgm:prSet phldrT="[Text]"/>
      <dgm:spPr/>
      <dgm:t>
        <a:bodyPr/>
        <a:lstStyle/>
        <a:p>
          <a:r>
            <a:rPr lang="de-DE" err="1">
              <a:cs typeface="Arial"/>
            </a:rPr>
            <a:t>test</a:t>
          </a:r>
          <a:endParaRPr lang="de-DE">
            <a:cs typeface="Arial"/>
          </a:endParaRPr>
        </a:p>
      </dgm:t>
    </dgm:pt>
    <dgm:pt modelId="{CD55AA0D-74D3-4C55-BBA0-C3E983FFFC40}" type="parTrans" cxnId="{943ADBC2-A7E5-434B-938C-7291724AE309}">
      <dgm:prSet/>
      <dgm:spPr/>
    </dgm:pt>
    <dgm:pt modelId="{97B6857E-9413-434F-A1BE-E03BB272DB7C}" type="sibTrans" cxnId="{943ADBC2-A7E5-434B-938C-7291724AE309}">
      <dgm:prSet/>
      <dgm:spPr/>
    </dgm:pt>
    <dgm:pt modelId="{0FF50ABA-4BCD-48CB-9BB0-43D6FF31CB27}">
      <dgm:prSet phldrT="[Text]"/>
      <dgm:spPr/>
      <dgm:t>
        <a:bodyPr/>
        <a:lstStyle/>
        <a:p>
          <a:r>
            <a:rPr lang="de-DE">
              <a:cs typeface="Arial"/>
            </a:rPr>
            <a:t>         </a:t>
          </a:r>
        </a:p>
      </dgm:t>
    </dgm:pt>
    <dgm:pt modelId="{6F74190D-DFE8-4790-90DF-4AC4F8BA8EAC}" type="parTrans" cxnId="{905E37A3-BB8C-4D8B-A354-B569207A5E71}">
      <dgm:prSet/>
      <dgm:spPr/>
    </dgm:pt>
    <dgm:pt modelId="{AA2AFC53-3146-493C-ACB7-4E98B061B11D}" type="sibTrans" cxnId="{905E37A3-BB8C-4D8B-A354-B569207A5E71}">
      <dgm:prSet/>
      <dgm:spPr/>
    </dgm:pt>
    <dgm:pt modelId="{C88CC9AE-C75D-42F6-99A1-B091A88AB589}" type="pres">
      <dgm:prSet presAssocID="{933B1EFE-4165-4A77-A72F-ED0130B79278}" presName="Name0" presStyleCnt="0">
        <dgm:presLayoutVars>
          <dgm:dir/>
          <dgm:animLvl val="lvl"/>
          <dgm:resizeHandles val="exact"/>
        </dgm:presLayoutVars>
      </dgm:prSet>
      <dgm:spPr/>
    </dgm:pt>
    <dgm:pt modelId="{17143306-E9A1-4210-83A7-1FCFE322DB02}" type="pres">
      <dgm:prSet presAssocID="{40965D82-AEC5-4B89-A91E-CEE633E514AC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77F898C-5E2C-48A5-8ED7-9EE1D06FFF06}" type="pres">
      <dgm:prSet presAssocID="{F5D6B25B-EC04-4CDE-BBC6-E447D0FA1133}" presName="parTxOnlySpace" presStyleCnt="0"/>
      <dgm:spPr/>
    </dgm:pt>
    <dgm:pt modelId="{1E3A2906-0F40-4C80-8BD1-D53E4971060A}" type="pres">
      <dgm:prSet presAssocID="{F2DE95D0-C492-4EFC-A5C9-1129ACA33C65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5709B01-3F6C-4BBD-81A4-CE9B5F8C06D6}" type="pres">
      <dgm:prSet presAssocID="{C5CA9661-1771-472D-BCB7-BA22013CB239}" presName="parTxOnlySpace" presStyleCnt="0"/>
      <dgm:spPr/>
    </dgm:pt>
    <dgm:pt modelId="{B85DE5BA-6C3E-4150-8FE3-3A99E1C426B7}" type="pres">
      <dgm:prSet presAssocID="{331BE018-1823-4204-A2E2-FB0AA7AAD5F9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CAC813F-AFB9-44C1-ACFA-CE966550EC3B}" type="pres">
      <dgm:prSet presAssocID="{964ADC7A-E677-4031-9719-5D8A4511B5D9}" presName="parTxOnlySpace" presStyleCnt="0"/>
      <dgm:spPr/>
    </dgm:pt>
    <dgm:pt modelId="{616130E2-B537-4A19-B2E8-1E1E9AD8F4A1}" type="pres">
      <dgm:prSet presAssocID="{4697AD7E-E077-4D21-9E27-D8E57679686B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D786578-1539-4C37-B9D4-61CC4FB475B3}" type="pres">
      <dgm:prSet presAssocID="{97B6857E-9413-434F-A1BE-E03BB272DB7C}" presName="parTxOnlySpace" presStyleCnt="0"/>
      <dgm:spPr/>
    </dgm:pt>
    <dgm:pt modelId="{398F4C4D-1E30-4F0E-9278-F0E45A864FB9}" type="pres">
      <dgm:prSet presAssocID="{6A987CAA-47FF-4C77-84D4-103A196A9810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CBB58C5-1E1B-4E29-B8F0-B3B5614A44C6}" type="pres">
      <dgm:prSet presAssocID="{D3E5F8AB-9442-45A1-8245-DB19434BE18D}" presName="parTxOnlySpace" presStyleCnt="0"/>
      <dgm:spPr/>
    </dgm:pt>
    <dgm:pt modelId="{3DC973A0-E9E0-4807-A2B2-B407BAA95889}" type="pres">
      <dgm:prSet presAssocID="{457F9EE5-604C-4A15-8B76-1EC4898C59A7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C9A29CE-95E9-4635-A0D7-17939BC8D5AC}" type="pres">
      <dgm:prSet presAssocID="{EAD85452-1D78-4B11-AD36-FA979C3BAA72}" presName="parTxOnlySpace" presStyleCnt="0"/>
      <dgm:spPr/>
    </dgm:pt>
    <dgm:pt modelId="{194942E4-D149-49EE-B4BB-CD4A11B3CBC3}" type="pres">
      <dgm:prSet presAssocID="{0FF50ABA-4BCD-48CB-9BB0-43D6FF31CB27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5E743F1-1041-4EC4-B9FA-940664B970AF}" type="presOf" srcId="{6A987CAA-47FF-4C77-84D4-103A196A9810}" destId="{398F4C4D-1E30-4F0E-9278-F0E45A864FB9}" srcOrd="0" destOrd="0" presId="urn:microsoft.com/office/officeart/2005/8/layout/chevron1"/>
    <dgm:cxn modelId="{B0501842-327D-4D8A-9F3E-840E94ACEE48}" type="presOf" srcId="{40965D82-AEC5-4B89-A91E-CEE633E514AC}" destId="{17143306-E9A1-4210-83A7-1FCFE322DB02}" srcOrd="0" destOrd="0" presId="urn:microsoft.com/office/officeart/2005/8/layout/chevron1"/>
    <dgm:cxn modelId="{943ADBC2-A7E5-434B-938C-7291724AE309}" srcId="{933B1EFE-4165-4A77-A72F-ED0130B79278}" destId="{4697AD7E-E077-4D21-9E27-D8E57679686B}" srcOrd="3" destOrd="0" parTransId="{CD55AA0D-74D3-4C55-BBA0-C3E983FFFC40}" sibTransId="{97B6857E-9413-434F-A1BE-E03BB272DB7C}"/>
    <dgm:cxn modelId="{905E37A3-BB8C-4D8B-A354-B569207A5E71}" srcId="{933B1EFE-4165-4A77-A72F-ED0130B79278}" destId="{0FF50ABA-4BCD-48CB-9BB0-43D6FF31CB27}" srcOrd="6" destOrd="0" parTransId="{6F74190D-DFE8-4790-90DF-4AC4F8BA8EAC}" sibTransId="{AA2AFC53-3146-493C-ACB7-4E98B061B11D}"/>
    <dgm:cxn modelId="{C35D2DA9-D6C5-4700-9FD4-AA1C097FA8D8}" type="presOf" srcId="{457F9EE5-604C-4A15-8B76-1EC4898C59A7}" destId="{3DC973A0-E9E0-4807-A2B2-B407BAA95889}" srcOrd="0" destOrd="0" presId="urn:microsoft.com/office/officeart/2005/8/layout/chevron1"/>
    <dgm:cxn modelId="{D5FF92D7-DA0E-4834-A222-1AC0C9643262}" type="presOf" srcId="{4697AD7E-E077-4D21-9E27-D8E57679686B}" destId="{616130E2-B537-4A19-B2E8-1E1E9AD8F4A1}" srcOrd="0" destOrd="0" presId="urn:microsoft.com/office/officeart/2005/8/layout/chevron1"/>
    <dgm:cxn modelId="{E1A225FB-5408-4902-B076-70AE73173747}" srcId="{933B1EFE-4165-4A77-A72F-ED0130B79278}" destId="{40965D82-AEC5-4B89-A91E-CEE633E514AC}" srcOrd="0" destOrd="0" parTransId="{0C93419F-FD2F-43F5-B9AA-E2B762D5005A}" sibTransId="{F5D6B25B-EC04-4CDE-BBC6-E447D0FA1133}"/>
    <dgm:cxn modelId="{1C5E210F-B36F-4386-A396-C49DD82A3527}" srcId="{933B1EFE-4165-4A77-A72F-ED0130B79278}" destId="{6A987CAA-47FF-4C77-84D4-103A196A9810}" srcOrd="4" destOrd="0" parTransId="{750F9DEF-AEE7-417F-8F82-28DC1952B8D6}" sibTransId="{D3E5F8AB-9442-45A1-8245-DB19434BE18D}"/>
    <dgm:cxn modelId="{37DD9D10-69A5-4408-B5E5-FA4A88E6FA94}" type="presOf" srcId="{331BE018-1823-4204-A2E2-FB0AA7AAD5F9}" destId="{B85DE5BA-6C3E-4150-8FE3-3A99E1C426B7}" srcOrd="0" destOrd="0" presId="urn:microsoft.com/office/officeart/2005/8/layout/chevron1"/>
    <dgm:cxn modelId="{7E0B485F-94B4-43D9-B7E9-FFFF3C58C2FF}" srcId="{933B1EFE-4165-4A77-A72F-ED0130B79278}" destId="{457F9EE5-604C-4A15-8B76-1EC4898C59A7}" srcOrd="5" destOrd="0" parTransId="{E1286CEE-FEF3-42A6-B9B9-475978BFA275}" sibTransId="{EAD85452-1D78-4B11-AD36-FA979C3BAA72}"/>
    <dgm:cxn modelId="{8EA50521-9ABE-465F-995F-C29AA11212B7}" type="presOf" srcId="{0FF50ABA-4BCD-48CB-9BB0-43D6FF31CB27}" destId="{194942E4-D149-49EE-B4BB-CD4A11B3CBC3}" srcOrd="0" destOrd="0" presId="urn:microsoft.com/office/officeart/2005/8/layout/chevron1"/>
    <dgm:cxn modelId="{202B12B9-9EE9-4678-97CC-876B3767DDFE}" type="presOf" srcId="{933B1EFE-4165-4A77-A72F-ED0130B79278}" destId="{C88CC9AE-C75D-42F6-99A1-B091A88AB589}" srcOrd="0" destOrd="0" presId="urn:microsoft.com/office/officeart/2005/8/layout/chevron1"/>
    <dgm:cxn modelId="{93E9C7EE-AE43-4145-BD5A-C888357182D9}" srcId="{933B1EFE-4165-4A77-A72F-ED0130B79278}" destId="{F2DE95D0-C492-4EFC-A5C9-1129ACA33C65}" srcOrd="1" destOrd="0" parTransId="{E6D0995D-4EA8-4CC4-B789-EAEB5B8F368B}" sibTransId="{C5CA9661-1771-472D-BCB7-BA22013CB239}"/>
    <dgm:cxn modelId="{0DA2195F-E908-417E-A1D3-A110CAC800C9}" type="presOf" srcId="{F2DE95D0-C492-4EFC-A5C9-1129ACA33C65}" destId="{1E3A2906-0F40-4C80-8BD1-D53E4971060A}" srcOrd="0" destOrd="0" presId="urn:microsoft.com/office/officeart/2005/8/layout/chevron1"/>
    <dgm:cxn modelId="{415919FC-3398-4114-8E8B-9289B640479F}" srcId="{933B1EFE-4165-4A77-A72F-ED0130B79278}" destId="{331BE018-1823-4204-A2E2-FB0AA7AAD5F9}" srcOrd="2" destOrd="0" parTransId="{128AB2ED-7654-49B9-BA90-867DB3ECEBB5}" sibTransId="{964ADC7A-E677-4031-9719-5D8A4511B5D9}"/>
    <dgm:cxn modelId="{107129AD-73C5-416B-A31F-4B9C057F2008}" type="presParOf" srcId="{C88CC9AE-C75D-42F6-99A1-B091A88AB589}" destId="{17143306-E9A1-4210-83A7-1FCFE322DB02}" srcOrd="0" destOrd="0" presId="urn:microsoft.com/office/officeart/2005/8/layout/chevron1"/>
    <dgm:cxn modelId="{0658908A-FCEB-4595-A1E5-9B07E3B0D69D}" type="presParOf" srcId="{C88CC9AE-C75D-42F6-99A1-B091A88AB589}" destId="{177F898C-5E2C-48A5-8ED7-9EE1D06FFF06}" srcOrd="1" destOrd="0" presId="urn:microsoft.com/office/officeart/2005/8/layout/chevron1"/>
    <dgm:cxn modelId="{9868EA46-6AED-44C5-B263-B910E4EB3108}" type="presParOf" srcId="{C88CC9AE-C75D-42F6-99A1-B091A88AB589}" destId="{1E3A2906-0F40-4C80-8BD1-D53E4971060A}" srcOrd="2" destOrd="0" presId="urn:microsoft.com/office/officeart/2005/8/layout/chevron1"/>
    <dgm:cxn modelId="{76C7BD06-36A7-4D73-99F9-298A4458E481}" type="presParOf" srcId="{C88CC9AE-C75D-42F6-99A1-B091A88AB589}" destId="{D5709B01-3F6C-4BBD-81A4-CE9B5F8C06D6}" srcOrd="3" destOrd="0" presId="urn:microsoft.com/office/officeart/2005/8/layout/chevron1"/>
    <dgm:cxn modelId="{A7289EDC-EC3D-41BE-9AC9-9D0CA019709A}" type="presParOf" srcId="{C88CC9AE-C75D-42F6-99A1-B091A88AB589}" destId="{B85DE5BA-6C3E-4150-8FE3-3A99E1C426B7}" srcOrd="4" destOrd="0" presId="urn:microsoft.com/office/officeart/2005/8/layout/chevron1"/>
    <dgm:cxn modelId="{C7DEB5F9-A67F-4811-95E8-3176DD0CFED1}" type="presParOf" srcId="{C88CC9AE-C75D-42F6-99A1-B091A88AB589}" destId="{5CAC813F-AFB9-44C1-ACFA-CE966550EC3B}" srcOrd="5" destOrd="0" presId="urn:microsoft.com/office/officeart/2005/8/layout/chevron1"/>
    <dgm:cxn modelId="{2EFD0650-02B0-4B5E-A8B3-A7ACAF9CC10C}" type="presParOf" srcId="{C88CC9AE-C75D-42F6-99A1-B091A88AB589}" destId="{616130E2-B537-4A19-B2E8-1E1E9AD8F4A1}" srcOrd="6" destOrd="0" presId="urn:microsoft.com/office/officeart/2005/8/layout/chevron1"/>
    <dgm:cxn modelId="{BC985BF5-F15F-45C1-854A-67B0B0C4749F}" type="presParOf" srcId="{C88CC9AE-C75D-42F6-99A1-B091A88AB589}" destId="{AD786578-1539-4C37-B9D4-61CC4FB475B3}" srcOrd="7" destOrd="0" presId="urn:microsoft.com/office/officeart/2005/8/layout/chevron1"/>
    <dgm:cxn modelId="{FF0CC5E0-33FA-48DA-A726-0EB30BA105D3}" type="presParOf" srcId="{C88CC9AE-C75D-42F6-99A1-B091A88AB589}" destId="{398F4C4D-1E30-4F0E-9278-F0E45A864FB9}" srcOrd="8" destOrd="0" presId="urn:microsoft.com/office/officeart/2005/8/layout/chevron1"/>
    <dgm:cxn modelId="{442C3DA4-26FE-4194-BC8E-7CB0356A5BB4}" type="presParOf" srcId="{C88CC9AE-C75D-42F6-99A1-B091A88AB589}" destId="{6CBB58C5-1E1B-4E29-B8F0-B3B5614A44C6}" srcOrd="9" destOrd="0" presId="urn:microsoft.com/office/officeart/2005/8/layout/chevron1"/>
    <dgm:cxn modelId="{04C4990A-F43B-4964-9AD4-87E0D5AD1698}" type="presParOf" srcId="{C88CC9AE-C75D-42F6-99A1-B091A88AB589}" destId="{3DC973A0-E9E0-4807-A2B2-B407BAA95889}" srcOrd="10" destOrd="0" presId="urn:microsoft.com/office/officeart/2005/8/layout/chevron1"/>
    <dgm:cxn modelId="{506A29D0-929C-4247-BDDF-B299A03AE5C4}" type="presParOf" srcId="{C88CC9AE-C75D-42F6-99A1-B091A88AB589}" destId="{9C9A29CE-95E9-4635-A0D7-17939BC8D5AC}" srcOrd="11" destOrd="0" presId="urn:microsoft.com/office/officeart/2005/8/layout/chevron1"/>
    <dgm:cxn modelId="{09B4A789-E9A8-41D9-B333-FAAB04D2CEC2}" type="presParOf" srcId="{C88CC9AE-C75D-42F6-99A1-B091A88AB589}" destId="{194942E4-D149-49EE-B4BB-CD4A11B3CBC3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33B1EFE-4165-4A77-A72F-ED0130B7927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0965D82-AEC5-4B89-A91E-CEE633E514AC}">
      <dgm:prSet phldrT="[Text]"/>
      <dgm:spPr/>
      <dgm:t>
        <a:bodyPr/>
        <a:lstStyle/>
        <a:p>
          <a:r>
            <a:rPr lang="de-DE">
              <a:cs typeface="Arial"/>
            </a:rPr>
            <a:t>plan</a:t>
          </a:r>
        </a:p>
      </dgm:t>
    </dgm:pt>
    <dgm:pt modelId="{0C93419F-FD2F-43F5-B9AA-E2B762D5005A}" type="parTrans" cxnId="{E1A225FB-5408-4902-B076-70AE73173747}">
      <dgm:prSet/>
      <dgm:spPr/>
    </dgm:pt>
    <dgm:pt modelId="{F5D6B25B-EC04-4CDE-BBC6-E447D0FA1133}" type="sibTrans" cxnId="{E1A225FB-5408-4902-B076-70AE73173747}">
      <dgm:prSet/>
      <dgm:spPr/>
    </dgm:pt>
    <dgm:pt modelId="{F2DE95D0-C492-4EFC-A5C9-1129ACA33C65}">
      <dgm:prSet phldrT="[Text]"/>
      <dgm:spPr/>
      <dgm:t>
        <a:bodyPr/>
        <a:lstStyle/>
        <a:p>
          <a:r>
            <a:rPr lang="de-DE" err="1">
              <a:cs typeface="Arial"/>
            </a:rPr>
            <a:t>code</a:t>
          </a:r>
        </a:p>
      </dgm:t>
    </dgm:pt>
    <dgm:pt modelId="{C5CA9661-1771-472D-BCB7-BA22013CB239}" type="sibTrans" cxnId="{93E9C7EE-AE43-4145-BD5A-C888357182D9}">
      <dgm:prSet/>
      <dgm:spPr/>
    </dgm:pt>
    <dgm:pt modelId="{E6D0995D-4EA8-4CC4-B789-EAEB5B8F368B}" type="parTrans" cxnId="{93E9C7EE-AE43-4145-BD5A-C888357182D9}">
      <dgm:prSet/>
      <dgm:spPr/>
    </dgm:pt>
    <dgm:pt modelId="{6A987CAA-47FF-4C77-84D4-103A196A9810}">
      <dgm:prSet phldrT="[Text]"/>
      <dgm:spPr/>
      <dgm:t>
        <a:bodyPr/>
        <a:lstStyle/>
        <a:p>
          <a:r>
            <a:rPr lang="de-DE" err="1">
              <a:cs typeface="Arial"/>
            </a:rPr>
            <a:t>release</a:t>
          </a:r>
        </a:p>
      </dgm:t>
    </dgm:pt>
    <dgm:pt modelId="{D3E5F8AB-9442-45A1-8245-DB19434BE18D}" type="sibTrans" cxnId="{1C5E210F-B36F-4386-A396-C49DD82A3527}">
      <dgm:prSet/>
      <dgm:spPr/>
    </dgm:pt>
    <dgm:pt modelId="{750F9DEF-AEE7-417F-8F82-28DC1952B8D6}" type="parTrans" cxnId="{1C5E210F-B36F-4386-A396-C49DD82A3527}">
      <dgm:prSet/>
      <dgm:spPr/>
    </dgm:pt>
    <dgm:pt modelId="{457F9EE5-604C-4A15-8B76-1EC4898C59A7}">
      <dgm:prSet phldrT="[Text]"/>
      <dgm:spPr/>
      <dgm:t>
        <a:bodyPr/>
        <a:lstStyle/>
        <a:p>
          <a:r>
            <a:rPr lang="de-DE">
              <a:cs typeface="Arial"/>
            </a:rPr>
            <a:t>deploy</a:t>
          </a:r>
        </a:p>
      </dgm:t>
    </dgm:pt>
    <dgm:pt modelId="{EAD85452-1D78-4B11-AD36-FA979C3BAA72}" type="sibTrans" cxnId="{7E0B485F-94B4-43D9-B7E9-FFFF3C58C2FF}">
      <dgm:prSet/>
      <dgm:spPr/>
    </dgm:pt>
    <dgm:pt modelId="{E1286CEE-FEF3-42A6-B9B9-475978BFA275}" type="parTrans" cxnId="{7E0B485F-94B4-43D9-B7E9-FFFF3C58C2FF}">
      <dgm:prSet/>
      <dgm:spPr/>
    </dgm:pt>
    <dgm:pt modelId="{331BE018-1823-4204-A2E2-FB0AA7AAD5F9}">
      <dgm:prSet phldrT="[Text]"/>
      <dgm:spPr/>
      <dgm:t>
        <a:bodyPr/>
        <a:lstStyle/>
        <a:p>
          <a:r>
            <a:rPr lang="de-DE" err="1">
              <a:cs typeface="Arial"/>
            </a:rPr>
            <a:t>build</a:t>
          </a:r>
        </a:p>
      </dgm:t>
    </dgm:pt>
    <dgm:pt modelId="{128AB2ED-7654-49B9-BA90-867DB3ECEBB5}" type="parTrans" cxnId="{415919FC-3398-4114-8E8B-9289B640479F}">
      <dgm:prSet/>
      <dgm:spPr/>
    </dgm:pt>
    <dgm:pt modelId="{964ADC7A-E677-4031-9719-5D8A4511B5D9}" type="sibTrans" cxnId="{415919FC-3398-4114-8E8B-9289B640479F}">
      <dgm:prSet/>
      <dgm:spPr/>
    </dgm:pt>
    <dgm:pt modelId="{4697AD7E-E077-4D21-9E27-D8E57679686B}">
      <dgm:prSet phldrT="[Text]"/>
      <dgm:spPr/>
      <dgm:t>
        <a:bodyPr/>
        <a:lstStyle/>
        <a:p>
          <a:r>
            <a:rPr lang="de-DE" err="1">
              <a:cs typeface="Arial"/>
            </a:rPr>
            <a:t>test</a:t>
          </a:r>
          <a:endParaRPr lang="de-DE">
            <a:cs typeface="Arial"/>
          </a:endParaRPr>
        </a:p>
      </dgm:t>
    </dgm:pt>
    <dgm:pt modelId="{CD55AA0D-74D3-4C55-BBA0-C3E983FFFC40}" type="parTrans" cxnId="{943ADBC2-A7E5-434B-938C-7291724AE309}">
      <dgm:prSet/>
      <dgm:spPr/>
    </dgm:pt>
    <dgm:pt modelId="{97B6857E-9413-434F-A1BE-E03BB272DB7C}" type="sibTrans" cxnId="{943ADBC2-A7E5-434B-938C-7291724AE309}">
      <dgm:prSet/>
      <dgm:spPr/>
    </dgm:pt>
    <dgm:pt modelId="{0FF50ABA-4BCD-48CB-9BB0-43D6FF31CB27}">
      <dgm:prSet phldrT="[Text]"/>
      <dgm:spPr/>
      <dgm:t>
        <a:bodyPr/>
        <a:lstStyle/>
        <a:p>
          <a:r>
            <a:rPr lang="de-DE">
              <a:cs typeface="Arial"/>
            </a:rPr>
            <a:t>         </a:t>
          </a:r>
        </a:p>
      </dgm:t>
    </dgm:pt>
    <dgm:pt modelId="{6F74190D-DFE8-4790-90DF-4AC4F8BA8EAC}" type="parTrans" cxnId="{905E37A3-BB8C-4D8B-A354-B569207A5E71}">
      <dgm:prSet/>
      <dgm:spPr/>
    </dgm:pt>
    <dgm:pt modelId="{AA2AFC53-3146-493C-ACB7-4E98B061B11D}" type="sibTrans" cxnId="{905E37A3-BB8C-4D8B-A354-B569207A5E71}">
      <dgm:prSet/>
      <dgm:spPr/>
    </dgm:pt>
    <dgm:pt modelId="{C88CC9AE-C75D-42F6-99A1-B091A88AB589}" type="pres">
      <dgm:prSet presAssocID="{933B1EFE-4165-4A77-A72F-ED0130B79278}" presName="Name0" presStyleCnt="0">
        <dgm:presLayoutVars>
          <dgm:dir/>
          <dgm:animLvl val="lvl"/>
          <dgm:resizeHandles val="exact"/>
        </dgm:presLayoutVars>
      </dgm:prSet>
      <dgm:spPr/>
    </dgm:pt>
    <dgm:pt modelId="{17143306-E9A1-4210-83A7-1FCFE322DB02}" type="pres">
      <dgm:prSet presAssocID="{40965D82-AEC5-4B89-A91E-CEE633E514AC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77F898C-5E2C-48A5-8ED7-9EE1D06FFF06}" type="pres">
      <dgm:prSet presAssocID="{F5D6B25B-EC04-4CDE-BBC6-E447D0FA1133}" presName="parTxOnlySpace" presStyleCnt="0"/>
      <dgm:spPr/>
    </dgm:pt>
    <dgm:pt modelId="{1E3A2906-0F40-4C80-8BD1-D53E4971060A}" type="pres">
      <dgm:prSet presAssocID="{F2DE95D0-C492-4EFC-A5C9-1129ACA33C65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5709B01-3F6C-4BBD-81A4-CE9B5F8C06D6}" type="pres">
      <dgm:prSet presAssocID="{C5CA9661-1771-472D-BCB7-BA22013CB239}" presName="parTxOnlySpace" presStyleCnt="0"/>
      <dgm:spPr/>
    </dgm:pt>
    <dgm:pt modelId="{B85DE5BA-6C3E-4150-8FE3-3A99E1C426B7}" type="pres">
      <dgm:prSet presAssocID="{331BE018-1823-4204-A2E2-FB0AA7AAD5F9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CAC813F-AFB9-44C1-ACFA-CE966550EC3B}" type="pres">
      <dgm:prSet presAssocID="{964ADC7A-E677-4031-9719-5D8A4511B5D9}" presName="parTxOnlySpace" presStyleCnt="0"/>
      <dgm:spPr/>
    </dgm:pt>
    <dgm:pt modelId="{616130E2-B537-4A19-B2E8-1E1E9AD8F4A1}" type="pres">
      <dgm:prSet presAssocID="{4697AD7E-E077-4D21-9E27-D8E57679686B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D786578-1539-4C37-B9D4-61CC4FB475B3}" type="pres">
      <dgm:prSet presAssocID="{97B6857E-9413-434F-A1BE-E03BB272DB7C}" presName="parTxOnlySpace" presStyleCnt="0"/>
      <dgm:spPr/>
    </dgm:pt>
    <dgm:pt modelId="{398F4C4D-1E30-4F0E-9278-F0E45A864FB9}" type="pres">
      <dgm:prSet presAssocID="{6A987CAA-47FF-4C77-84D4-103A196A9810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CBB58C5-1E1B-4E29-B8F0-B3B5614A44C6}" type="pres">
      <dgm:prSet presAssocID="{D3E5F8AB-9442-45A1-8245-DB19434BE18D}" presName="parTxOnlySpace" presStyleCnt="0"/>
      <dgm:spPr/>
    </dgm:pt>
    <dgm:pt modelId="{3DC973A0-E9E0-4807-A2B2-B407BAA95889}" type="pres">
      <dgm:prSet presAssocID="{457F9EE5-604C-4A15-8B76-1EC4898C59A7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C9A29CE-95E9-4635-A0D7-17939BC8D5AC}" type="pres">
      <dgm:prSet presAssocID="{EAD85452-1D78-4B11-AD36-FA979C3BAA72}" presName="parTxOnlySpace" presStyleCnt="0"/>
      <dgm:spPr/>
    </dgm:pt>
    <dgm:pt modelId="{194942E4-D149-49EE-B4BB-CD4A11B3CBC3}" type="pres">
      <dgm:prSet presAssocID="{0FF50ABA-4BCD-48CB-9BB0-43D6FF31CB27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5E743F1-1041-4EC4-B9FA-940664B970AF}" type="presOf" srcId="{6A987CAA-47FF-4C77-84D4-103A196A9810}" destId="{398F4C4D-1E30-4F0E-9278-F0E45A864FB9}" srcOrd="0" destOrd="0" presId="urn:microsoft.com/office/officeart/2005/8/layout/chevron1"/>
    <dgm:cxn modelId="{B0501842-327D-4D8A-9F3E-840E94ACEE48}" type="presOf" srcId="{40965D82-AEC5-4B89-A91E-CEE633E514AC}" destId="{17143306-E9A1-4210-83A7-1FCFE322DB02}" srcOrd="0" destOrd="0" presId="urn:microsoft.com/office/officeart/2005/8/layout/chevron1"/>
    <dgm:cxn modelId="{943ADBC2-A7E5-434B-938C-7291724AE309}" srcId="{933B1EFE-4165-4A77-A72F-ED0130B79278}" destId="{4697AD7E-E077-4D21-9E27-D8E57679686B}" srcOrd="3" destOrd="0" parTransId="{CD55AA0D-74D3-4C55-BBA0-C3E983FFFC40}" sibTransId="{97B6857E-9413-434F-A1BE-E03BB272DB7C}"/>
    <dgm:cxn modelId="{905E37A3-BB8C-4D8B-A354-B569207A5E71}" srcId="{933B1EFE-4165-4A77-A72F-ED0130B79278}" destId="{0FF50ABA-4BCD-48CB-9BB0-43D6FF31CB27}" srcOrd="6" destOrd="0" parTransId="{6F74190D-DFE8-4790-90DF-4AC4F8BA8EAC}" sibTransId="{AA2AFC53-3146-493C-ACB7-4E98B061B11D}"/>
    <dgm:cxn modelId="{C35D2DA9-D6C5-4700-9FD4-AA1C097FA8D8}" type="presOf" srcId="{457F9EE5-604C-4A15-8B76-1EC4898C59A7}" destId="{3DC973A0-E9E0-4807-A2B2-B407BAA95889}" srcOrd="0" destOrd="0" presId="urn:microsoft.com/office/officeart/2005/8/layout/chevron1"/>
    <dgm:cxn modelId="{D5FF92D7-DA0E-4834-A222-1AC0C9643262}" type="presOf" srcId="{4697AD7E-E077-4D21-9E27-D8E57679686B}" destId="{616130E2-B537-4A19-B2E8-1E1E9AD8F4A1}" srcOrd="0" destOrd="0" presId="urn:microsoft.com/office/officeart/2005/8/layout/chevron1"/>
    <dgm:cxn modelId="{E1A225FB-5408-4902-B076-70AE73173747}" srcId="{933B1EFE-4165-4A77-A72F-ED0130B79278}" destId="{40965D82-AEC5-4B89-A91E-CEE633E514AC}" srcOrd="0" destOrd="0" parTransId="{0C93419F-FD2F-43F5-B9AA-E2B762D5005A}" sibTransId="{F5D6B25B-EC04-4CDE-BBC6-E447D0FA1133}"/>
    <dgm:cxn modelId="{1C5E210F-B36F-4386-A396-C49DD82A3527}" srcId="{933B1EFE-4165-4A77-A72F-ED0130B79278}" destId="{6A987CAA-47FF-4C77-84D4-103A196A9810}" srcOrd="4" destOrd="0" parTransId="{750F9DEF-AEE7-417F-8F82-28DC1952B8D6}" sibTransId="{D3E5F8AB-9442-45A1-8245-DB19434BE18D}"/>
    <dgm:cxn modelId="{37DD9D10-69A5-4408-B5E5-FA4A88E6FA94}" type="presOf" srcId="{331BE018-1823-4204-A2E2-FB0AA7AAD5F9}" destId="{B85DE5BA-6C3E-4150-8FE3-3A99E1C426B7}" srcOrd="0" destOrd="0" presId="urn:microsoft.com/office/officeart/2005/8/layout/chevron1"/>
    <dgm:cxn modelId="{7E0B485F-94B4-43D9-B7E9-FFFF3C58C2FF}" srcId="{933B1EFE-4165-4A77-A72F-ED0130B79278}" destId="{457F9EE5-604C-4A15-8B76-1EC4898C59A7}" srcOrd="5" destOrd="0" parTransId="{E1286CEE-FEF3-42A6-B9B9-475978BFA275}" sibTransId="{EAD85452-1D78-4B11-AD36-FA979C3BAA72}"/>
    <dgm:cxn modelId="{8EA50521-9ABE-465F-995F-C29AA11212B7}" type="presOf" srcId="{0FF50ABA-4BCD-48CB-9BB0-43D6FF31CB27}" destId="{194942E4-D149-49EE-B4BB-CD4A11B3CBC3}" srcOrd="0" destOrd="0" presId="urn:microsoft.com/office/officeart/2005/8/layout/chevron1"/>
    <dgm:cxn modelId="{202B12B9-9EE9-4678-97CC-876B3767DDFE}" type="presOf" srcId="{933B1EFE-4165-4A77-A72F-ED0130B79278}" destId="{C88CC9AE-C75D-42F6-99A1-B091A88AB589}" srcOrd="0" destOrd="0" presId="urn:microsoft.com/office/officeart/2005/8/layout/chevron1"/>
    <dgm:cxn modelId="{93E9C7EE-AE43-4145-BD5A-C888357182D9}" srcId="{933B1EFE-4165-4A77-A72F-ED0130B79278}" destId="{F2DE95D0-C492-4EFC-A5C9-1129ACA33C65}" srcOrd="1" destOrd="0" parTransId="{E6D0995D-4EA8-4CC4-B789-EAEB5B8F368B}" sibTransId="{C5CA9661-1771-472D-BCB7-BA22013CB239}"/>
    <dgm:cxn modelId="{0DA2195F-E908-417E-A1D3-A110CAC800C9}" type="presOf" srcId="{F2DE95D0-C492-4EFC-A5C9-1129ACA33C65}" destId="{1E3A2906-0F40-4C80-8BD1-D53E4971060A}" srcOrd="0" destOrd="0" presId="urn:microsoft.com/office/officeart/2005/8/layout/chevron1"/>
    <dgm:cxn modelId="{415919FC-3398-4114-8E8B-9289B640479F}" srcId="{933B1EFE-4165-4A77-A72F-ED0130B79278}" destId="{331BE018-1823-4204-A2E2-FB0AA7AAD5F9}" srcOrd="2" destOrd="0" parTransId="{128AB2ED-7654-49B9-BA90-867DB3ECEBB5}" sibTransId="{964ADC7A-E677-4031-9719-5D8A4511B5D9}"/>
    <dgm:cxn modelId="{107129AD-73C5-416B-A31F-4B9C057F2008}" type="presParOf" srcId="{C88CC9AE-C75D-42F6-99A1-B091A88AB589}" destId="{17143306-E9A1-4210-83A7-1FCFE322DB02}" srcOrd="0" destOrd="0" presId="urn:microsoft.com/office/officeart/2005/8/layout/chevron1"/>
    <dgm:cxn modelId="{0658908A-FCEB-4595-A1E5-9B07E3B0D69D}" type="presParOf" srcId="{C88CC9AE-C75D-42F6-99A1-B091A88AB589}" destId="{177F898C-5E2C-48A5-8ED7-9EE1D06FFF06}" srcOrd="1" destOrd="0" presId="urn:microsoft.com/office/officeart/2005/8/layout/chevron1"/>
    <dgm:cxn modelId="{9868EA46-6AED-44C5-B263-B910E4EB3108}" type="presParOf" srcId="{C88CC9AE-C75D-42F6-99A1-B091A88AB589}" destId="{1E3A2906-0F40-4C80-8BD1-D53E4971060A}" srcOrd="2" destOrd="0" presId="urn:microsoft.com/office/officeart/2005/8/layout/chevron1"/>
    <dgm:cxn modelId="{76C7BD06-36A7-4D73-99F9-298A4458E481}" type="presParOf" srcId="{C88CC9AE-C75D-42F6-99A1-B091A88AB589}" destId="{D5709B01-3F6C-4BBD-81A4-CE9B5F8C06D6}" srcOrd="3" destOrd="0" presId="urn:microsoft.com/office/officeart/2005/8/layout/chevron1"/>
    <dgm:cxn modelId="{A7289EDC-EC3D-41BE-9AC9-9D0CA019709A}" type="presParOf" srcId="{C88CC9AE-C75D-42F6-99A1-B091A88AB589}" destId="{B85DE5BA-6C3E-4150-8FE3-3A99E1C426B7}" srcOrd="4" destOrd="0" presId="urn:microsoft.com/office/officeart/2005/8/layout/chevron1"/>
    <dgm:cxn modelId="{C7DEB5F9-A67F-4811-95E8-3176DD0CFED1}" type="presParOf" srcId="{C88CC9AE-C75D-42F6-99A1-B091A88AB589}" destId="{5CAC813F-AFB9-44C1-ACFA-CE966550EC3B}" srcOrd="5" destOrd="0" presId="urn:microsoft.com/office/officeart/2005/8/layout/chevron1"/>
    <dgm:cxn modelId="{2EFD0650-02B0-4B5E-A8B3-A7ACAF9CC10C}" type="presParOf" srcId="{C88CC9AE-C75D-42F6-99A1-B091A88AB589}" destId="{616130E2-B537-4A19-B2E8-1E1E9AD8F4A1}" srcOrd="6" destOrd="0" presId="urn:microsoft.com/office/officeart/2005/8/layout/chevron1"/>
    <dgm:cxn modelId="{BC985BF5-F15F-45C1-854A-67B0B0C4749F}" type="presParOf" srcId="{C88CC9AE-C75D-42F6-99A1-B091A88AB589}" destId="{AD786578-1539-4C37-B9D4-61CC4FB475B3}" srcOrd="7" destOrd="0" presId="urn:microsoft.com/office/officeart/2005/8/layout/chevron1"/>
    <dgm:cxn modelId="{FF0CC5E0-33FA-48DA-A726-0EB30BA105D3}" type="presParOf" srcId="{C88CC9AE-C75D-42F6-99A1-B091A88AB589}" destId="{398F4C4D-1E30-4F0E-9278-F0E45A864FB9}" srcOrd="8" destOrd="0" presId="urn:microsoft.com/office/officeart/2005/8/layout/chevron1"/>
    <dgm:cxn modelId="{442C3DA4-26FE-4194-BC8E-7CB0356A5BB4}" type="presParOf" srcId="{C88CC9AE-C75D-42F6-99A1-B091A88AB589}" destId="{6CBB58C5-1E1B-4E29-B8F0-B3B5614A44C6}" srcOrd="9" destOrd="0" presId="urn:microsoft.com/office/officeart/2005/8/layout/chevron1"/>
    <dgm:cxn modelId="{04C4990A-F43B-4964-9AD4-87E0D5AD1698}" type="presParOf" srcId="{C88CC9AE-C75D-42F6-99A1-B091A88AB589}" destId="{3DC973A0-E9E0-4807-A2B2-B407BAA95889}" srcOrd="10" destOrd="0" presId="urn:microsoft.com/office/officeart/2005/8/layout/chevron1"/>
    <dgm:cxn modelId="{506A29D0-929C-4247-BDDF-B299A03AE5C4}" type="presParOf" srcId="{C88CC9AE-C75D-42F6-99A1-B091A88AB589}" destId="{9C9A29CE-95E9-4635-A0D7-17939BC8D5AC}" srcOrd="11" destOrd="0" presId="urn:microsoft.com/office/officeart/2005/8/layout/chevron1"/>
    <dgm:cxn modelId="{09B4A789-E9A8-41D9-B333-FAAB04D2CEC2}" type="presParOf" srcId="{C88CC9AE-C75D-42F6-99A1-B091A88AB589}" destId="{194942E4-D149-49EE-B4BB-CD4A11B3CBC3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33B1EFE-4165-4A77-A72F-ED0130B7927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0965D82-AEC5-4B89-A91E-CEE633E514AC}">
      <dgm:prSet phldrT="[Text]"/>
      <dgm:spPr/>
      <dgm:t>
        <a:bodyPr/>
        <a:lstStyle/>
        <a:p>
          <a:r>
            <a:rPr lang="de-DE">
              <a:cs typeface="Arial"/>
            </a:rPr>
            <a:t>plan</a:t>
          </a:r>
        </a:p>
      </dgm:t>
    </dgm:pt>
    <dgm:pt modelId="{0C93419F-FD2F-43F5-B9AA-E2B762D5005A}" type="parTrans" cxnId="{E1A225FB-5408-4902-B076-70AE73173747}">
      <dgm:prSet/>
      <dgm:spPr/>
    </dgm:pt>
    <dgm:pt modelId="{F5D6B25B-EC04-4CDE-BBC6-E447D0FA1133}" type="sibTrans" cxnId="{E1A225FB-5408-4902-B076-70AE73173747}">
      <dgm:prSet/>
      <dgm:spPr/>
    </dgm:pt>
    <dgm:pt modelId="{F2DE95D0-C492-4EFC-A5C9-1129ACA33C65}">
      <dgm:prSet phldrT="[Text]"/>
      <dgm:spPr/>
      <dgm:t>
        <a:bodyPr/>
        <a:lstStyle/>
        <a:p>
          <a:r>
            <a:rPr lang="de-DE" err="1">
              <a:cs typeface="Arial"/>
            </a:rPr>
            <a:t>code</a:t>
          </a:r>
        </a:p>
      </dgm:t>
    </dgm:pt>
    <dgm:pt modelId="{C5CA9661-1771-472D-BCB7-BA22013CB239}" type="sibTrans" cxnId="{93E9C7EE-AE43-4145-BD5A-C888357182D9}">
      <dgm:prSet/>
      <dgm:spPr/>
    </dgm:pt>
    <dgm:pt modelId="{E6D0995D-4EA8-4CC4-B789-EAEB5B8F368B}" type="parTrans" cxnId="{93E9C7EE-AE43-4145-BD5A-C888357182D9}">
      <dgm:prSet/>
      <dgm:spPr/>
    </dgm:pt>
    <dgm:pt modelId="{6A987CAA-47FF-4C77-84D4-103A196A9810}">
      <dgm:prSet phldrT="[Text]"/>
      <dgm:spPr/>
      <dgm:t>
        <a:bodyPr/>
        <a:lstStyle/>
        <a:p>
          <a:r>
            <a:rPr lang="de-DE" err="1">
              <a:cs typeface="Arial"/>
            </a:rPr>
            <a:t>release</a:t>
          </a:r>
        </a:p>
      </dgm:t>
    </dgm:pt>
    <dgm:pt modelId="{D3E5F8AB-9442-45A1-8245-DB19434BE18D}" type="sibTrans" cxnId="{1C5E210F-B36F-4386-A396-C49DD82A3527}">
      <dgm:prSet/>
      <dgm:spPr/>
    </dgm:pt>
    <dgm:pt modelId="{750F9DEF-AEE7-417F-8F82-28DC1952B8D6}" type="parTrans" cxnId="{1C5E210F-B36F-4386-A396-C49DD82A3527}">
      <dgm:prSet/>
      <dgm:spPr/>
    </dgm:pt>
    <dgm:pt modelId="{457F9EE5-604C-4A15-8B76-1EC4898C59A7}">
      <dgm:prSet phldrT="[Text]"/>
      <dgm:spPr/>
      <dgm:t>
        <a:bodyPr/>
        <a:lstStyle/>
        <a:p>
          <a:r>
            <a:rPr lang="de-DE">
              <a:cs typeface="Arial"/>
            </a:rPr>
            <a:t>deploy</a:t>
          </a:r>
        </a:p>
      </dgm:t>
    </dgm:pt>
    <dgm:pt modelId="{EAD85452-1D78-4B11-AD36-FA979C3BAA72}" type="sibTrans" cxnId="{7E0B485F-94B4-43D9-B7E9-FFFF3C58C2FF}">
      <dgm:prSet/>
      <dgm:spPr/>
    </dgm:pt>
    <dgm:pt modelId="{E1286CEE-FEF3-42A6-B9B9-475978BFA275}" type="parTrans" cxnId="{7E0B485F-94B4-43D9-B7E9-FFFF3C58C2FF}">
      <dgm:prSet/>
      <dgm:spPr/>
    </dgm:pt>
    <dgm:pt modelId="{331BE018-1823-4204-A2E2-FB0AA7AAD5F9}">
      <dgm:prSet phldrT="[Text]"/>
      <dgm:spPr/>
      <dgm:t>
        <a:bodyPr/>
        <a:lstStyle/>
        <a:p>
          <a:r>
            <a:rPr lang="de-DE" err="1">
              <a:cs typeface="Arial"/>
            </a:rPr>
            <a:t>build</a:t>
          </a:r>
        </a:p>
      </dgm:t>
    </dgm:pt>
    <dgm:pt modelId="{128AB2ED-7654-49B9-BA90-867DB3ECEBB5}" type="parTrans" cxnId="{415919FC-3398-4114-8E8B-9289B640479F}">
      <dgm:prSet/>
      <dgm:spPr/>
    </dgm:pt>
    <dgm:pt modelId="{964ADC7A-E677-4031-9719-5D8A4511B5D9}" type="sibTrans" cxnId="{415919FC-3398-4114-8E8B-9289B640479F}">
      <dgm:prSet/>
      <dgm:spPr/>
    </dgm:pt>
    <dgm:pt modelId="{4697AD7E-E077-4D21-9E27-D8E57679686B}">
      <dgm:prSet phldrT="[Text]"/>
      <dgm:spPr/>
      <dgm:t>
        <a:bodyPr/>
        <a:lstStyle/>
        <a:p>
          <a:r>
            <a:rPr lang="de-DE" err="1">
              <a:cs typeface="Arial"/>
            </a:rPr>
            <a:t>test</a:t>
          </a:r>
          <a:endParaRPr lang="de-DE">
            <a:cs typeface="Arial"/>
          </a:endParaRPr>
        </a:p>
      </dgm:t>
    </dgm:pt>
    <dgm:pt modelId="{CD55AA0D-74D3-4C55-BBA0-C3E983FFFC40}" type="parTrans" cxnId="{943ADBC2-A7E5-434B-938C-7291724AE309}">
      <dgm:prSet/>
      <dgm:spPr/>
    </dgm:pt>
    <dgm:pt modelId="{97B6857E-9413-434F-A1BE-E03BB272DB7C}" type="sibTrans" cxnId="{943ADBC2-A7E5-434B-938C-7291724AE309}">
      <dgm:prSet/>
      <dgm:spPr/>
    </dgm:pt>
    <dgm:pt modelId="{2012891C-A43D-4F86-A8D8-F85EDF0E3BA3}">
      <dgm:prSet phldrT="[Text]"/>
      <dgm:spPr/>
      <dgm:t>
        <a:bodyPr/>
        <a:lstStyle/>
        <a:p>
          <a:r>
            <a:rPr lang="de-DE" err="1">
              <a:cs typeface="Arial"/>
            </a:rPr>
            <a:t>operate</a:t>
          </a:r>
        </a:p>
      </dgm:t>
    </dgm:pt>
    <dgm:pt modelId="{A1831F09-B488-4CD1-A554-6E568A20686E}" type="parTrans" cxnId="{F80990C2-24B5-4D2A-9DC4-332DD9B7D98B}">
      <dgm:prSet/>
      <dgm:spPr/>
    </dgm:pt>
    <dgm:pt modelId="{4DA8C1C1-B83F-4BEF-BC83-8630A4171A45}" type="sibTrans" cxnId="{F80990C2-24B5-4D2A-9DC4-332DD9B7D98B}">
      <dgm:prSet/>
      <dgm:spPr/>
    </dgm:pt>
    <dgm:pt modelId="{C88CC9AE-C75D-42F6-99A1-B091A88AB589}" type="pres">
      <dgm:prSet presAssocID="{933B1EFE-4165-4A77-A72F-ED0130B79278}" presName="Name0" presStyleCnt="0">
        <dgm:presLayoutVars>
          <dgm:dir/>
          <dgm:animLvl val="lvl"/>
          <dgm:resizeHandles val="exact"/>
        </dgm:presLayoutVars>
      </dgm:prSet>
      <dgm:spPr/>
    </dgm:pt>
    <dgm:pt modelId="{17143306-E9A1-4210-83A7-1FCFE322DB02}" type="pres">
      <dgm:prSet presAssocID="{40965D82-AEC5-4B89-A91E-CEE633E514AC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77F898C-5E2C-48A5-8ED7-9EE1D06FFF06}" type="pres">
      <dgm:prSet presAssocID="{F5D6B25B-EC04-4CDE-BBC6-E447D0FA1133}" presName="parTxOnlySpace" presStyleCnt="0"/>
      <dgm:spPr/>
    </dgm:pt>
    <dgm:pt modelId="{1E3A2906-0F40-4C80-8BD1-D53E4971060A}" type="pres">
      <dgm:prSet presAssocID="{F2DE95D0-C492-4EFC-A5C9-1129ACA33C65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5709B01-3F6C-4BBD-81A4-CE9B5F8C06D6}" type="pres">
      <dgm:prSet presAssocID="{C5CA9661-1771-472D-BCB7-BA22013CB239}" presName="parTxOnlySpace" presStyleCnt="0"/>
      <dgm:spPr/>
    </dgm:pt>
    <dgm:pt modelId="{B85DE5BA-6C3E-4150-8FE3-3A99E1C426B7}" type="pres">
      <dgm:prSet presAssocID="{331BE018-1823-4204-A2E2-FB0AA7AAD5F9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CAC813F-AFB9-44C1-ACFA-CE966550EC3B}" type="pres">
      <dgm:prSet presAssocID="{964ADC7A-E677-4031-9719-5D8A4511B5D9}" presName="parTxOnlySpace" presStyleCnt="0"/>
      <dgm:spPr/>
    </dgm:pt>
    <dgm:pt modelId="{616130E2-B537-4A19-B2E8-1E1E9AD8F4A1}" type="pres">
      <dgm:prSet presAssocID="{4697AD7E-E077-4D21-9E27-D8E57679686B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D786578-1539-4C37-B9D4-61CC4FB475B3}" type="pres">
      <dgm:prSet presAssocID="{97B6857E-9413-434F-A1BE-E03BB272DB7C}" presName="parTxOnlySpace" presStyleCnt="0"/>
      <dgm:spPr/>
    </dgm:pt>
    <dgm:pt modelId="{398F4C4D-1E30-4F0E-9278-F0E45A864FB9}" type="pres">
      <dgm:prSet presAssocID="{6A987CAA-47FF-4C77-84D4-103A196A9810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CBB58C5-1E1B-4E29-B8F0-B3B5614A44C6}" type="pres">
      <dgm:prSet presAssocID="{D3E5F8AB-9442-45A1-8245-DB19434BE18D}" presName="parTxOnlySpace" presStyleCnt="0"/>
      <dgm:spPr/>
    </dgm:pt>
    <dgm:pt modelId="{3DC973A0-E9E0-4807-A2B2-B407BAA95889}" type="pres">
      <dgm:prSet presAssocID="{457F9EE5-604C-4A15-8B76-1EC4898C59A7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C9A29CE-95E9-4635-A0D7-17939BC8D5AC}" type="pres">
      <dgm:prSet presAssocID="{EAD85452-1D78-4B11-AD36-FA979C3BAA72}" presName="parTxOnlySpace" presStyleCnt="0"/>
      <dgm:spPr/>
    </dgm:pt>
    <dgm:pt modelId="{82E1AEAA-0F96-439E-B3B1-9E6C0E82C23E}" type="pres">
      <dgm:prSet presAssocID="{2012891C-A43D-4F86-A8D8-F85EDF0E3BA3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5E743F1-1041-4EC4-B9FA-940664B970AF}" type="presOf" srcId="{6A987CAA-47FF-4C77-84D4-103A196A9810}" destId="{398F4C4D-1E30-4F0E-9278-F0E45A864FB9}" srcOrd="0" destOrd="0" presId="urn:microsoft.com/office/officeart/2005/8/layout/chevron1"/>
    <dgm:cxn modelId="{B0501842-327D-4D8A-9F3E-840E94ACEE48}" type="presOf" srcId="{40965D82-AEC5-4B89-A91E-CEE633E514AC}" destId="{17143306-E9A1-4210-83A7-1FCFE322DB02}" srcOrd="0" destOrd="0" presId="urn:microsoft.com/office/officeart/2005/8/layout/chevron1"/>
    <dgm:cxn modelId="{943ADBC2-A7E5-434B-938C-7291724AE309}" srcId="{933B1EFE-4165-4A77-A72F-ED0130B79278}" destId="{4697AD7E-E077-4D21-9E27-D8E57679686B}" srcOrd="3" destOrd="0" parTransId="{CD55AA0D-74D3-4C55-BBA0-C3E983FFFC40}" sibTransId="{97B6857E-9413-434F-A1BE-E03BB272DB7C}"/>
    <dgm:cxn modelId="{C35D2DA9-D6C5-4700-9FD4-AA1C097FA8D8}" type="presOf" srcId="{457F9EE5-604C-4A15-8B76-1EC4898C59A7}" destId="{3DC973A0-E9E0-4807-A2B2-B407BAA95889}" srcOrd="0" destOrd="0" presId="urn:microsoft.com/office/officeart/2005/8/layout/chevron1"/>
    <dgm:cxn modelId="{F75C80EF-6751-4C42-84D7-E91F6021475E}" type="presOf" srcId="{2012891C-A43D-4F86-A8D8-F85EDF0E3BA3}" destId="{82E1AEAA-0F96-439E-B3B1-9E6C0E82C23E}" srcOrd="0" destOrd="0" presId="urn:microsoft.com/office/officeart/2005/8/layout/chevron1"/>
    <dgm:cxn modelId="{D5FF92D7-DA0E-4834-A222-1AC0C9643262}" type="presOf" srcId="{4697AD7E-E077-4D21-9E27-D8E57679686B}" destId="{616130E2-B537-4A19-B2E8-1E1E9AD8F4A1}" srcOrd="0" destOrd="0" presId="urn:microsoft.com/office/officeart/2005/8/layout/chevron1"/>
    <dgm:cxn modelId="{E1A225FB-5408-4902-B076-70AE73173747}" srcId="{933B1EFE-4165-4A77-A72F-ED0130B79278}" destId="{40965D82-AEC5-4B89-A91E-CEE633E514AC}" srcOrd="0" destOrd="0" parTransId="{0C93419F-FD2F-43F5-B9AA-E2B762D5005A}" sibTransId="{F5D6B25B-EC04-4CDE-BBC6-E447D0FA1133}"/>
    <dgm:cxn modelId="{1C5E210F-B36F-4386-A396-C49DD82A3527}" srcId="{933B1EFE-4165-4A77-A72F-ED0130B79278}" destId="{6A987CAA-47FF-4C77-84D4-103A196A9810}" srcOrd="4" destOrd="0" parTransId="{750F9DEF-AEE7-417F-8F82-28DC1952B8D6}" sibTransId="{D3E5F8AB-9442-45A1-8245-DB19434BE18D}"/>
    <dgm:cxn modelId="{37DD9D10-69A5-4408-B5E5-FA4A88E6FA94}" type="presOf" srcId="{331BE018-1823-4204-A2E2-FB0AA7AAD5F9}" destId="{B85DE5BA-6C3E-4150-8FE3-3A99E1C426B7}" srcOrd="0" destOrd="0" presId="urn:microsoft.com/office/officeart/2005/8/layout/chevron1"/>
    <dgm:cxn modelId="{7E0B485F-94B4-43D9-B7E9-FFFF3C58C2FF}" srcId="{933B1EFE-4165-4A77-A72F-ED0130B79278}" destId="{457F9EE5-604C-4A15-8B76-1EC4898C59A7}" srcOrd="5" destOrd="0" parTransId="{E1286CEE-FEF3-42A6-B9B9-475978BFA275}" sibTransId="{EAD85452-1D78-4B11-AD36-FA979C3BAA72}"/>
    <dgm:cxn modelId="{202B12B9-9EE9-4678-97CC-876B3767DDFE}" type="presOf" srcId="{933B1EFE-4165-4A77-A72F-ED0130B79278}" destId="{C88CC9AE-C75D-42F6-99A1-B091A88AB589}" srcOrd="0" destOrd="0" presId="urn:microsoft.com/office/officeart/2005/8/layout/chevron1"/>
    <dgm:cxn modelId="{F80990C2-24B5-4D2A-9DC4-332DD9B7D98B}" srcId="{933B1EFE-4165-4A77-A72F-ED0130B79278}" destId="{2012891C-A43D-4F86-A8D8-F85EDF0E3BA3}" srcOrd="6" destOrd="0" parTransId="{A1831F09-B488-4CD1-A554-6E568A20686E}" sibTransId="{4DA8C1C1-B83F-4BEF-BC83-8630A4171A45}"/>
    <dgm:cxn modelId="{93E9C7EE-AE43-4145-BD5A-C888357182D9}" srcId="{933B1EFE-4165-4A77-A72F-ED0130B79278}" destId="{F2DE95D0-C492-4EFC-A5C9-1129ACA33C65}" srcOrd="1" destOrd="0" parTransId="{E6D0995D-4EA8-4CC4-B789-EAEB5B8F368B}" sibTransId="{C5CA9661-1771-472D-BCB7-BA22013CB239}"/>
    <dgm:cxn modelId="{0DA2195F-E908-417E-A1D3-A110CAC800C9}" type="presOf" srcId="{F2DE95D0-C492-4EFC-A5C9-1129ACA33C65}" destId="{1E3A2906-0F40-4C80-8BD1-D53E4971060A}" srcOrd="0" destOrd="0" presId="urn:microsoft.com/office/officeart/2005/8/layout/chevron1"/>
    <dgm:cxn modelId="{415919FC-3398-4114-8E8B-9289B640479F}" srcId="{933B1EFE-4165-4A77-A72F-ED0130B79278}" destId="{331BE018-1823-4204-A2E2-FB0AA7AAD5F9}" srcOrd="2" destOrd="0" parTransId="{128AB2ED-7654-49B9-BA90-867DB3ECEBB5}" sibTransId="{964ADC7A-E677-4031-9719-5D8A4511B5D9}"/>
    <dgm:cxn modelId="{107129AD-73C5-416B-A31F-4B9C057F2008}" type="presParOf" srcId="{C88CC9AE-C75D-42F6-99A1-B091A88AB589}" destId="{17143306-E9A1-4210-83A7-1FCFE322DB02}" srcOrd="0" destOrd="0" presId="urn:microsoft.com/office/officeart/2005/8/layout/chevron1"/>
    <dgm:cxn modelId="{0658908A-FCEB-4595-A1E5-9B07E3B0D69D}" type="presParOf" srcId="{C88CC9AE-C75D-42F6-99A1-B091A88AB589}" destId="{177F898C-5E2C-48A5-8ED7-9EE1D06FFF06}" srcOrd="1" destOrd="0" presId="urn:microsoft.com/office/officeart/2005/8/layout/chevron1"/>
    <dgm:cxn modelId="{9868EA46-6AED-44C5-B263-B910E4EB3108}" type="presParOf" srcId="{C88CC9AE-C75D-42F6-99A1-B091A88AB589}" destId="{1E3A2906-0F40-4C80-8BD1-D53E4971060A}" srcOrd="2" destOrd="0" presId="urn:microsoft.com/office/officeart/2005/8/layout/chevron1"/>
    <dgm:cxn modelId="{76C7BD06-36A7-4D73-99F9-298A4458E481}" type="presParOf" srcId="{C88CC9AE-C75D-42F6-99A1-B091A88AB589}" destId="{D5709B01-3F6C-4BBD-81A4-CE9B5F8C06D6}" srcOrd="3" destOrd="0" presId="urn:microsoft.com/office/officeart/2005/8/layout/chevron1"/>
    <dgm:cxn modelId="{A7289EDC-EC3D-41BE-9AC9-9D0CA019709A}" type="presParOf" srcId="{C88CC9AE-C75D-42F6-99A1-B091A88AB589}" destId="{B85DE5BA-6C3E-4150-8FE3-3A99E1C426B7}" srcOrd="4" destOrd="0" presId="urn:microsoft.com/office/officeart/2005/8/layout/chevron1"/>
    <dgm:cxn modelId="{C7DEB5F9-A67F-4811-95E8-3176DD0CFED1}" type="presParOf" srcId="{C88CC9AE-C75D-42F6-99A1-B091A88AB589}" destId="{5CAC813F-AFB9-44C1-ACFA-CE966550EC3B}" srcOrd="5" destOrd="0" presId="urn:microsoft.com/office/officeart/2005/8/layout/chevron1"/>
    <dgm:cxn modelId="{2EFD0650-02B0-4B5E-A8B3-A7ACAF9CC10C}" type="presParOf" srcId="{C88CC9AE-C75D-42F6-99A1-B091A88AB589}" destId="{616130E2-B537-4A19-B2E8-1E1E9AD8F4A1}" srcOrd="6" destOrd="0" presId="urn:microsoft.com/office/officeart/2005/8/layout/chevron1"/>
    <dgm:cxn modelId="{BC985BF5-F15F-45C1-854A-67B0B0C4749F}" type="presParOf" srcId="{C88CC9AE-C75D-42F6-99A1-B091A88AB589}" destId="{AD786578-1539-4C37-B9D4-61CC4FB475B3}" srcOrd="7" destOrd="0" presId="urn:microsoft.com/office/officeart/2005/8/layout/chevron1"/>
    <dgm:cxn modelId="{FF0CC5E0-33FA-48DA-A726-0EB30BA105D3}" type="presParOf" srcId="{C88CC9AE-C75D-42F6-99A1-B091A88AB589}" destId="{398F4C4D-1E30-4F0E-9278-F0E45A864FB9}" srcOrd="8" destOrd="0" presId="urn:microsoft.com/office/officeart/2005/8/layout/chevron1"/>
    <dgm:cxn modelId="{442C3DA4-26FE-4194-BC8E-7CB0356A5BB4}" type="presParOf" srcId="{C88CC9AE-C75D-42F6-99A1-B091A88AB589}" destId="{6CBB58C5-1E1B-4E29-B8F0-B3B5614A44C6}" srcOrd="9" destOrd="0" presId="urn:microsoft.com/office/officeart/2005/8/layout/chevron1"/>
    <dgm:cxn modelId="{04C4990A-F43B-4964-9AD4-87E0D5AD1698}" type="presParOf" srcId="{C88CC9AE-C75D-42F6-99A1-B091A88AB589}" destId="{3DC973A0-E9E0-4807-A2B2-B407BAA95889}" srcOrd="10" destOrd="0" presId="urn:microsoft.com/office/officeart/2005/8/layout/chevron1"/>
    <dgm:cxn modelId="{506A29D0-929C-4247-BDDF-B299A03AE5C4}" type="presParOf" srcId="{C88CC9AE-C75D-42F6-99A1-B091A88AB589}" destId="{9C9A29CE-95E9-4635-A0D7-17939BC8D5AC}" srcOrd="11" destOrd="0" presId="urn:microsoft.com/office/officeart/2005/8/layout/chevron1"/>
    <dgm:cxn modelId="{3C130C27-76DA-4FE6-BE99-2858D6A25B83}" type="presParOf" srcId="{C88CC9AE-C75D-42F6-99A1-B091A88AB589}" destId="{82E1AEAA-0F96-439E-B3B1-9E6C0E82C23E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33B1EFE-4165-4A77-A72F-ED0130B7927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0965D82-AEC5-4B89-A91E-CEE633E514AC}">
      <dgm:prSet phldrT="[Text]"/>
      <dgm:spPr/>
      <dgm:t>
        <a:bodyPr/>
        <a:lstStyle/>
        <a:p>
          <a:r>
            <a:rPr lang="de-DE">
              <a:cs typeface="Arial"/>
            </a:rPr>
            <a:t>plan</a:t>
          </a:r>
        </a:p>
      </dgm:t>
    </dgm:pt>
    <dgm:pt modelId="{0C93419F-FD2F-43F5-B9AA-E2B762D5005A}" type="parTrans" cxnId="{E1A225FB-5408-4902-B076-70AE73173747}">
      <dgm:prSet/>
      <dgm:spPr/>
    </dgm:pt>
    <dgm:pt modelId="{F5D6B25B-EC04-4CDE-BBC6-E447D0FA1133}" type="sibTrans" cxnId="{E1A225FB-5408-4902-B076-70AE73173747}">
      <dgm:prSet/>
      <dgm:spPr/>
    </dgm:pt>
    <dgm:pt modelId="{F2DE95D0-C492-4EFC-A5C9-1129ACA33C65}">
      <dgm:prSet phldrT="[Text]"/>
      <dgm:spPr/>
      <dgm:t>
        <a:bodyPr/>
        <a:lstStyle/>
        <a:p>
          <a:r>
            <a:rPr lang="de-DE" err="1">
              <a:cs typeface="Arial"/>
            </a:rPr>
            <a:t>code</a:t>
          </a:r>
        </a:p>
      </dgm:t>
    </dgm:pt>
    <dgm:pt modelId="{E6D0995D-4EA8-4CC4-B789-EAEB5B8F368B}" type="parTrans" cxnId="{93E9C7EE-AE43-4145-BD5A-C888357182D9}">
      <dgm:prSet/>
      <dgm:spPr/>
    </dgm:pt>
    <dgm:pt modelId="{C5CA9661-1771-472D-BCB7-BA22013CB239}" type="sibTrans" cxnId="{93E9C7EE-AE43-4145-BD5A-C888357182D9}">
      <dgm:prSet/>
      <dgm:spPr/>
    </dgm:pt>
    <dgm:pt modelId="{6A987CAA-47FF-4C77-84D4-103A196A9810}">
      <dgm:prSet phldrT="[Text]"/>
      <dgm:spPr/>
      <dgm:t>
        <a:bodyPr/>
        <a:lstStyle/>
        <a:p>
          <a:r>
            <a:rPr lang="de-DE" err="1">
              <a:cs typeface="Arial"/>
            </a:rPr>
            <a:t>build</a:t>
          </a:r>
        </a:p>
      </dgm:t>
    </dgm:pt>
    <dgm:pt modelId="{750F9DEF-AEE7-417F-8F82-28DC1952B8D6}" type="parTrans" cxnId="{1C5E210F-B36F-4386-A396-C49DD82A3527}">
      <dgm:prSet/>
      <dgm:spPr/>
    </dgm:pt>
    <dgm:pt modelId="{D3E5F8AB-9442-45A1-8245-DB19434BE18D}" type="sibTrans" cxnId="{1C5E210F-B36F-4386-A396-C49DD82A3527}">
      <dgm:prSet/>
      <dgm:spPr/>
    </dgm:pt>
    <dgm:pt modelId="{E3C45D6C-21E6-4E1C-96F3-75CDB69022E1}">
      <dgm:prSet phldrT="[Text]"/>
      <dgm:spPr/>
      <dgm:t>
        <a:bodyPr/>
        <a:lstStyle/>
        <a:p>
          <a:r>
            <a:rPr lang="de-DE" err="1">
              <a:cs typeface="Arial"/>
            </a:rPr>
            <a:t>operate</a:t>
          </a:r>
        </a:p>
      </dgm:t>
    </dgm:pt>
    <dgm:pt modelId="{FFA25B33-0B70-492E-84D7-26E6D39563F3}" type="parTrans" cxnId="{8AC499FF-80CF-44CF-8917-0F184EBE4BCE}">
      <dgm:prSet/>
      <dgm:spPr/>
    </dgm:pt>
    <dgm:pt modelId="{756186A4-3B1E-4E02-914F-B880F122FD57}" type="sibTrans" cxnId="{8AC499FF-80CF-44CF-8917-0F184EBE4BCE}">
      <dgm:prSet/>
      <dgm:spPr/>
    </dgm:pt>
    <dgm:pt modelId="{457F9EE5-604C-4A15-8B76-1EC4898C59A7}">
      <dgm:prSet phldrT="[Text]"/>
      <dgm:spPr/>
      <dgm:t>
        <a:bodyPr/>
        <a:lstStyle/>
        <a:p>
          <a:r>
            <a:rPr lang="de-DE" err="1">
              <a:cs typeface="Arial"/>
            </a:rPr>
            <a:t>test</a:t>
          </a:r>
        </a:p>
      </dgm:t>
    </dgm:pt>
    <dgm:pt modelId="{E1286CEE-FEF3-42A6-B9B9-475978BFA275}" type="parTrans" cxnId="{7E0B485F-94B4-43D9-B7E9-FFFF3C58C2FF}">
      <dgm:prSet/>
      <dgm:spPr/>
    </dgm:pt>
    <dgm:pt modelId="{EAD85452-1D78-4B11-AD36-FA979C3BAA72}" type="sibTrans" cxnId="{7E0B485F-94B4-43D9-B7E9-FFFF3C58C2FF}">
      <dgm:prSet/>
      <dgm:spPr/>
    </dgm:pt>
    <dgm:pt modelId="{CF145E41-121F-4625-91DB-807D0FDD706B}">
      <dgm:prSet phldrT="[Text]"/>
      <dgm:spPr/>
      <dgm:t>
        <a:bodyPr/>
        <a:lstStyle/>
        <a:p>
          <a:r>
            <a:rPr lang="de-DE" err="1">
              <a:cs typeface="Arial"/>
            </a:rPr>
            <a:t>release</a:t>
          </a:r>
        </a:p>
      </dgm:t>
    </dgm:pt>
    <dgm:pt modelId="{A6381E6A-B1E9-4A8A-947A-8A18912B3443}" type="parTrans" cxnId="{3736228E-6992-43AD-9F15-A90169119A4E}">
      <dgm:prSet/>
      <dgm:spPr/>
    </dgm:pt>
    <dgm:pt modelId="{5299D263-0C36-45E9-8057-7A27B9157577}" type="sibTrans" cxnId="{3736228E-6992-43AD-9F15-A90169119A4E}">
      <dgm:prSet/>
      <dgm:spPr/>
    </dgm:pt>
    <dgm:pt modelId="{46160489-6F69-40E8-9BD5-C9F0F9B4ECE3}">
      <dgm:prSet phldrT="[Text]"/>
      <dgm:spPr/>
      <dgm:t>
        <a:bodyPr/>
        <a:lstStyle/>
        <a:p>
          <a:r>
            <a:rPr lang="de-DE">
              <a:cs typeface="Arial"/>
            </a:rPr>
            <a:t>deploy</a:t>
          </a:r>
        </a:p>
      </dgm:t>
    </dgm:pt>
    <dgm:pt modelId="{514EAD7A-4EC5-4284-B3EF-62C90EB83642}" type="parTrans" cxnId="{0179F462-61E1-4640-A7B9-B6A33AADDAD7}">
      <dgm:prSet/>
      <dgm:spPr/>
    </dgm:pt>
    <dgm:pt modelId="{2EF1CF90-59C8-492C-AB06-6434F36EA125}" type="sibTrans" cxnId="{0179F462-61E1-4640-A7B9-B6A33AADDAD7}">
      <dgm:prSet/>
      <dgm:spPr/>
    </dgm:pt>
    <dgm:pt modelId="{C88CC9AE-C75D-42F6-99A1-B091A88AB589}" type="pres">
      <dgm:prSet presAssocID="{933B1EFE-4165-4A77-A72F-ED0130B79278}" presName="Name0" presStyleCnt="0">
        <dgm:presLayoutVars>
          <dgm:dir/>
          <dgm:animLvl val="lvl"/>
          <dgm:resizeHandles val="exact"/>
        </dgm:presLayoutVars>
      </dgm:prSet>
      <dgm:spPr/>
    </dgm:pt>
    <dgm:pt modelId="{17143306-E9A1-4210-83A7-1FCFE322DB02}" type="pres">
      <dgm:prSet presAssocID="{40965D82-AEC5-4B89-A91E-CEE633E514AC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77F898C-5E2C-48A5-8ED7-9EE1D06FFF06}" type="pres">
      <dgm:prSet presAssocID="{F5D6B25B-EC04-4CDE-BBC6-E447D0FA1133}" presName="parTxOnlySpace" presStyleCnt="0"/>
      <dgm:spPr/>
    </dgm:pt>
    <dgm:pt modelId="{1E3A2906-0F40-4C80-8BD1-D53E4971060A}" type="pres">
      <dgm:prSet presAssocID="{F2DE95D0-C492-4EFC-A5C9-1129ACA33C65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5709B01-3F6C-4BBD-81A4-CE9B5F8C06D6}" type="pres">
      <dgm:prSet presAssocID="{C5CA9661-1771-472D-BCB7-BA22013CB239}" presName="parTxOnlySpace" presStyleCnt="0"/>
      <dgm:spPr/>
    </dgm:pt>
    <dgm:pt modelId="{398F4C4D-1E30-4F0E-9278-F0E45A864FB9}" type="pres">
      <dgm:prSet presAssocID="{6A987CAA-47FF-4C77-84D4-103A196A9810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CBB58C5-1E1B-4E29-B8F0-B3B5614A44C6}" type="pres">
      <dgm:prSet presAssocID="{D3E5F8AB-9442-45A1-8245-DB19434BE18D}" presName="parTxOnlySpace" presStyleCnt="0"/>
      <dgm:spPr/>
    </dgm:pt>
    <dgm:pt modelId="{3DC973A0-E9E0-4807-A2B2-B407BAA95889}" type="pres">
      <dgm:prSet presAssocID="{457F9EE5-604C-4A15-8B76-1EC4898C59A7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C9A29CE-95E9-4635-A0D7-17939BC8D5AC}" type="pres">
      <dgm:prSet presAssocID="{EAD85452-1D78-4B11-AD36-FA979C3BAA72}" presName="parTxOnlySpace" presStyleCnt="0"/>
      <dgm:spPr/>
    </dgm:pt>
    <dgm:pt modelId="{FD87A8DF-79FE-46A5-A124-3F4BC39E475A}" type="pres">
      <dgm:prSet presAssocID="{CF145E41-121F-4625-91DB-807D0FDD706B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44FDFB7-4211-478B-897C-CD8D11EC54A9}" type="pres">
      <dgm:prSet presAssocID="{5299D263-0C36-45E9-8057-7A27B9157577}" presName="parTxOnlySpace" presStyleCnt="0"/>
      <dgm:spPr/>
    </dgm:pt>
    <dgm:pt modelId="{DCC46481-0214-40ED-9806-C0A05EAD6D7E}" type="pres">
      <dgm:prSet presAssocID="{46160489-6F69-40E8-9BD5-C9F0F9B4ECE3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97DC21F-9817-442F-AC76-45E9CA1E4A04}" type="pres">
      <dgm:prSet presAssocID="{2EF1CF90-59C8-492C-AB06-6434F36EA125}" presName="parTxOnlySpace" presStyleCnt="0"/>
      <dgm:spPr/>
    </dgm:pt>
    <dgm:pt modelId="{1E150B49-CBC5-48E0-8375-084C97BD16FC}" type="pres">
      <dgm:prSet presAssocID="{E3C45D6C-21E6-4E1C-96F3-75CDB69022E1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179F462-61E1-4640-A7B9-B6A33AADDAD7}" srcId="{933B1EFE-4165-4A77-A72F-ED0130B79278}" destId="{46160489-6F69-40E8-9BD5-C9F0F9B4ECE3}" srcOrd="5" destOrd="0" parTransId="{514EAD7A-4EC5-4284-B3EF-62C90EB83642}" sibTransId="{2EF1CF90-59C8-492C-AB06-6434F36EA125}"/>
    <dgm:cxn modelId="{D761E49A-7D48-47DA-B4FF-7C0E686E11EB}" type="presOf" srcId="{E3C45D6C-21E6-4E1C-96F3-75CDB69022E1}" destId="{1E150B49-CBC5-48E0-8375-084C97BD16FC}" srcOrd="0" destOrd="0" presId="urn:microsoft.com/office/officeart/2005/8/layout/chevron1"/>
    <dgm:cxn modelId="{35E743F1-1041-4EC4-B9FA-940664B970AF}" type="presOf" srcId="{6A987CAA-47FF-4C77-84D4-103A196A9810}" destId="{398F4C4D-1E30-4F0E-9278-F0E45A864FB9}" srcOrd="0" destOrd="0" presId="urn:microsoft.com/office/officeart/2005/8/layout/chevron1"/>
    <dgm:cxn modelId="{B0501842-327D-4D8A-9F3E-840E94ACEE48}" type="presOf" srcId="{40965D82-AEC5-4B89-A91E-CEE633E514AC}" destId="{17143306-E9A1-4210-83A7-1FCFE322DB02}" srcOrd="0" destOrd="0" presId="urn:microsoft.com/office/officeart/2005/8/layout/chevron1"/>
    <dgm:cxn modelId="{C35D2DA9-D6C5-4700-9FD4-AA1C097FA8D8}" type="presOf" srcId="{457F9EE5-604C-4A15-8B76-1EC4898C59A7}" destId="{3DC973A0-E9E0-4807-A2B2-B407BAA95889}" srcOrd="0" destOrd="0" presId="urn:microsoft.com/office/officeart/2005/8/layout/chevron1"/>
    <dgm:cxn modelId="{E1A225FB-5408-4902-B076-70AE73173747}" srcId="{933B1EFE-4165-4A77-A72F-ED0130B79278}" destId="{40965D82-AEC5-4B89-A91E-CEE633E514AC}" srcOrd="0" destOrd="0" parTransId="{0C93419F-FD2F-43F5-B9AA-E2B762D5005A}" sibTransId="{F5D6B25B-EC04-4CDE-BBC6-E447D0FA1133}"/>
    <dgm:cxn modelId="{661C3D42-120D-470E-B935-44B7F5BA7A5D}" type="presOf" srcId="{46160489-6F69-40E8-9BD5-C9F0F9B4ECE3}" destId="{DCC46481-0214-40ED-9806-C0A05EAD6D7E}" srcOrd="0" destOrd="0" presId="urn:microsoft.com/office/officeart/2005/8/layout/chevron1"/>
    <dgm:cxn modelId="{1C5E210F-B36F-4386-A396-C49DD82A3527}" srcId="{933B1EFE-4165-4A77-A72F-ED0130B79278}" destId="{6A987CAA-47FF-4C77-84D4-103A196A9810}" srcOrd="2" destOrd="0" parTransId="{750F9DEF-AEE7-417F-8F82-28DC1952B8D6}" sibTransId="{D3E5F8AB-9442-45A1-8245-DB19434BE18D}"/>
    <dgm:cxn modelId="{8AC499FF-80CF-44CF-8917-0F184EBE4BCE}" srcId="{933B1EFE-4165-4A77-A72F-ED0130B79278}" destId="{E3C45D6C-21E6-4E1C-96F3-75CDB69022E1}" srcOrd="6" destOrd="0" parTransId="{FFA25B33-0B70-492E-84D7-26E6D39563F3}" sibTransId="{756186A4-3B1E-4E02-914F-B880F122FD57}"/>
    <dgm:cxn modelId="{7E0B485F-94B4-43D9-B7E9-FFFF3C58C2FF}" srcId="{933B1EFE-4165-4A77-A72F-ED0130B79278}" destId="{457F9EE5-604C-4A15-8B76-1EC4898C59A7}" srcOrd="3" destOrd="0" parTransId="{E1286CEE-FEF3-42A6-B9B9-475978BFA275}" sibTransId="{EAD85452-1D78-4B11-AD36-FA979C3BAA72}"/>
    <dgm:cxn modelId="{202B12B9-9EE9-4678-97CC-876B3767DDFE}" type="presOf" srcId="{933B1EFE-4165-4A77-A72F-ED0130B79278}" destId="{C88CC9AE-C75D-42F6-99A1-B091A88AB589}" srcOrd="0" destOrd="0" presId="urn:microsoft.com/office/officeart/2005/8/layout/chevron1"/>
    <dgm:cxn modelId="{3736228E-6992-43AD-9F15-A90169119A4E}" srcId="{933B1EFE-4165-4A77-A72F-ED0130B79278}" destId="{CF145E41-121F-4625-91DB-807D0FDD706B}" srcOrd="4" destOrd="0" parTransId="{A6381E6A-B1E9-4A8A-947A-8A18912B3443}" sibTransId="{5299D263-0C36-45E9-8057-7A27B9157577}"/>
    <dgm:cxn modelId="{93E9C7EE-AE43-4145-BD5A-C888357182D9}" srcId="{933B1EFE-4165-4A77-A72F-ED0130B79278}" destId="{F2DE95D0-C492-4EFC-A5C9-1129ACA33C65}" srcOrd="1" destOrd="0" parTransId="{E6D0995D-4EA8-4CC4-B789-EAEB5B8F368B}" sibTransId="{C5CA9661-1771-472D-BCB7-BA22013CB239}"/>
    <dgm:cxn modelId="{0DA2195F-E908-417E-A1D3-A110CAC800C9}" type="presOf" srcId="{F2DE95D0-C492-4EFC-A5C9-1129ACA33C65}" destId="{1E3A2906-0F40-4C80-8BD1-D53E4971060A}" srcOrd="0" destOrd="0" presId="urn:microsoft.com/office/officeart/2005/8/layout/chevron1"/>
    <dgm:cxn modelId="{A0EAE569-19EC-44CC-B8DA-C8D6B6F630EB}" type="presOf" srcId="{CF145E41-121F-4625-91DB-807D0FDD706B}" destId="{FD87A8DF-79FE-46A5-A124-3F4BC39E475A}" srcOrd="0" destOrd="0" presId="urn:microsoft.com/office/officeart/2005/8/layout/chevron1"/>
    <dgm:cxn modelId="{107129AD-73C5-416B-A31F-4B9C057F2008}" type="presParOf" srcId="{C88CC9AE-C75D-42F6-99A1-B091A88AB589}" destId="{17143306-E9A1-4210-83A7-1FCFE322DB02}" srcOrd="0" destOrd="0" presId="urn:microsoft.com/office/officeart/2005/8/layout/chevron1"/>
    <dgm:cxn modelId="{0658908A-FCEB-4595-A1E5-9B07E3B0D69D}" type="presParOf" srcId="{C88CC9AE-C75D-42F6-99A1-B091A88AB589}" destId="{177F898C-5E2C-48A5-8ED7-9EE1D06FFF06}" srcOrd="1" destOrd="0" presId="urn:microsoft.com/office/officeart/2005/8/layout/chevron1"/>
    <dgm:cxn modelId="{9868EA46-6AED-44C5-B263-B910E4EB3108}" type="presParOf" srcId="{C88CC9AE-C75D-42F6-99A1-B091A88AB589}" destId="{1E3A2906-0F40-4C80-8BD1-D53E4971060A}" srcOrd="2" destOrd="0" presId="urn:microsoft.com/office/officeart/2005/8/layout/chevron1"/>
    <dgm:cxn modelId="{76C7BD06-36A7-4D73-99F9-298A4458E481}" type="presParOf" srcId="{C88CC9AE-C75D-42F6-99A1-B091A88AB589}" destId="{D5709B01-3F6C-4BBD-81A4-CE9B5F8C06D6}" srcOrd="3" destOrd="0" presId="urn:microsoft.com/office/officeart/2005/8/layout/chevron1"/>
    <dgm:cxn modelId="{FF0CC5E0-33FA-48DA-A726-0EB30BA105D3}" type="presParOf" srcId="{C88CC9AE-C75D-42F6-99A1-B091A88AB589}" destId="{398F4C4D-1E30-4F0E-9278-F0E45A864FB9}" srcOrd="4" destOrd="0" presId="urn:microsoft.com/office/officeart/2005/8/layout/chevron1"/>
    <dgm:cxn modelId="{442C3DA4-26FE-4194-BC8E-7CB0356A5BB4}" type="presParOf" srcId="{C88CC9AE-C75D-42F6-99A1-B091A88AB589}" destId="{6CBB58C5-1E1B-4E29-B8F0-B3B5614A44C6}" srcOrd="5" destOrd="0" presId="urn:microsoft.com/office/officeart/2005/8/layout/chevron1"/>
    <dgm:cxn modelId="{04C4990A-F43B-4964-9AD4-87E0D5AD1698}" type="presParOf" srcId="{C88CC9AE-C75D-42F6-99A1-B091A88AB589}" destId="{3DC973A0-E9E0-4807-A2B2-B407BAA95889}" srcOrd="6" destOrd="0" presId="urn:microsoft.com/office/officeart/2005/8/layout/chevron1"/>
    <dgm:cxn modelId="{506A29D0-929C-4247-BDDF-B299A03AE5C4}" type="presParOf" srcId="{C88CC9AE-C75D-42F6-99A1-B091A88AB589}" destId="{9C9A29CE-95E9-4635-A0D7-17939BC8D5AC}" srcOrd="7" destOrd="0" presId="urn:microsoft.com/office/officeart/2005/8/layout/chevron1"/>
    <dgm:cxn modelId="{70474D64-7A5E-4946-BF4B-6A6B999222D2}" type="presParOf" srcId="{C88CC9AE-C75D-42F6-99A1-B091A88AB589}" destId="{FD87A8DF-79FE-46A5-A124-3F4BC39E475A}" srcOrd="8" destOrd="0" presId="urn:microsoft.com/office/officeart/2005/8/layout/chevron1"/>
    <dgm:cxn modelId="{D2147942-93DB-4821-819A-26AE95BD9E67}" type="presParOf" srcId="{C88CC9AE-C75D-42F6-99A1-B091A88AB589}" destId="{944FDFB7-4211-478B-897C-CD8D11EC54A9}" srcOrd="9" destOrd="0" presId="urn:microsoft.com/office/officeart/2005/8/layout/chevron1"/>
    <dgm:cxn modelId="{85908917-8083-41FF-9D5A-D84C430324CA}" type="presParOf" srcId="{C88CC9AE-C75D-42F6-99A1-B091A88AB589}" destId="{DCC46481-0214-40ED-9806-C0A05EAD6D7E}" srcOrd="10" destOrd="0" presId="urn:microsoft.com/office/officeart/2005/8/layout/chevron1"/>
    <dgm:cxn modelId="{FC01E259-777D-42B2-9102-593DD2DA114F}" type="presParOf" srcId="{C88CC9AE-C75D-42F6-99A1-B091A88AB589}" destId="{897DC21F-9817-442F-AC76-45E9CA1E4A04}" srcOrd="11" destOrd="0" presId="urn:microsoft.com/office/officeart/2005/8/layout/chevron1"/>
    <dgm:cxn modelId="{3EC1BC3D-E815-4DD0-9F92-7AADAA062BC3}" type="presParOf" srcId="{C88CC9AE-C75D-42F6-99A1-B091A88AB589}" destId="{1E150B49-CBC5-48E0-8375-084C97BD16FC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143306-E9A1-4210-83A7-1FCFE322DB02}">
      <dsp:nvSpPr>
        <dsp:cNvPr id="0" name=""/>
        <dsp:cNvSpPr/>
      </dsp:nvSpPr>
      <dsp:spPr>
        <a:xfrm>
          <a:off x="0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>
              <a:cs typeface="Arial"/>
            </a:rPr>
            <a:t>plan</a:t>
          </a:r>
        </a:p>
      </dsp:txBody>
      <dsp:txXfrm>
        <a:off x="265155" y="431216"/>
        <a:ext cx="795464" cy="530309"/>
      </dsp:txXfrm>
    </dsp:sp>
    <dsp:sp modelId="{1E3A2906-0F40-4C80-8BD1-D53E4971060A}">
      <dsp:nvSpPr>
        <dsp:cNvPr id="0" name=""/>
        <dsp:cNvSpPr/>
      </dsp:nvSpPr>
      <dsp:spPr>
        <a:xfrm>
          <a:off x="1193196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>
            <a:cs typeface="Arial"/>
          </a:endParaRPr>
        </a:p>
      </dsp:txBody>
      <dsp:txXfrm>
        <a:off x="1458351" y="431216"/>
        <a:ext cx="795464" cy="530309"/>
      </dsp:txXfrm>
    </dsp:sp>
    <dsp:sp modelId="{398F4C4D-1E30-4F0E-9278-F0E45A864FB9}">
      <dsp:nvSpPr>
        <dsp:cNvPr id="0" name=""/>
        <dsp:cNvSpPr/>
      </dsp:nvSpPr>
      <dsp:spPr>
        <a:xfrm>
          <a:off x="2386392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>
            <a:cs typeface="Arial"/>
          </a:endParaRPr>
        </a:p>
      </dsp:txBody>
      <dsp:txXfrm>
        <a:off x="2651547" y="431216"/>
        <a:ext cx="795464" cy="530309"/>
      </dsp:txXfrm>
    </dsp:sp>
    <dsp:sp modelId="{3DC973A0-E9E0-4807-A2B2-B407BAA95889}">
      <dsp:nvSpPr>
        <dsp:cNvPr id="0" name=""/>
        <dsp:cNvSpPr/>
      </dsp:nvSpPr>
      <dsp:spPr>
        <a:xfrm>
          <a:off x="3579588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>
            <a:cs typeface="Arial"/>
          </a:endParaRPr>
        </a:p>
      </dsp:txBody>
      <dsp:txXfrm>
        <a:off x="3844743" y="431216"/>
        <a:ext cx="795464" cy="530309"/>
      </dsp:txXfrm>
    </dsp:sp>
    <dsp:sp modelId="{FD87A8DF-79FE-46A5-A124-3F4BC39E475A}">
      <dsp:nvSpPr>
        <dsp:cNvPr id="0" name=""/>
        <dsp:cNvSpPr/>
      </dsp:nvSpPr>
      <dsp:spPr>
        <a:xfrm>
          <a:off x="4772784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>
            <a:cs typeface="Arial"/>
          </a:endParaRPr>
        </a:p>
      </dsp:txBody>
      <dsp:txXfrm>
        <a:off x="5037939" y="431216"/>
        <a:ext cx="795464" cy="530309"/>
      </dsp:txXfrm>
    </dsp:sp>
    <dsp:sp modelId="{DCC46481-0214-40ED-9806-C0A05EAD6D7E}">
      <dsp:nvSpPr>
        <dsp:cNvPr id="0" name=""/>
        <dsp:cNvSpPr/>
      </dsp:nvSpPr>
      <dsp:spPr>
        <a:xfrm>
          <a:off x="5965981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>
            <a:cs typeface="Arial"/>
          </a:endParaRPr>
        </a:p>
      </dsp:txBody>
      <dsp:txXfrm>
        <a:off x="6231136" y="431216"/>
        <a:ext cx="795464" cy="530309"/>
      </dsp:txXfrm>
    </dsp:sp>
    <dsp:sp modelId="{1E150B49-CBC5-48E0-8375-084C97BD16FC}">
      <dsp:nvSpPr>
        <dsp:cNvPr id="0" name=""/>
        <dsp:cNvSpPr/>
      </dsp:nvSpPr>
      <dsp:spPr>
        <a:xfrm>
          <a:off x="7159177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>
              <a:cs typeface="Arial"/>
            </a:rPr>
            <a:t>            </a:t>
          </a:r>
        </a:p>
      </dsp:txBody>
      <dsp:txXfrm>
        <a:off x="7424332" y="431216"/>
        <a:ext cx="795464" cy="5303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143306-E9A1-4210-83A7-1FCFE322DB02}">
      <dsp:nvSpPr>
        <dsp:cNvPr id="0" name=""/>
        <dsp:cNvSpPr/>
      </dsp:nvSpPr>
      <dsp:spPr>
        <a:xfrm>
          <a:off x="0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>
              <a:cs typeface="Arial"/>
            </a:rPr>
            <a:t>plan</a:t>
          </a:r>
        </a:p>
      </dsp:txBody>
      <dsp:txXfrm>
        <a:off x="265155" y="431216"/>
        <a:ext cx="795464" cy="530309"/>
      </dsp:txXfrm>
    </dsp:sp>
    <dsp:sp modelId="{1E3A2906-0F40-4C80-8BD1-D53E4971060A}">
      <dsp:nvSpPr>
        <dsp:cNvPr id="0" name=""/>
        <dsp:cNvSpPr/>
      </dsp:nvSpPr>
      <dsp:spPr>
        <a:xfrm>
          <a:off x="1193196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err="1">
              <a:cs typeface="Arial"/>
            </a:rPr>
            <a:t>code</a:t>
          </a:r>
        </a:p>
      </dsp:txBody>
      <dsp:txXfrm>
        <a:off x="1458351" y="431216"/>
        <a:ext cx="795464" cy="530309"/>
      </dsp:txXfrm>
    </dsp:sp>
    <dsp:sp modelId="{398F4C4D-1E30-4F0E-9278-F0E45A864FB9}">
      <dsp:nvSpPr>
        <dsp:cNvPr id="0" name=""/>
        <dsp:cNvSpPr/>
      </dsp:nvSpPr>
      <dsp:spPr>
        <a:xfrm>
          <a:off x="2386392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>
            <a:cs typeface="Arial"/>
          </a:endParaRPr>
        </a:p>
      </dsp:txBody>
      <dsp:txXfrm>
        <a:off x="2651547" y="431216"/>
        <a:ext cx="795464" cy="530309"/>
      </dsp:txXfrm>
    </dsp:sp>
    <dsp:sp modelId="{3DC973A0-E9E0-4807-A2B2-B407BAA95889}">
      <dsp:nvSpPr>
        <dsp:cNvPr id="0" name=""/>
        <dsp:cNvSpPr/>
      </dsp:nvSpPr>
      <dsp:spPr>
        <a:xfrm>
          <a:off x="3579588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>
            <a:cs typeface="Arial"/>
          </a:endParaRPr>
        </a:p>
      </dsp:txBody>
      <dsp:txXfrm>
        <a:off x="3844743" y="431216"/>
        <a:ext cx="795464" cy="530309"/>
      </dsp:txXfrm>
    </dsp:sp>
    <dsp:sp modelId="{FD87A8DF-79FE-46A5-A124-3F4BC39E475A}">
      <dsp:nvSpPr>
        <dsp:cNvPr id="0" name=""/>
        <dsp:cNvSpPr/>
      </dsp:nvSpPr>
      <dsp:spPr>
        <a:xfrm>
          <a:off x="4772784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>
            <a:cs typeface="Arial"/>
          </a:endParaRPr>
        </a:p>
      </dsp:txBody>
      <dsp:txXfrm>
        <a:off x="5037939" y="431216"/>
        <a:ext cx="795464" cy="530309"/>
      </dsp:txXfrm>
    </dsp:sp>
    <dsp:sp modelId="{DCC46481-0214-40ED-9806-C0A05EAD6D7E}">
      <dsp:nvSpPr>
        <dsp:cNvPr id="0" name=""/>
        <dsp:cNvSpPr/>
      </dsp:nvSpPr>
      <dsp:spPr>
        <a:xfrm>
          <a:off x="5965981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>
            <a:cs typeface="Arial"/>
          </a:endParaRPr>
        </a:p>
      </dsp:txBody>
      <dsp:txXfrm>
        <a:off x="6231136" y="431216"/>
        <a:ext cx="795464" cy="530309"/>
      </dsp:txXfrm>
    </dsp:sp>
    <dsp:sp modelId="{1E150B49-CBC5-48E0-8375-084C97BD16FC}">
      <dsp:nvSpPr>
        <dsp:cNvPr id="0" name=""/>
        <dsp:cNvSpPr/>
      </dsp:nvSpPr>
      <dsp:spPr>
        <a:xfrm>
          <a:off x="7159177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>
              <a:cs typeface="Arial"/>
            </a:rPr>
            <a:t>            </a:t>
          </a:r>
        </a:p>
      </dsp:txBody>
      <dsp:txXfrm>
        <a:off x="7424332" y="431216"/>
        <a:ext cx="795464" cy="5303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143306-E9A1-4210-83A7-1FCFE322DB02}">
      <dsp:nvSpPr>
        <dsp:cNvPr id="0" name=""/>
        <dsp:cNvSpPr/>
      </dsp:nvSpPr>
      <dsp:spPr>
        <a:xfrm>
          <a:off x="0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>
              <a:cs typeface="Arial"/>
            </a:rPr>
            <a:t>plan</a:t>
          </a:r>
        </a:p>
      </dsp:txBody>
      <dsp:txXfrm>
        <a:off x="265155" y="431216"/>
        <a:ext cx="795464" cy="530309"/>
      </dsp:txXfrm>
    </dsp:sp>
    <dsp:sp modelId="{1E3A2906-0F40-4C80-8BD1-D53E4971060A}">
      <dsp:nvSpPr>
        <dsp:cNvPr id="0" name=""/>
        <dsp:cNvSpPr/>
      </dsp:nvSpPr>
      <dsp:spPr>
        <a:xfrm>
          <a:off x="1193196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err="1">
              <a:cs typeface="Arial"/>
            </a:rPr>
            <a:t>code</a:t>
          </a:r>
        </a:p>
      </dsp:txBody>
      <dsp:txXfrm>
        <a:off x="1458351" y="431216"/>
        <a:ext cx="795464" cy="530309"/>
      </dsp:txXfrm>
    </dsp:sp>
    <dsp:sp modelId="{398F4C4D-1E30-4F0E-9278-F0E45A864FB9}">
      <dsp:nvSpPr>
        <dsp:cNvPr id="0" name=""/>
        <dsp:cNvSpPr/>
      </dsp:nvSpPr>
      <dsp:spPr>
        <a:xfrm>
          <a:off x="2386392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err="1">
              <a:cs typeface="Arial"/>
            </a:rPr>
            <a:t>build</a:t>
          </a:r>
        </a:p>
      </dsp:txBody>
      <dsp:txXfrm>
        <a:off x="2651547" y="431216"/>
        <a:ext cx="795464" cy="530309"/>
      </dsp:txXfrm>
    </dsp:sp>
    <dsp:sp modelId="{3DC973A0-E9E0-4807-A2B2-B407BAA95889}">
      <dsp:nvSpPr>
        <dsp:cNvPr id="0" name=""/>
        <dsp:cNvSpPr/>
      </dsp:nvSpPr>
      <dsp:spPr>
        <a:xfrm>
          <a:off x="3579588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>
            <a:cs typeface="Arial"/>
          </a:endParaRPr>
        </a:p>
      </dsp:txBody>
      <dsp:txXfrm>
        <a:off x="3844743" y="431216"/>
        <a:ext cx="795464" cy="530309"/>
      </dsp:txXfrm>
    </dsp:sp>
    <dsp:sp modelId="{FD87A8DF-79FE-46A5-A124-3F4BC39E475A}">
      <dsp:nvSpPr>
        <dsp:cNvPr id="0" name=""/>
        <dsp:cNvSpPr/>
      </dsp:nvSpPr>
      <dsp:spPr>
        <a:xfrm>
          <a:off x="4772784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>
            <a:cs typeface="Arial"/>
          </a:endParaRPr>
        </a:p>
      </dsp:txBody>
      <dsp:txXfrm>
        <a:off x="5037939" y="431216"/>
        <a:ext cx="795464" cy="530309"/>
      </dsp:txXfrm>
    </dsp:sp>
    <dsp:sp modelId="{DCC46481-0214-40ED-9806-C0A05EAD6D7E}">
      <dsp:nvSpPr>
        <dsp:cNvPr id="0" name=""/>
        <dsp:cNvSpPr/>
      </dsp:nvSpPr>
      <dsp:spPr>
        <a:xfrm>
          <a:off x="5965981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>
            <a:cs typeface="Arial"/>
          </a:endParaRPr>
        </a:p>
      </dsp:txBody>
      <dsp:txXfrm>
        <a:off x="6231136" y="431216"/>
        <a:ext cx="795464" cy="530309"/>
      </dsp:txXfrm>
    </dsp:sp>
    <dsp:sp modelId="{1E150B49-CBC5-48E0-8375-084C97BD16FC}">
      <dsp:nvSpPr>
        <dsp:cNvPr id="0" name=""/>
        <dsp:cNvSpPr/>
      </dsp:nvSpPr>
      <dsp:spPr>
        <a:xfrm>
          <a:off x="7159177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>
              <a:cs typeface="Arial"/>
            </a:rPr>
            <a:t>            </a:t>
          </a:r>
        </a:p>
      </dsp:txBody>
      <dsp:txXfrm>
        <a:off x="7424332" y="431216"/>
        <a:ext cx="795464" cy="5303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143306-E9A1-4210-83A7-1FCFE322DB02}">
      <dsp:nvSpPr>
        <dsp:cNvPr id="0" name=""/>
        <dsp:cNvSpPr/>
      </dsp:nvSpPr>
      <dsp:spPr>
        <a:xfrm>
          <a:off x="0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>
              <a:cs typeface="Arial"/>
            </a:rPr>
            <a:t>plan</a:t>
          </a:r>
        </a:p>
      </dsp:txBody>
      <dsp:txXfrm>
        <a:off x="265155" y="431216"/>
        <a:ext cx="795464" cy="530309"/>
      </dsp:txXfrm>
    </dsp:sp>
    <dsp:sp modelId="{1E3A2906-0F40-4C80-8BD1-D53E4971060A}">
      <dsp:nvSpPr>
        <dsp:cNvPr id="0" name=""/>
        <dsp:cNvSpPr/>
      </dsp:nvSpPr>
      <dsp:spPr>
        <a:xfrm>
          <a:off x="1193196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err="1">
              <a:cs typeface="Arial"/>
            </a:rPr>
            <a:t>code</a:t>
          </a:r>
        </a:p>
      </dsp:txBody>
      <dsp:txXfrm>
        <a:off x="1458351" y="431216"/>
        <a:ext cx="795464" cy="530309"/>
      </dsp:txXfrm>
    </dsp:sp>
    <dsp:sp modelId="{B85DE5BA-6C3E-4150-8FE3-3A99E1C426B7}">
      <dsp:nvSpPr>
        <dsp:cNvPr id="0" name=""/>
        <dsp:cNvSpPr/>
      </dsp:nvSpPr>
      <dsp:spPr>
        <a:xfrm>
          <a:off x="2386392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err="1">
              <a:cs typeface="Arial"/>
            </a:rPr>
            <a:t>build</a:t>
          </a:r>
        </a:p>
      </dsp:txBody>
      <dsp:txXfrm>
        <a:off x="2651547" y="431216"/>
        <a:ext cx="795464" cy="530309"/>
      </dsp:txXfrm>
    </dsp:sp>
    <dsp:sp modelId="{398F4C4D-1E30-4F0E-9278-F0E45A864FB9}">
      <dsp:nvSpPr>
        <dsp:cNvPr id="0" name=""/>
        <dsp:cNvSpPr/>
      </dsp:nvSpPr>
      <dsp:spPr>
        <a:xfrm>
          <a:off x="3579588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err="1">
              <a:cs typeface="Arial"/>
            </a:rPr>
            <a:t>test</a:t>
          </a:r>
        </a:p>
      </dsp:txBody>
      <dsp:txXfrm>
        <a:off x="3844743" y="431216"/>
        <a:ext cx="795464" cy="530309"/>
      </dsp:txXfrm>
    </dsp:sp>
    <dsp:sp modelId="{3DC973A0-E9E0-4807-A2B2-B407BAA95889}">
      <dsp:nvSpPr>
        <dsp:cNvPr id="0" name=""/>
        <dsp:cNvSpPr/>
      </dsp:nvSpPr>
      <dsp:spPr>
        <a:xfrm>
          <a:off x="4772784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>
            <a:cs typeface="Arial"/>
          </a:endParaRPr>
        </a:p>
      </dsp:txBody>
      <dsp:txXfrm>
        <a:off x="5037939" y="431216"/>
        <a:ext cx="795464" cy="530309"/>
      </dsp:txXfrm>
    </dsp:sp>
    <dsp:sp modelId="{FD87A8DF-79FE-46A5-A124-3F4BC39E475A}">
      <dsp:nvSpPr>
        <dsp:cNvPr id="0" name=""/>
        <dsp:cNvSpPr/>
      </dsp:nvSpPr>
      <dsp:spPr>
        <a:xfrm>
          <a:off x="5965981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>
            <a:cs typeface="Arial"/>
          </a:endParaRPr>
        </a:p>
      </dsp:txBody>
      <dsp:txXfrm>
        <a:off x="6231136" y="431216"/>
        <a:ext cx="795464" cy="530309"/>
      </dsp:txXfrm>
    </dsp:sp>
    <dsp:sp modelId="{DCC46481-0214-40ED-9806-C0A05EAD6D7E}">
      <dsp:nvSpPr>
        <dsp:cNvPr id="0" name=""/>
        <dsp:cNvSpPr/>
      </dsp:nvSpPr>
      <dsp:spPr>
        <a:xfrm>
          <a:off x="7159177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>
              <a:cs typeface="Arial"/>
            </a:rPr>
            <a:t>            </a:t>
          </a:r>
        </a:p>
      </dsp:txBody>
      <dsp:txXfrm>
        <a:off x="7424332" y="431216"/>
        <a:ext cx="795464" cy="5303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143306-E9A1-4210-83A7-1FCFE322DB02}">
      <dsp:nvSpPr>
        <dsp:cNvPr id="0" name=""/>
        <dsp:cNvSpPr/>
      </dsp:nvSpPr>
      <dsp:spPr>
        <a:xfrm>
          <a:off x="0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>
              <a:cs typeface="Arial"/>
            </a:rPr>
            <a:t>plan</a:t>
          </a:r>
        </a:p>
      </dsp:txBody>
      <dsp:txXfrm>
        <a:off x="265155" y="431216"/>
        <a:ext cx="795464" cy="530309"/>
      </dsp:txXfrm>
    </dsp:sp>
    <dsp:sp modelId="{1E3A2906-0F40-4C80-8BD1-D53E4971060A}">
      <dsp:nvSpPr>
        <dsp:cNvPr id="0" name=""/>
        <dsp:cNvSpPr/>
      </dsp:nvSpPr>
      <dsp:spPr>
        <a:xfrm>
          <a:off x="1193196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err="1">
              <a:cs typeface="Arial"/>
            </a:rPr>
            <a:t>code</a:t>
          </a:r>
        </a:p>
      </dsp:txBody>
      <dsp:txXfrm>
        <a:off x="1458351" y="431216"/>
        <a:ext cx="795464" cy="530309"/>
      </dsp:txXfrm>
    </dsp:sp>
    <dsp:sp modelId="{B85DE5BA-6C3E-4150-8FE3-3A99E1C426B7}">
      <dsp:nvSpPr>
        <dsp:cNvPr id="0" name=""/>
        <dsp:cNvSpPr/>
      </dsp:nvSpPr>
      <dsp:spPr>
        <a:xfrm>
          <a:off x="2386392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err="1">
              <a:cs typeface="Arial"/>
            </a:rPr>
            <a:t>build</a:t>
          </a:r>
        </a:p>
      </dsp:txBody>
      <dsp:txXfrm>
        <a:off x="2651547" y="431216"/>
        <a:ext cx="795464" cy="530309"/>
      </dsp:txXfrm>
    </dsp:sp>
    <dsp:sp modelId="{616130E2-B537-4A19-B2E8-1E1E9AD8F4A1}">
      <dsp:nvSpPr>
        <dsp:cNvPr id="0" name=""/>
        <dsp:cNvSpPr/>
      </dsp:nvSpPr>
      <dsp:spPr>
        <a:xfrm>
          <a:off x="3579588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err="1">
              <a:cs typeface="Arial"/>
            </a:rPr>
            <a:t>test</a:t>
          </a:r>
          <a:endParaRPr lang="de-DE" sz="1600" kern="1200">
            <a:cs typeface="Arial"/>
          </a:endParaRPr>
        </a:p>
      </dsp:txBody>
      <dsp:txXfrm>
        <a:off x="3844743" y="431216"/>
        <a:ext cx="795464" cy="530309"/>
      </dsp:txXfrm>
    </dsp:sp>
    <dsp:sp modelId="{398F4C4D-1E30-4F0E-9278-F0E45A864FB9}">
      <dsp:nvSpPr>
        <dsp:cNvPr id="0" name=""/>
        <dsp:cNvSpPr/>
      </dsp:nvSpPr>
      <dsp:spPr>
        <a:xfrm>
          <a:off x="4772784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err="1">
              <a:cs typeface="Arial"/>
            </a:rPr>
            <a:t>release</a:t>
          </a:r>
        </a:p>
      </dsp:txBody>
      <dsp:txXfrm>
        <a:off x="5037939" y="431216"/>
        <a:ext cx="795464" cy="530309"/>
      </dsp:txXfrm>
    </dsp:sp>
    <dsp:sp modelId="{3DC973A0-E9E0-4807-A2B2-B407BAA95889}">
      <dsp:nvSpPr>
        <dsp:cNvPr id="0" name=""/>
        <dsp:cNvSpPr/>
      </dsp:nvSpPr>
      <dsp:spPr>
        <a:xfrm>
          <a:off x="5965981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>
            <a:cs typeface="Arial"/>
          </a:endParaRPr>
        </a:p>
      </dsp:txBody>
      <dsp:txXfrm>
        <a:off x="6231136" y="431216"/>
        <a:ext cx="795464" cy="530309"/>
      </dsp:txXfrm>
    </dsp:sp>
    <dsp:sp modelId="{194942E4-D149-49EE-B4BB-CD4A11B3CBC3}">
      <dsp:nvSpPr>
        <dsp:cNvPr id="0" name=""/>
        <dsp:cNvSpPr/>
      </dsp:nvSpPr>
      <dsp:spPr>
        <a:xfrm>
          <a:off x="7159177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>
              <a:cs typeface="Arial"/>
            </a:rPr>
            <a:t>         </a:t>
          </a:r>
        </a:p>
      </dsp:txBody>
      <dsp:txXfrm>
        <a:off x="7424332" y="431216"/>
        <a:ext cx="795464" cy="53030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143306-E9A1-4210-83A7-1FCFE322DB02}">
      <dsp:nvSpPr>
        <dsp:cNvPr id="0" name=""/>
        <dsp:cNvSpPr/>
      </dsp:nvSpPr>
      <dsp:spPr>
        <a:xfrm>
          <a:off x="0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>
              <a:cs typeface="Arial"/>
            </a:rPr>
            <a:t>plan</a:t>
          </a:r>
        </a:p>
      </dsp:txBody>
      <dsp:txXfrm>
        <a:off x="265155" y="431216"/>
        <a:ext cx="795464" cy="530309"/>
      </dsp:txXfrm>
    </dsp:sp>
    <dsp:sp modelId="{1E3A2906-0F40-4C80-8BD1-D53E4971060A}">
      <dsp:nvSpPr>
        <dsp:cNvPr id="0" name=""/>
        <dsp:cNvSpPr/>
      </dsp:nvSpPr>
      <dsp:spPr>
        <a:xfrm>
          <a:off x="1193196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err="1">
              <a:cs typeface="Arial"/>
            </a:rPr>
            <a:t>code</a:t>
          </a:r>
        </a:p>
      </dsp:txBody>
      <dsp:txXfrm>
        <a:off x="1458351" y="431216"/>
        <a:ext cx="795464" cy="530309"/>
      </dsp:txXfrm>
    </dsp:sp>
    <dsp:sp modelId="{B85DE5BA-6C3E-4150-8FE3-3A99E1C426B7}">
      <dsp:nvSpPr>
        <dsp:cNvPr id="0" name=""/>
        <dsp:cNvSpPr/>
      </dsp:nvSpPr>
      <dsp:spPr>
        <a:xfrm>
          <a:off x="2386392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err="1">
              <a:cs typeface="Arial"/>
            </a:rPr>
            <a:t>build</a:t>
          </a:r>
        </a:p>
      </dsp:txBody>
      <dsp:txXfrm>
        <a:off x="2651547" y="431216"/>
        <a:ext cx="795464" cy="530309"/>
      </dsp:txXfrm>
    </dsp:sp>
    <dsp:sp modelId="{616130E2-B537-4A19-B2E8-1E1E9AD8F4A1}">
      <dsp:nvSpPr>
        <dsp:cNvPr id="0" name=""/>
        <dsp:cNvSpPr/>
      </dsp:nvSpPr>
      <dsp:spPr>
        <a:xfrm>
          <a:off x="3579588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err="1">
              <a:cs typeface="Arial"/>
            </a:rPr>
            <a:t>test</a:t>
          </a:r>
          <a:endParaRPr lang="de-DE" sz="1600" kern="1200">
            <a:cs typeface="Arial"/>
          </a:endParaRPr>
        </a:p>
      </dsp:txBody>
      <dsp:txXfrm>
        <a:off x="3844743" y="431216"/>
        <a:ext cx="795464" cy="530309"/>
      </dsp:txXfrm>
    </dsp:sp>
    <dsp:sp modelId="{398F4C4D-1E30-4F0E-9278-F0E45A864FB9}">
      <dsp:nvSpPr>
        <dsp:cNvPr id="0" name=""/>
        <dsp:cNvSpPr/>
      </dsp:nvSpPr>
      <dsp:spPr>
        <a:xfrm>
          <a:off x="4772784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err="1">
              <a:cs typeface="Arial"/>
            </a:rPr>
            <a:t>release</a:t>
          </a:r>
        </a:p>
      </dsp:txBody>
      <dsp:txXfrm>
        <a:off x="5037939" y="431216"/>
        <a:ext cx="795464" cy="530309"/>
      </dsp:txXfrm>
    </dsp:sp>
    <dsp:sp modelId="{3DC973A0-E9E0-4807-A2B2-B407BAA95889}">
      <dsp:nvSpPr>
        <dsp:cNvPr id="0" name=""/>
        <dsp:cNvSpPr/>
      </dsp:nvSpPr>
      <dsp:spPr>
        <a:xfrm>
          <a:off x="5965981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>
              <a:cs typeface="Arial"/>
            </a:rPr>
            <a:t>deploy</a:t>
          </a:r>
        </a:p>
      </dsp:txBody>
      <dsp:txXfrm>
        <a:off x="6231136" y="431216"/>
        <a:ext cx="795464" cy="530309"/>
      </dsp:txXfrm>
    </dsp:sp>
    <dsp:sp modelId="{194942E4-D149-49EE-B4BB-CD4A11B3CBC3}">
      <dsp:nvSpPr>
        <dsp:cNvPr id="0" name=""/>
        <dsp:cNvSpPr/>
      </dsp:nvSpPr>
      <dsp:spPr>
        <a:xfrm>
          <a:off x="7159177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>
              <a:cs typeface="Arial"/>
            </a:rPr>
            <a:t>         </a:t>
          </a:r>
        </a:p>
      </dsp:txBody>
      <dsp:txXfrm>
        <a:off x="7424332" y="431216"/>
        <a:ext cx="795464" cy="53030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143306-E9A1-4210-83A7-1FCFE322DB02}">
      <dsp:nvSpPr>
        <dsp:cNvPr id="0" name=""/>
        <dsp:cNvSpPr/>
      </dsp:nvSpPr>
      <dsp:spPr>
        <a:xfrm>
          <a:off x="0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>
              <a:cs typeface="Arial"/>
            </a:rPr>
            <a:t>plan</a:t>
          </a:r>
        </a:p>
      </dsp:txBody>
      <dsp:txXfrm>
        <a:off x="265155" y="431216"/>
        <a:ext cx="795464" cy="530309"/>
      </dsp:txXfrm>
    </dsp:sp>
    <dsp:sp modelId="{1E3A2906-0F40-4C80-8BD1-D53E4971060A}">
      <dsp:nvSpPr>
        <dsp:cNvPr id="0" name=""/>
        <dsp:cNvSpPr/>
      </dsp:nvSpPr>
      <dsp:spPr>
        <a:xfrm>
          <a:off x="1193196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err="1">
              <a:cs typeface="Arial"/>
            </a:rPr>
            <a:t>code</a:t>
          </a:r>
        </a:p>
      </dsp:txBody>
      <dsp:txXfrm>
        <a:off x="1458351" y="431216"/>
        <a:ext cx="795464" cy="530309"/>
      </dsp:txXfrm>
    </dsp:sp>
    <dsp:sp modelId="{B85DE5BA-6C3E-4150-8FE3-3A99E1C426B7}">
      <dsp:nvSpPr>
        <dsp:cNvPr id="0" name=""/>
        <dsp:cNvSpPr/>
      </dsp:nvSpPr>
      <dsp:spPr>
        <a:xfrm>
          <a:off x="2386392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err="1">
              <a:cs typeface="Arial"/>
            </a:rPr>
            <a:t>build</a:t>
          </a:r>
        </a:p>
      </dsp:txBody>
      <dsp:txXfrm>
        <a:off x="2651547" y="431216"/>
        <a:ext cx="795464" cy="530309"/>
      </dsp:txXfrm>
    </dsp:sp>
    <dsp:sp modelId="{616130E2-B537-4A19-B2E8-1E1E9AD8F4A1}">
      <dsp:nvSpPr>
        <dsp:cNvPr id="0" name=""/>
        <dsp:cNvSpPr/>
      </dsp:nvSpPr>
      <dsp:spPr>
        <a:xfrm>
          <a:off x="3579588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err="1">
              <a:cs typeface="Arial"/>
            </a:rPr>
            <a:t>test</a:t>
          </a:r>
          <a:endParaRPr lang="de-DE" sz="1600" kern="1200">
            <a:cs typeface="Arial"/>
          </a:endParaRPr>
        </a:p>
      </dsp:txBody>
      <dsp:txXfrm>
        <a:off x="3844743" y="431216"/>
        <a:ext cx="795464" cy="530309"/>
      </dsp:txXfrm>
    </dsp:sp>
    <dsp:sp modelId="{398F4C4D-1E30-4F0E-9278-F0E45A864FB9}">
      <dsp:nvSpPr>
        <dsp:cNvPr id="0" name=""/>
        <dsp:cNvSpPr/>
      </dsp:nvSpPr>
      <dsp:spPr>
        <a:xfrm>
          <a:off x="4772784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err="1">
              <a:cs typeface="Arial"/>
            </a:rPr>
            <a:t>release</a:t>
          </a:r>
        </a:p>
      </dsp:txBody>
      <dsp:txXfrm>
        <a:off x="5037939" y="431216"/>
        <a:ext cx="795464" cy="530309"/>
      </dsp:txXfrm>
    </dsp:sp>
    <dsp:sp modelId="{3DC973A0-E9E0-4807-A2B2-B407BAA95889}">
      <dsp:nvSpPr>
        <dsp:cNvPr id="0" name=""/>
        <dsp:cNvSpPr/>
      </dsp:nvSpPr>
      <dsp:spPr>
        <a:xfrm>
          <a:off x="5965981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>
              <a:cs typeface="Arial"/>
            </a:rPr>
            <a:t>deploy</a:t>
          </a:r>
        </a:p>
      </dsp:txBody>
      <dsp:txXfrm>
        <a:off x="6231136" y="431216"/>
        <a:ext cx="795464" cy="530309"/>
      </dsp:txXfrm>
    </dsp:sp>
    <dsp:sp modelId="{82E1AEAA-0F96-439E-B3B1-9E6C0E82C23E}">
      <dsp:nvSpPr>
        <dsp:cNvPr id="0" name=""/>
        <dsp:cNvSpPr/>
      </dsp:nvSpPr>
      <dsp:spPr>
        <a:xfrm>
          <a:off x="7159177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err="1">
              <a:cs typeface="Arial"/>
            </a:rPr>
            <a:t>operate</a:t>
          </a:r>
        </a:p>
      </dsp:txBody>
      <dsp:txXfrm>
        <a:off x="7424332" y="431216"/>
        <a:ext cx="795464" cy="53030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143306-E9A1-4210-83A7-1FCFE322DB02}">
      <dsp:nvSpPr>
        <dsp:cNvPr id="0" name=""/>
        <dsp:cNvSpPr/>
      </dsp:nvSpPr>
      <dsp:spPr>
        <a:xfrm>
          <a:off x="0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>
              <a:cs typeface="Arial"/>
            </a:rPr>
            <a:t>plan</a:t>
          </a:r>
        </a:p>
      </dsp:txBody>
      <dsp:txXfrm>
        <a:off x="265155" y="431216"/>
        <a:ext cx="795464" cy="530309"/>
      </dsp:txXfrm>
    </dsp:sp>
    <dsp:sp modelId="{1E3A2906-0F40-4C80-8BD1-D53E4971060A}">
      <dsp:nvSpPr>
        <dsp:cNvPr id="0" name=""/>
        <dsp:cNvSpPr/>
      </dsp:nvSpPr>
      <dsp:spPr>
        <a:xfrm>
          <a:off x="1193196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err="1">
              <a:cs typeface="Arial"/>
            </a:rPr>
            <a:t>code</a:t>
          </a:r>
        </a:p>
      </dsp:txBody>
      <dsp:txXfrm>
        <a:off x="1458351" y="431216"/>
        <a:ext cx="795464" cy="530309"/>
      </dsp:txXfrm>
    </dsp:sp>
    <dsp:sp modelId="{398F4C4D-1E30-4F0E-9278-F0E45A864FB9}">
      <dsp:nvSpPr>
        <dsp:cNvPr id="0" name=""/>
        <dsp:cNvSpPr/>
      </dsp:nvSpPr>
      <dsp:spPr>
        <a:xfrm>
          <a:off x="2386392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err="1">
              <a:cs typeface="Arial"/>
            </a:rPr>
            <a:t>build</a:t>
          </a:r>
        </a:p>
      </dsp:txBody>
      <dsp:txXfrm>
        <a:off x="2651547" y="431216"/>
        <a:ext cx="795464" cy="530309"/>
      </dsp:txXfrm>
    </dsp:sp>
    <dsp:sp modelId="{3DC973A0-E9E0-4807-A2B2-B407BAA95889}">
      <dsp:nvSpPr>
        <dsp:cNvPr id="0" name=""/>
        <dsp:cNvSpPr/>
      </dsp:nvSpPr>
      <dsp:spPr>
        <a:xfrm>
          <a:off x="3579588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err="1">
              <a:cs typeface="Arial"/>
            </a:rPr>
            <a:t>test</a:t>
          </a:r>
        </a:p>
      </dsp:txBody>
      <dsp:txXfrm>
        <a:off x="3844743" y="431216"/>
        <a:ext cx="795464" cy="530309"/>
      </dsp:txXfrm>
    </dsp:sp>
    <dsp:sp modelId="{FD87A8DF-79FE-46A5-A124-3F4BC39E475A}">
      <dsp:nvSpPr>
        <dsp:cNvPr id="0" name=""/>
        <dsp:cNvSpPr/>
      </dsp:nvSpPr>
      <dsp:spPr>
        <a:xfrm>
          <a:off x="4772784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err="1">
              <a:cs typeface="Arial"/>
            </a:rPr>
            <a:t>release</a:t>
          </a:r>
        </a:p>
      </dsp:txBody>
      <dsp:txXfrm>
        <a:off x="5037939" y="431216"/>
        <a:ext cx="795464" cy="530309"/>
      </dsp:txXfrm>
    </dsp:sp>
    <dsp:sp modelId="{DCC46481-0214-40ED-9806-C0A05EAD6D7E}">
      <dsp:nvSpPr>
        <dsp:cNvPr id="0" name=""/>
        <dsp:cNvSpPr/>
      </dsp:nvSpPr>
      <dsp:spPr>
        <a:xfrm>
          <a:off x="5965981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>
              <a:cs typeface="Arial"/>
            </a:rPr>
            <a:t>deploy</a:t>
          </a:r>
        </a:p>
      </dsp:txBody>
      <dsp:txXfrm>
        <a:off x="6231136" y="431216"/>
        <a:ext cx="795464" cy="530309"/>
      </dsp:txXfrm>
    </dsp:sp>
    <dsp:sp modelId="{1E150B49-CBC5-48E0-8375-084C97BD16FC}">
      <dsp:nvSpPr>
        <dsp:cNvPr id="0" name=""/>
        <dsp:cNvSpPr/>
      </dsp:nvSpPr>
      <dsp:spPr>
        <a:xfrm>
          <a:off x="7159177" y="431216"/>
          <a:ext cx="1325773" cy="5303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err="1">
              <a:cs typeface="Arial"/>
            </a:rPr>
            <a:t>operate</a:t>
          </a:r>
        </a:p>
      </dsp:txBody>
      <dsp:txXfrm>
        <a:off x="7424332" y="431216"/>
        <a:ext cx="795464" cy="5303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105B6-D441-4EC0-9FA7-CF26CD0B8EA0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E1626-1954-45D8-AE63-23C3FFC9B49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22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374" y="250522"/>
            <a:ext cx="5753119" cy="77105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9374" y="1402915"/>
            <a:ext cx="8697057" cy="4847573"/>
          </a:xfrm>
          <a:prstGeom prst="rect">
            <a:avLst/>
          </a:prstGeom>
        </p:spPr>
        <p:txBody>
          <a:bodyPr/>
          <a:lstStyle>
            <a:lvl1pPr>
              <a:buSzPct val="100000"/>
              <a:defRPr/>
            </a:lvl1pPr>
            <a:lvl2pPr>
              <a:buSzPct val="100000"/>
              <a:defRPr/>
            </a:lvl2pPr>
            <a:lvl3pPr>
              <a:buSzPct val="100000"/>
              <a:defRPr/>
            </a:lvl3pPr>
            <a:lvl4pPr>
              <a:buSzPct val="100000"/>
              <a:defRPr/>
            </a:lvl4pPr>
            <a:lvl5pPr>
              <a:buSzPct val="100000"/>
              <a:defRPr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  <a:prstGeom prst="rect">
            <a:avLst/>
          </a:prstGeom>
        </p:spPr>
        <p:txBody>
          <a:bodyPr/>
          <a:lstStyle>
            <a:lvl1pPr algn="l">
              <a:defRPr sz="3692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46"/>
            </a:lvl1pPr>
            <a:lvl2pPr marL="422041" indent="0">
              <a:buNone/>
              <a:defRPr sz="1662"/>
            </a:lvl2pPr>
            <a:lvl3pPr marL="844083" indent="0">
              <a:buNone/>
              <a:defRPr sz="1477"/>
            </a:lvl3pPr>
            <a:lvl4pPr marL="1266124" indent="0">
              <a:buNone/>
              <a:defRPr sz="1292"/>
            </a:lvl4pPr>
            <a:lvl5pPr marL="1688165" indent="0">
              <a:buNone/>
              <a:defRPr sz="1292"/>
            </a:lvl5pPr>
            <a:lvl6pPr marL="2110207" indent="0">
              <a:buNone/>
              <a:defRPr sz="1292"/>
            </a:lvl6pPr>
            <a:lvl7pPr marL="2532248" indent="0">
              <a:buNone/>
              <a:defRPr sz="1292"/>
            </a:lvl7pPr>
            <a:lvl8pPr marL="2954289" indent="0">
              <a:buNone/>
              <a:defRPr sz="1292"/>
            </a:lvl8pPr>
            <a:lvl9pPr marL="3376331" indent="0">
              <a:buNone/>
              <a:defRPr sz="1292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375" y="265114"/>
            <a:ext cx="5697415" cy="762021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9374" y="1238251"/>
            <a:ext cx="4277457" cy="4733925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77508" y="1238251"/>
            <a:ext cx="4278923" cy="4733925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3769" y="262112"/>
            <a:ext cx="5543730" cy="73997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688" y="265114"/>
            <a:ext cx="5737101" cy="812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375" y="265114"/>
            <a:ext cx="5697415" cy="762021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9375" y="1388563"/>
            <a:ext cx="4277457" cy="48909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0816" y="1388561"/>
            <a:ext cx="4278923" cy="489094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93" name="Rectangle 9"/>
          <p:cNvSpPr>
            <a:spLocks noChangeArrowheads="1"/>
          </p:cNvSpPr>
          <p:nvPr/>
        </p:nvSpPr>
        <p:spPr bwMode="auto">
          <a:xfrm>
            <a:off x="7268308" y="1246189"/>
            <a:ext cx="1216269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de-DE" sz="1662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502" y="1412876"/>
            <a:ext cx="8036169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2"/>
            <a:endParaRPr lang="de-DE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07971" y="220663"/>
            <a:ext cx="5646710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7706282" y="6480002"/>
            <a:ext cx="1076008" cy="240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/>
          <a:p>
            <a:pPr algn="r">
              <a:spcBef>
                <a:spcPct val="50000"/>
              </a:spcBef>
            </a:pPr>
            <a:r>
              <a:rPr lang="de-DE" sz="923" b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Kap. 1</a:t>
            </a:r>
            <a:r>
              <a:rPr lang="de-DE" sz="923" b="0" baseline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, S. </a:t>
            </a:r>
            <a:fld id="{D1265ACD-8CF3-4A2A-A304-86FCF731DD9B}" type="slidenum">
              <a:rPr lang="de-DE" sz="923" b="0" smtClean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pPr algn="r">
                <a:spcBef>
                  <a:spcPct val="50000"/>
                </a:spcBef>
              </a:pPr>
              <a:t>‹Nr.›</a:t>
            </a:fld>
            <a:r>
              <a:rPr lang="de-DE" sz="923" b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    </a:t>
            </a:r>
          </a:p>
        </p:txBody>
      </p:sp>
      <p:pic>
        <p:nvPicPr>
          <p:cNvPr id="11" name="Picture 7" descr="RZ_logo_FH_RGB_web3_kleiner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291" y="274638"/>
            <a:ext cx="246038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307971" y="6480002"/>
            <a:ext cx="3718119" cy="240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/>
          <a:p>
            <a:pPr algn="l">
              <a:spcBef>
                <a:spcPct val="50000"/>
              </a:spcBef>
            </a:pPr>
            <a:r>
              <a:rPr lang="de-DE" sz="923" b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Tobis Jonas – Peter Kurfer – </a:t>
            </a:r>
            <a:r>
              <a:rPr lang="de-DE" sz="923" b="0" err="1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Microservices</a:t>
            </a:r>
            <a:endParaRPr lang="de-DE" sz="923" b="0">
              <a:solidFill>
                <a:srgbClr val="FF9A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3" name="Line 9"/>
          <p:cNvSpPr>
            <a:spLocks noChangeShapeType="1"/>
          </p:cNvSpPr>
          <p:nvPr userDrawn="1"/>
        </p:nvSpPr>
        <p:spPr bwMode="auto">
          <a:xfrm>
            <a:off x="341675" y="6443663"/>
            <a:ext cx="8440615" cy="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de-DE" sz="1662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" name="Line 10"/>
          <p:cNvSpPr>
            <a:spLocks noChangeShapeType="1"/>
          </p:cNvSpPr>
          <p:nvPr userDrawn="1"/>
        </p:nvSpPr>
        <p:spPr bwMode="auto">
          <a:xfrm>
            <a:off x="307971" y="1196975"/>
            <a:ext cx="8474320" cy="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662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72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</p:sldLayoutIdLst>
  <p:hf sldNum="0" hdr="0" dt="0"/>
  <p:txStyles>
    <p:titleStyle>
      <a:lvl1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5pPr>
      <a:lvl6pPr marL="422041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6pPr>
      <a:lvl7pPr marL="844083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7pPr>
      <a:lvl8pPr marL="1266124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8pPr>
      <a:lvl9pPr marL="1688165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9pPr>
    </p:titleStyle>
    <p:bodyStyle>
      <a:lvl1pPr marL="263776" indent="-263776" algn="l" defTabSz="581773" rtl="0" eaLnBrk="0" fontAlgn="base" hangingPunct="0">
        <a:spcBef>
          <a:spcPts val="554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 sz="1846">
          <a:solidFill>
            <a:srgbClr val="000000"/>
          </a:solidFill>
          <a:latin typeface="Helvetica" charset="0"/>
          <a:ea typeface="Helvetica" charset="0"/>
          <a:cs typeface="Helvetica" charset="0"/>
        </a:defRPr>
      </a:lvl1pPr>
      <a:lvl2pPr marL="703402" indent="-263776" algn="l" defTabSz="581773" rtl="0" eaLnBrk="0" fontAlgn="base" hangingPunct="0">
        <a:spcBef>
          <a:spcPts val="0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>
          <a:solidFill>
            <a:srgbClr val="000000"/>
          </a:solidFill>
          <a:latin typeface="Helvetica" charset="0"/>
          <a:ea typeface="Helvetica" charset="0"/>
          <a:cs typeface="Helvetica" charset="0"/>
        </a:defRPr>
      </a:lvl2pPr>
      <a:lvl3pPr marL="1090273" indent="-211021" algn="l" defTabSz="581773" rtl="0" eaLnBrk="0" fontAlgn="base" hangingPunct="0">
        <a:spcBef>
          <a:spcPts val="0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 sz="1477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477145" indent="-211021" algn="l" defTabSz="581773" rtl="0" eaLnBrk="0" fontAlgn="base" hangingPunct="0">
        <a:spcBef>
          <a:spcPts val="0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 sz="1292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1916771" indent="-263776" algn="l" defTabSz="581773" rtl="0" eaLnBrk="0" fontAlgn="base" hangingPunct="0">
        <a:spcBef>
          <a:spcPts val="0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 sz="1292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286057" indent="-211021" algn="l" defTabSz="58177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63776" algn="l"/>
        </a:tabLst>
        <a:defRPr sz="1292">
          <a:solidFill>
            <a:schemeClr val="tx1"/>
          </a:solidFill>
          <a:latin typeface="+mn-lt"/>
        </a:defRPr>
      </a:lvl6pPr>
      <a:lvl7pPr marL="2708098" indent="-211021" algn="l" defTabSz="58177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63776" algn="l"/>
        </a:tabLst>
        <a:defRPr sz="1292">
          <a:solidFill>
            <a:schemeClr val="tx1"/>
          </a:solidFill>
          <a:latin typeface="+mn-lt"/>
        </a:defRPr>
      </a:lvl7pPr>
      <a:lvl8pPr marL="3130140" indent="-211021" algn="l" defTabSz="58177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63776" algn="l"/>
        </a:tabLst>
        <a:defRPr sz="1292">
          <a:solidFill>
            <a:schemeClr val="tx1"/>
          </a:solidFill>
          <a:latin typeface="+mn-lt"/>
        </a:defRPr>
      </a:lvl8pPr>
      <a:lvl9pPr marL="3552181" indent="-211021" algn="l" defTabSz="58177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63776" algn="l"/>
        </a:tabLst>
        <a:defRPr sz="1292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abs.spotify.com/2014/03/27/spotify-engineering-culture-part-1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hyperlink" Target="https://upload.wikimedia.org/wikipedia/commons/thumb/0/05/Devops-toolchain.svg/512px-Devops-toolchain.svg.pn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Microservices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err="1"/>
              <a:t>DevOps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155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4820909-834C-4562-A131-492D0D3A5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err="1"/>
              <a:t>DevOps</a:t>
            </a:r>
            <a:endParaRPr lang="de-DE" err="1"/>
          </a:p>
        </p:txBody>
      </p:sp>
      <p:graphicFrame>
        <p:nvGraphicFramePr>
          <p:cNvPr id="4" name="Diagramm 4">
            <a:extLst>
              <a:ext uri="{FF2B5EF4-FFF2-40B4-BE49-F238E27FC236}">
                <a16:creationId xmlns:a16="http://schemas.microsoft.com/office/drawing/2014/main" xmlns="" id="{2D725C93-E2D4-4023-9013-B39EA24D1C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8899047"/>
              </p:ext>
            </p:extLst>
          </p:nvPr>
        </p:nvGraphicFramePr>
        <p:xfrm>
          <a:off x="295275" y="1304925"/>
          <a:ext cx="8484951" cy="1392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Inhaltsplatzhalter 2">
            <a:extLst>
              <a:ext uri="{FF2B5EF4-FFF2-40B4-BE49-F238E27FC236}">
                <a16:creationId xmlns:a16="http://schemas.microsoft.com/office/drawing/2014/main" xmlns="" id="{7371CD57-199B-4ADB-A8C1-0E0F720E9D09}"/>
              </a:ext>
            </a:extLst>
          </p:cNvPr>
          <p:cNvSpPr txBox="1">
            <a:spLocks/>
          </p:cNvSpPr>
          <p:nvPr/>
        </p:nvSpPr>
        <p:spPr bwMode="auto">
          <a:xfrm>
            <a:off x="254000" y="2458966"/>
            <a:ext cx="8697913" cy="3787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3776" indent="-263776" algn="l" defTabSz="581773" rtl="0" eaLnBrk="0" fontAlgn="base" hangingPunct="0">
              <a:spcBef>
                <a:spcPts val="554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 sz="1846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03402" indent="-263776" algn="l" defTabSz="581773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090273" indent="-211021" algn="l" defTabSz="581773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 sz="1477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477145" indent="-211021" algn="l" defTabSz="581773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 sz="1292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916771" indent="-263776" algn="l" defTabSz="581773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 sz="1292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286057" indent="-211021" algn="l" defTabSz="58177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35000"/>
              <a:buFont typeface="Wingdings" pitchFamily="2" charset="2"/>
              <a:tabLst>
                <a:tab pos="263776" algn="l"/>
              </a:tabLst>
              <a:defRPr sz="1292">
                <a:solidFill>
                  <a:schemeClr val="tx1"/>
                </a:solidFill>
                <a:latin typeface="+mn-lt"/>
              </a:defRPr>
            </a:lvl6pPr>
            <a:lvl7pPr marL="2708098" indent="-211021" algn="l" defTabSz="58177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35000"/>
              <a:buFont typeface="Wingdings" pitchFamily="2" charset="2"/>
              <a:tabLst>
                <a:tab pos="263776" algn="l"/>
              </a:tabLst>
              <a:defRPr sz="1292">
                <a:solidFill>
                  <a:schemeClr val="tx1"/>
                </a:solidFill>
                <a:latin typeface="+mn-lt"/>
              </a:defRPr>
            </a:lvl7pPr>
            <a:lvl8pPr marL="3130140" indent="-211021" algn="l" defTabSz="58177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35000"/>
              <a:buFont typeface="Wingdings" pitchFamily="2" charset="2"/>
              <a:tabLst>
                <a:tab pos="263776" algn="l"/>
              </a:tabLst>
              <a:defRPr sz="1292">
                <a:solidFill>
                  <a:schemeClr val="tx1"/>
                </a:solidFill>
                <a:latin typeface="+mn-lt"/>
              </a:defRPr>
            </a:lvl8pPr>
            <a:lvl9pPr marL="3552181" indent="-211021" algn="l" defTabSz="58177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35000"/>
              <a:buFont typeface="Wingdings" pitchFamily="2" charset="2"/>
              <a:tabLst>
                <a:tab pos="263776" algn="l"/>
              </a:tabLst>
              <a:defRPr sz="1292">
                <a:solidFill>
                  <a:schemeClr val="tx1"/>
                </a:solidFill>
                <a:latin typeface="+mn-lt"/>
              </a:defRPr>
            </a:lvl9pPr>
          </a:lstStyle>
          <a:p>
            <a:pPr marL="22225" indent="-285750">
              <a:spcBef>
                <a:spcPts val="500"/>
              </a:spcBef>
              <a:buFont typeface="Wingdings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Packaging like building a jar or a </a:t>
            </a:r>
            <a:r>
              <a:rPr lang="en-US" sz="1800" dirty="0" err="1">
                <a:solidFill>
                  <a:schemeClr val="tx1"/>
                </a:solidFill>
              </a:rPr>
              <a:t>docker</a:t>
            </a:r>
            <a:r>
              <a:rPr lang="en-US" sz="1800" dirty="0">
                <a:solidFill>
                  <a:schemeClr val="tx1"/>
                </a:solidFill>
              </a:rPr>
              <a:t> container</a:t>
            </a:r>
          </a:p>
          <a:p>
            <a:pPr marL="22225" indent="-285750">
              <a:spcBef>
                <a:spcPts val="500"/>
              </a:spcBef>
              <a:buFont typeface="Wingdings"/>
              <a:buChar char="§"/>
            </a:pPr>
            <a:r>
              <a:rPr lang="en-US" sz="1800" dirty="0"/>
              <a:t>Pre-Deployment-Staging</a:t>
            </a:r>
          </a:p>
          <a:p>
            <a:pPr marL="22225" indent="-285750">
              <a:spcBef>
                <a:spcPts val="500"/>
              </a:spcBef>
              <a:buFont typeface="Wingdings"/>
            </a:pPr>
            <a:r>
              <a:rPr lang="en-US" sz="1800" dirty="0"/>
              <a:t>Release automation</a:t>
            </a:r>
          </a:p>
          <a:p>
            <a:pPr marL="22225" indent="-285750">
              <a:spcBef>
                <a:spcPts val="500"/>
              </a:spcBef>
              <a:buFont typeface="Wingdings"/>
            </a:pPr>
            <a:endParaRPr lang="en-US" sz="1800" dirty="0"/>
          </a:p>
          <a:p>
            <a:pPr marL="22225" indent="-285750">
              <a:spcBef>
                <a:spcPts val="500"/>
              </a:spcBef>
              <a:buFont typeface="Wingdings"/>
            </a:pPr>
            <a:endParaRPr lang="en-US" sz="1800" dirty="0"/>
          </a:p>
          <a:p>
            <a:pPr marL="22225" indent="-285750">
              <a:spcBef>
                <a:spcPts val="500"/>
              </a:spcBef>
              <a:buFont typeface="Wingdings"/>
            </a:pPr>
            <a:endParaRPr lang="en-US" sz="1800" dirty="0"/>
          </a:p>
          <a:p>
            <a:pPr marL="22225" indent="-285750">
              <a:spcBef>
                <a:spcPts val="500"/>
              </a:spcBef>
              <a:buFont typeface="Wingdings"/>
            </a:pPr>
            <a:endParaRPr lang="en-US" sz="1800" dirty="0"/>
          </a:p>
          <a:p>
            <a:pPr marL="22225" indent="-285750">
              <a:spcBef>
                <a:spcPts val="500"/>
              </a:spcBef>
              <a:buFont typeface="Wingdings"/>
            </a:pPr>
            <a:endParaRPr lang="en-US" sz="1800" dirty="0"/>
          </a:p>
          <a:p>
            <a:pPr marL="0" indent="0">
              <a:spcBef>
                <a:spcPts val="500"/>
              </a:spcBef>
              <a:buNone/>
            </a:pPr>
            <a:endParaRPr lang="en-US" sz="1800" dirty="0"/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>
                <a:sym typeface="Wingdings"/>
              </a:rPr>
              <a:t></a:t>
            </a:r>
            <a:r>
              <a:rPr lang="en-US" sz="1800" dirty="0" smtClean="0"/>
              <a:t> </a:t>
            </a:r>
            <a:r>
              <a:rPr lang="en-US" sz="1800" dirty="0"/>
              <a:t>CD: Jenkins, Travis CI, Circle CI, AWS </a:t>
            </a:r>
            <a:r>
              <a:rPr lang="en-US" sz="1800" dirty="0" err="1"/>
              <a:t>CodeDeploy</a:t>
            </a:r>
            <a:r>
              <a:rPr lang="en-US" sz="1800" dirty="0"/>
              <a:t>, </a:t>
            </a:r>
            <a:r>
              <a:rPr lang="en-US" sz="1800" dirty="0" err="1"/>
              <a:t>heroku</a:t>
            </a:r>
            <a:r>
              <a:rPr lang="en-US" sz="1800" dirty="0"/>
              <a:t>, </a:t>
            </a:r>
            <a:r>
              <a:rPr lang="en-US" sz="1800" dirty="0" err="1"/>
              <a:t>CloudFormation</a:t>
            </a:r>
            <a:r>
              <a:rPr lang="en-US" sz="1800" dirty="0"/>
              <a:t>, Docker</a:t>
            </a:r>
          </a:p>
          <a:p>
            <a:pPr marL="0" indent="-263525">
              <a:spcBef>
                <a:spcPts val="500"/>
              </a:spcBef>
              <a:buFont typeface="Wingdings"/>
            </a:pPr>
            <a:endParaRPr lang="en-US" sz="1800" dirty="0"/>
          </a:p>
          <a:p>
            <a:pPr marL="263525" indent="-263525">
              <a:spcBef>
                <a:spcPts val="500"/>
              </a:spcBef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51164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4820909-834C-4562-A131-492D0D3A5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err="1"/>
              <a:t>DevOps</a:t>
            </a:r>
            <a:endParaRPr lang="de-DE" err="1"/>
          </a:p>
        </p:txBody>
      </p:sp>
      <p:graphicFrame>
        <p:nvGraphicFramePr>
          <p:cNvPr id="4" name="Diagramm 4">
            <a:extLst>
              <a:ext uri="{FF2B5EF4-FFF2-40B4-BE49-F238E27FC236}">
                <a16:creationId xmlns:a16="http://schemas.microsoft.com/office/drawing/2014/main" xmlns="" id="{2D725C93-E2D4-4023-9013-B39EA24D1C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9750293"/>
              </p:ext>
            </p:extLst>
          </p:nvPr>
        </p:nvGraphicFramePr>
        <p:xfrm>
          <a:off x="295275" y="1304925"/>
          <a:ext cx="8484951" cy="1392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Inhaltsplatzhalter 2">
            <a:extLst>
              <a:ext uri="{FF2B5EF4-FFF2-40B4-BE49-F238E27FC236}">
                <a16:creationId xmlns:a16="http://schemas.microsoft.com/office/drawing/2014/main" xmlns="" id="{7371CD57-199B-4ADB-A8C1-0E0F720E9D09}"/>
              </a:ext>
            </a:extLst>
          </p:cNvPr>
          <p:cNvSpPr txBox="1">
            <a:spLocks/>
          </p:cNvSpPr>
          <p:nvPr/>
        </p:nvSpPr>
        <p:spPr bwMode="auto">
          <a:xfrm>
            <a:off x="254000" y="2458966"/>
            <a:ext cx="8697913" cy="3787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3776" indent="-263776" algn="l" defTabSz="581773" rtl="0" eaLnBrk="0" fontAlgn="base" hangingPunct="0">
              <a:spcBef>
                <a:spcPts val="554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 sz="1846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03402" indent="-263776" algn="l" defTabSz="581773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090273" indent="-211021" algn="l" defTabSz="581773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 sz="1477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477145" indent="-211021" algn="l" defTabSz="581773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 sz="1292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916771" indent="-263776" algn="l" defTabSz="581773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 sz="1292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286057" indent="-211021" algn="l" defTabSz="58177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35000"/>
              <a:buFont typeface="Wingdings" pitchFamily="2" charset="2"/>
              <a:tabLst>
                <a:tab pos="263776" algn="l"/>
              </a:tabLst>
              <a:defRPr sz="1292">
                <a:solidFill>
                  <a:schemeClr val="tx1"/>
                </a:solidFill>
                <a:latin typeface="+mn-lt"/>
              </a:defRPr>
            </a:lvl6pPr>
            <a:lvl7pPr marL="2708098" indent="-211021" algn="l" defTabSz="58177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35000"/>
              <a:buFont typeface="Wingdings" pitchFamily="2" charset="2"/>
              <a:tabLst>
                <a:tab pos="263776" algn="l"/>
              </a:tabLst>
              <a:defRPr sz="1292">
                <a:solidFill>
                  <a:schemeClr val="tx1"/>
                </a:solidFill>
                <a:latin typeface="+mn-lt"/>
              </a:defRPr>
            </a:lvl7pPr>
            <a:lvl8pPr marL="3130140" indent="-211021" algn="l" defTabSz="58177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35000"/>
              <a:buFont typeface="Wingdings" pitchFamily="2" charset="2"/>
              <a:tabLst>
                <a:tab pos="263776" algn="l"/>
              </a:tabLst>
              <a:defRPr sz="1292">
                <a:solidFill>
                  <a:schemeClr val="tx1"/>
                </a:solidFill>
                <a:latin typeface="+mn-lt"/>
              </a:defRPr>
            </a:lvl8pPr>
            <a:lvl9pPr marL="3552181" indent="-211021" algn="l" defTabSz="58177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35000"/>
              <a:buFont typeface="Wingdings" pitchFamily="2" charset="2"/>
              <a:tabLst>
                <a:tab pos="263776" algn="l"/>
              </a:tabLst>
              <a:defRPr sz="1292">
                <a:solidFill>
                  <a:schemeClr val="tx1"/>
                </a:solidFill>
                <a:latin typeface="+mn-lt"/>
              </a:defRPr>
            </a:lvl9pPr>
          </a:lstStyle>
          <a:p>
            <a:pPr marL="263525" indent="-263525">
              <a:spcBef>
                <a:spcPts val="500"/>
              </a:spcBef>
            </a:pPr>
            <a:r>
              <a:rPr lang="en-US" sz="1800" dirty="0"/>
              <a:t>configuration</a:t>
            </a:r>
            <a:endParaRPr lang="de-DE" dirty="0"/>
          </a:p>
          <a:p>
            <a:pPr marL="263525" indent="-263525">
              <a:spcBef>
                <a:spcPts val="500"/>
              </a:spcBef>
            </a:pPr>
            <a:r>
              <a:rPr lang="en-US" sz="1800" dirty="0"/>
              <a:t>production staging</a:t>
            </a:r>
          </a:p>
          <a:p>
            <a:pPr marL="263525" indent="-263525">
              <a:spcBef>
                <a:spcPts val="500"/>
              </a:spcBef>
            </a:pPr>
            <a:r>
              <a:rPr lang="en-US" sz="1800" dirty="0"/>
              <a:t>Infrastructure as a Code (</a:t>
            </a:r>
            <a:r>
              <a:rPr lang="en-US" sz="1800" dirty="0" err="1"/>
              <a:t>IaaC</a:t>
            </a:r>
            <a:r>
              <a:rPr lang="en-US" sz="1800" dirty="0"/>
              <a:t>)</a:t>
            </a:r>
          </a:p>
          <a:p>
            <a:pPr marL="263525" indent="-263525">
              <a:spcBef>
                <a:spcPts val="500"/>
              </a:spcBef>
            </a:pPr>
            <a:endParaRPr lang="en-US" sz="1800" dirty="0"/>
          </a:p>
          <a:p>
            <a:pPr marL="263525" indent="-263525">
              <a:spcBef>
                <a:spcPts val="500"/>
              </a:spcBef>
            </a:pPr>
            <a:endParaRPr lang="en-US" sz="1800" dirty="0"/>
          </a:p>
          <a:p>
            <a:pPr marL="263525" indent="-263525">
              <a:spcBef>
                <a:spcPts val="500"/>
              </a:spcBef>
            </a:pPr>
            <a:endParaRPr lang="en-US" sz="1800" dirty="0"/>
          </a:p>
          <a:p>
            <a:pPr marL="263525" indent="-263525">
              <a:spcBef>
                <a:spcPts val="500"/>
              </a:spcBef>
            </a:pPr>
            <a:endParaRPr lang="en-US" sz="1800" dirty="0"/>
          </a:p>
          <a:p>
            <a:pPr marL="263525" indent="-263525">
              <a:spcBef>
                <a:spcPts val="500"/>
              </a:spcBef>
            </a:pPr>
            <a:endParaRPr lang="en-US" sz="1800" dirty="0"/>
          </a:p>
          <a:p>
            <a:pPr marL="263525" indent="-263525">
              <a:spcBef>
                <a:spcPts val="500"/>
              </a:spcBef>
            </a:pPr>
            <a:endParaRPr lang="en-US" sz="1800" dirty="0"/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/>
              <a:t>Tools: Chef, </a:t>
            </a:r>
            <a:r>
              <a:rPr lang="en-US" sz="1800" dirty="0" err="1"/>
              <a:t>Ansible</a:t>
            </a:r>
            <a:r>
              <a:rPr lang="en-US" sz="1800" dirty="0"/>
              <a:t>, Cloud Formation, Elastic Beanstalk, Reactive Platform, ... 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>
                <a:sym typeface="Wingdings"/>
              </a:rPr>
              <a:t> </a:t>
            </a:r>
            <a:r>
              <a:rPr lang="en-US" sz="1800" dirty="0" smtClean="0"/>
              <a:t>CD</a:t>
            </a:r>
            <a:r>
              <a:rPr lang="en-US" sz="1800" dirty="0"/>
              <a:t>: Jenkins, Travis CI, Circle CI, AWS </a:t>
            </a:r>
            <a:r>
              <a:rPr lang="en-US" sz="1800" dirty="0" err="1"/>
              <a:t>CodeDeploy</a:t>
            </a:r>
            <a:r>
              <a:rPr lang="en-US" sz="1800" dirty="0"/>
              <a:t>, </a:t>
            </a:r>
            <a:r>
              <a:rPr lang="en-US" sz="1800" dirty="0" err="1"/>
              <a:t>heroku</a:t>
            </a:r>
            <a:endParaRPr lang="en-US" sz="1800" dirty="0"/>
          </a:p>
          <a:p>
            <a:pPr marL="22225" indent="-285750">
              <a:spcBef>
                <a:spcPts val="500"/>
              </a:spcBef>
              <a:buFont typeface="Wingdings"/>
            </a:pPr>
            <a:endParaRPr lang="en-US" sz="1800" dirty="0"/>
          </a:p>
          <a:p>
            <a:pPr marL="22225" indent="-285750">
              <a:spcBef>
                <a:spcPts val="500"/>
              </a:spcBef>
              <a:buFont typeface="Wingdings"/>
            </a:pPr>
            <a:endParaRPr lang="en-US" sz="1800" dirty="0"/>
          </a:p>
          <a:p>
            <a:pPr marL="22225" indent="-285750">
              <a:spcBef>
                <a:spcPts val="500"/>
              </a:spcBef>
              <a:buFont typeface="Wingdings"/>
            </a:pPr>
            <a:endParaRPr lang="en-US" sz="1800" dirty="0"/>
          </a:p>
          <a:p>
            <a:pPr marL="263525" indent="-263525">
              <a:spcBef>
                <a:spcPts val="500"/>
              </a:spcBef>
            </a:pPr>
            <a:endParaRPr lang="en-US" sz="1800" dirty="0"/>
          </a:p>
          <a:p>
            <a:pPr marL="263525" indent="-263525">
              <a:spcBef>
                <a:spcPts val="500"/>
              </a:spcBef>
            </a:pPr>
            <a:endParaRPr lang="en-US" sz="1800" dirty="0"/>
          </a:p>
          <a:p>
            <a:pPr marL="263525" indent="-263525">
              <a:spcBef>
                <a:spcPts val="500"/>
              </a:spcBef>
            </a:pPr>
            <a:endParaRPr lang="en-US" sz="1800" dirty="0"/>
          </a:p>
          <a:p>
            <a:pPr marL="263525" indent="-263525">
              <a:spcBef>
                <a:spcPts val="500"/>
              </a:spcBef>
            </a:pPr>
            <a:endParaRPr lang="en-US" sz="1800" dirty="0"/>
          </a:p>
          <a:p>
            <a:pPr marL="263525" indent="-263525">
              <a:spcBef>
                <a:spcPts val="500"/>
              </a:spcBef>
            </a:pPr>
            <a:endParaRPr lang="en-US" sz="1800" dirty="0"/>
          </a:p>
          <a:p>
            <a:pPr marL="22225" indent="-285750">
              <a:spcBef>
                <a:spcPts val="500"/>
              </a:spcBef>
              <a:buFont typeface="Wingdings"/>
            </a:pPr>
            <a:endParaRPr lang="en-US" sz="1800" dirty="0"/>
          </a:p>
          <a:p>
            <a:pPr marL="22225" indent="-285750">
              <a:spcBef>
                <a:spcPts val="500"/>
              </a:spcBef>
              <a:buFont typeface="Wingdings"/>
            </a:pPr>
            <a:endParaRPr lang="en-US" sz="1800" dirty="0"/>
          </a:p>
          <a:p>
            <a:pPr marL="22225" indent="-285750">
              <a:spcBef>
                <a:spcPts val="500"/>
              </a:spcBef>
              <a:buFont typeface="Wingdings"/>
            </a:pPr>
            <a:endParaRPr lang="en-US" sz="1800" dirty="0"/>
          </a:p>
          <a:p>
            <a:pPr marL="22225" indent="-285750">
              <a:spcBef>
                <a:spcPts val="500"/>
              </a:spcBef>
              <a:buFont typeface="Wingdings"/>
            </a:pPr>
            <a:endParaRPr lang="en-US" sz="1800" dirty="0"/>
          </a:p>
          <a:p>
            <a:pPr marL="22225" indent="-285750">
              <a:spcBef>
                <a:spcPts val="500"/>
              </a:spcBef>
              <a:buFont typeface="Wingdings"/>
            </a:pPr>
            <a:endParaRPr lang="en-US" sz="1800" dirty="0"/>
          </a:p>
          <a:p>
            <a:pPr marL="263525" indent="-263525">
              <a:spcBef>
                <a:spcPts val="500"/>
              </a:spcBef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85650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4820909-834C-4562-A131-492D0D3A5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err="1"/>
              <a:t>DevOps</a:t>
            </a:r>
            <a:endParaRPr lang="de-DE" err="1"/>
          </a:p>
        </p:txBody>
      </p:sp>
      <p:graphicFrame>
        <p:nvGraphicFramePr>
          <p:cNvPr id="4" name="Diagramm 4">
            <a:extLst>
              <a:ext uri="{FF2B5EF4-FFF2-40B4-BE49-F238E27FC236}">
                <a16:creationId xmlns:a16="http://schemas.microsoft.com/office/drawing/2014/main" xmlns="" id="{2D725C93-E2D4-4023-9013-B39EA24D1C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86913"/>
              </p:ext>
            </p:extLst>
          </p:nvPr>
        </p:nvGraphicFramePr>
        <p:xfrm>
          <a:off x="295275" y="1304925"/>
          <a:ext cx="8484951" cy="1392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Inhaltsplatzhalter 2">
            <a:extLst>
              <a:ext uri="{FF2B5EF4-FFF2-40B4-BE49-F238E27FC236}">
                <a16:creationId xmlns:a16="http://schemas.microsoft.com/office/drawing/2014/main" xmlns="" id="{7371CD57-199B-4ADB-A8C1-0E0F720E9D09}"/>
              </a:ext>
            </a:extLst>
          </p:cNvPr>
          <p:cNvSpPr txBox="1">
            <a:spLocks/>
          </p:cNvSpPr>
          <p:nvPr/>
        </p:nvSpPr>
        <p:spPr bwMode="auto">
          <a:xfrm>
            <a:off x="254000" y="2458966"/>
            <a:ext cx="8697913" cy="3787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3776" indent="-263776" algn="l" defTabSz="581773" rtl="0" eaLnBrk="0" fontAlgn="base" hangingPunct="0">
              <a:spcBef>
                <a:spcPts val="554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 sz="1846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03402" indent="-263776" algn="l" defTabSz="581773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090273" indent="-211021" algn="l" defTabSz="581773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 sz="1477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477145" indent="-211021" algn="l" defTabSz="581773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 sz="1292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916771" indent="-263776" algn="l" defTabSz="581773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 sz="1292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286057" indent="-211021" algn="l" defTabSz="58177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35000"/>
              <a:buFont typeface="Wingdings" pitchFamily="2" charset="2"/>
              <a:tabLst>
                <a:tab pos="263776" algn="l"/>
              </a:tabLst>
              <a:defRPr sz="1292">
                <a:solidFill>
                  <a:schemeClr val="tx1"/>
                </a:solidFill>
                <a:latin typeface="+mn-lt"/>
              </a:defRPr>
            </a:lvl6pPr>
            <a:lvl7pPr marL="2708098" indent="-211021" algn="l" defTabSz="58177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35000"/>
              <a:buFont typeface="Wingdings" pitchFamily="2" charset="2"/>
              <a:tabLst>
                <a:tab pos="263776" algn="l"/>
              </a:tabLst>
              <a:defRPr sz="1292">
                <a:solidFill>
                  <a:schemeClr val="tx1"/>
                </a:solidFill>
                <a:latin typeface="+mn-lt"/>
              </a:defRPr>
            </a:lvl7pPr>
            <a:lvl8pPr marL="3130140" indent="-211021" algn="l" defTabSz="58177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35000"/>
              <a:buFont typeface="Wingdings" pitchFamily="2" charset="2"/>
              <a:tabLst>
                <a:tab pos="263776" algn="l"/>
              </a:tabLst>
              <a:defRPr sz="1292">
                <a:solidFill>
                  <a:schemeClr val="tx1"/>
                </a:solidFill>
                <a:latin typeface="+mn-lt"/>
              </a:defRPr>
            </a:lvl8pPr>
            <a:lvl9pPr marL="3552181" indent="-211021" algn="l" defTabSz="58177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35000"/>
              <a:buFont typeface="Wingdings" pitchFamily="2" charset="2"/>
              <a:tabLst>
                <a:tab pos="263776" algn="l"/>
              </a:tabLst>
              <a:defRPr sz="1292">
                <a:solidFill>
                  <a:schemeClr val="tx1"/>
                </a:solidFill>
                <a:latin typeface="+mn-lt"/>
              </a:defRPr>
            </a:lvl9pPr>
          </a:lstStyle>
          <a:p>
            <a:pPr marL="263525" indent="-263525">
              <a:spcBef>
                <a:spcPts val="500"/>
              </a:spcBef>
            </a:pPr>
            <a:r>
              <a:rPr lang="en-US" sz="1800" dirty="0"/>
              <a:t>logging</a:t>
            </a:r>
            <a:endParaRPr lang="de-DE" dirty="0"/>
          </a:p>
          <a:p>
            <a:pPr marL="263525" indent="-263525">
              <a:spcBef>
                <a:spcPts val="500"/>
              </a:spcBef>
            </a:pPr>
            <a:r>
              <a:rPr lang="en-US" sz="1800" dirty="0"/>
              <a:t>exception handling</a:t>
            </a:r>
          </a:p>
          <a:p>
            <a:pPr marL="263525" indent="-263525">
              <a:spcBef>
                <a:spcPts val="500"/>
              </a:spcBef>
            </a:pPr>
            <a:r>
              <a:rPr lang="en-US" sz="1800" dirty="0"/>
              <a:t>performance monitoring</a:t>
            </a:r>
          </a:p>
          <a:p>
            <a:pPr marL="263525" indent="-263525">
              <a:spcBef>
                <a:spcPts val="500"/>
              </a:spcBef>
            </a:pPr>
            <a:r>
              <a:rPr lang="en-US" sz="1800" dirty="0"/>
              <a:t>support / service </a:t>
            </a:r>
            <a:r>
              <a:rPr lang="en-US" sz="1800" dirty="0" smtClean="0"/>
              <a:t>desk</a:t>
            </a:r>
          </a:p>
          <a:p>
            <a:pPr marL="263525" indent="-263525">
              <a:spcBef>
                <a:spcPts val="500"/>
              </a:spcBef>
            </a:pPr>
            <a:r>
              <a:rPr lang="en-US" sz="1800" dirty="0" smtClean="0"/>
              <a:t>feature toggles</a:t>
            </a:r>
          </a:p>
          <a:p>
            <a:pPr marL="263525" indent="-263525">
              <a:spcBef>
                <a:spcPts val="500"/>
              </a:spcBef>
            </a:pPr>
            <a:r>
              <a:rPr lang="en-US" sz="1800" dirty="0" smtClean="0"/>
              <a:t>Metrics </a:t>
            </a:r>
            <a:r>
              <a:rPr lang="en-US" sz="1800" dirty="0"/>
              <a:t>/ measure </a:t>
            </a:r>
            <a:r>
              <a:rPr lang="en-US" sz="1800" dirty="0" smtClean="0"/>
              <a:t>success / </a:t>
            </a:r>
            <a:r>
              <a:rPr lang="mr-IN" sz="1800" dirty="0" smtClean="0"/>
              <a:t>…</a:t>
            </a:r>
            <a:r>
              <a:rPr lang="de-DE" sz="1800" dirty="0" smtClean="0"/>
              <a:t> </a:t>
            </a:r>
            <a:r>
              <a:rPr lang="en-US" sz="1800" dirty="0" smtClean="0"/>
              <a:t> </a:t>
            </a:r>
            <a:endParaRPr lang="en-US" sz="1800" dirty="0"/>
          </a:p>
          <a:p>
            <a:pPr marL="263525" indent="-263525">
              <a:spcBef>
                <a:spcPts val="500"/>
              </a:spcBef>
            </a:pPr>
            <a:endParaRPr lang="en-US" sz="1800" dirty="0"/>
          </a:p>
          <a:p>
            <a:pPr marL="263525" indent="-263525">
              <a:spcBef>
                <a:spcPts val="500"/>
              </a:spcBef>
            </a:pPr>
            <a:endParaRPr lang="en-US" sz="1800" dirty="0"/>
          </a:p>
          <a:p>
            <a:pPr marL="263525" indent="-263525">
              <a:spcBef>
                <a:spcPts val="500"/>
              </a:spcBef>
            </a:pPr>
            <a:endParaRPr lang="en-US" sz="1800" dirty="0"/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/>
              <a:t>Tools: Jira Service Desk, </a:t>
            </a:r>
            <a:r>
              <a:rPr lang="en-US" sz="1800" dirty="0" err="1"/>
              <a:t>CloudWatch</a:t>
            </a:r>
            <a:r>
              <a:rPr lang="en-US" sz="1800" dirty="0"/>
              <a:t>, ELK Stack, Reactive Platform, ECS, EC2, Kubernetes, … </a:t>
            </a:r>
          </a:p>
          <a:p>
            <a:pPr marL="263525" indent="-263525">
              <a:spcBef>
                <a:spcPts val="500"/>
              </a:spcBef>
              <a:buFont typeface="Wingdings" charset="2"/>
              <a:buChar char="§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39058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4820909-834C-4562-A131-492D0D3A5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dirty="0" err="1" smtClean="0"/>
              <a:t>DevOps</a:t>
            </a:r>
            <a:r>
              <a:rPr lang="de-DE" sz="2000" dirty="0" smtClean="0"/>
              <a:t> Pipeline</a:t>
            </a:r>
            <a:endParaRPr lang="de-DE" dirty="0"/>
          </a:p>
        </p:txBody>
      </p:sp>
      <p:graphicFrame>
        <p:nvGraphicFramePr>
          <p:cNvPr id="4" name="Diagramm 4">
            <a:extLst>
              <a:ext uri="{FF2B5EF4-FFF2-40B4-BE49-F238E27FC236}">
                <a16:creationId xmlns:a16="http://schemas.microsoft.com/office/drawing/2014/main" xmlns="" id="{2D725C93-E2D4-4023-9013-B39EA24D1C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5084157"/>
              </p:ext>
            </p:extLst>
          </p:nvPr>
        </p:nvGraphicFramePr>
        <p:xfrm>
          <a:off x="295275" y="1304925"/>
          <a:ext cx="8484951" cy="1392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xmlns="" id="{00C5B1A4-F9A1-4FD0-B417-147B0831E6E2}"/>
              </a:ext>
            </a:extLst>
          </p:cNvPr>
          <p:cNvCxnSpPr/>
          <p:nvPr/>
        </p:nvCxnSpPr>
        <p:spPr bwMode="auto">
          <a:xfrm>
            <a:off x="295458" y="2724150"/>
            <a:ext cx="3494638" cy="905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xmlns="" id="{334CBF15-F87C-453E-851C-A54AF3D4D618}"/>
              </a:ext>
            </a:extLst>
          </p:cNvPr>
          <p:cNvCxnSpPr>
            <a:cxnSpLocks/>
          </p:cNvCxnSpPr>
          <p:nvPr/>
        </p:nvCxnSpPr>
        <p:spPr bwMode="auto">
          <a:xfrm>
            <a:off x="295457" y="3267075"/>
            <a:ext cx="4728172" cy="905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xmlns="" id="{C477A7B0-FFE1-4403-BB27-FD6BE70E337E}"/>
              </a:ext>
            </a:extLst>
          </p:cNvPr>
          <p:cNvCxnSpPr>
            <a:cxnSpLocks/>
          </p:cNvCxnSpPr>
          <p:nvPr/>
        </p:nvCxnSpPr>
        <p:spPr bwMode="auto">
          <a:xfrm>
            <a:off x="284141" y="3810000"/>
            <a:ext cx="5984340" cy="905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xmlns="" id="{3EAC61AD-5C2F-41DF-AE38-B7FF31D97756}"/>
              </a:ext>
            </a:extLst>
          </p:cNvPr>
          <p:cNvCxnSpPr>
            <a:cxnSpLocks/>
          </p:cNvCxnSpPr>
          <p:nvPr/>
        </p:nvCxnSpPr>
        <p:spPr bwMode="auto">
          <a:xfrm>
            <a:off x="284142" y="4352925"/>
            <a:ext cx="7229192" cy="905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xmlns="" id="{6789E372-2285-43C9-945D-1B79E0498247}"/>
              </a:ext>
            </a:extLst>
          </p:cNvPr>
          <p:cNvCxnSpPr>
            <a:cxnSpLocks/>
          </p:cNvCxnSpPr>
          <p:nvPr/>
        </p:nvCxnSpPr>
        <p:spPr bwMode="auto">
          <a:xfrm>
            <a:off x="295456" y="4895850"/>
            <a:ext cx="8485360" cy="6563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8BE8C687-71B7-4C97-8580-FDF88CC533E1}"/>
              </a:ext>
            </a:extLst>
          </p:cNvPr>
          <p:cNvSpPr txBox="1"/>
          <p:nvPr/>
        </p:nvSpPr>
        <p:spPr>
          <a:xfrm>
            <a:off x="295321" y="279205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Agile </a:t>
            </a:r>
            <a:r>
              <a:rPr lang="de-DE" err="1"/>
              <a:t>development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xmlns="" id="{BD10542F-24FC-40B7-A023-8B9412730F90}"/>
              </a:ext>
            </a:extLst>
          </p:cNvPr>
          <p:cNvSpPr txBox="1"/>
          <p:nvPr/>
        </p:nvSpPr>
        <p:spPr>
          <a:xfrm>
            <a:off x="295321" y="3334976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 err="1"/>
              <a:t>Continuous</a:t>
            </a:r>
            <a:r>
              <a:rPr lang="de-DE" dirty="0">
                <a:cs typeface="Arial"/>
              </a:rPr>
              <a:t> Integration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xmlns="" id="{D8F1C271-9473-4567-94B6-74245B80122B}"/>
              </a:ext>
            </a:extLst>
          </p:cNvPr>
          <p:cNvSpPr txBox="1"/>
          <p:nvPr/>
        </p:nvSpPr>
        <p:spPr>
          <a:xfrm>
            <a:off x="295321" y="387790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err="1"/>
              <a:t>Continuous</a:t>
            </a:r>
            <a:r>
              <a:rPr lang="de-DE">
                <a:cs typeface="Arial"/>
              </a:rPr>
              <a:t> </a:t>
            </a:r>
            <a:r>
              <a:rPr lang="de-DE" err="1">
                <a:cs typeface="Arial"/>
              </a:rPr>
              <a:t>Delivery</a:t>
            </a:r>
            <a:endParaRPr lang="de-DE" err="1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xmlns="" id="{FA626FBA-7A96-43DD-A5F2-710760271628}"/>
              </a:ext>
            </a:extLst>
          </p:cNvPr>
          <p:cNvSpPr txBox="1"/>
          <p:nvPr/>
        </p:nvSpPr>
        <p:spPr>
          <a:xfrm>
            <a:off x="295321" y="4420826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 err="1"/>
              <a:t>Continuous</a:t>
            </a:r>
            <a:r>
              <a:rPr lang="de-DE" dirty="0">
                <a:cs typeface="Arial"/>
              </a:rPr>
              <a:t> </a:t>
            </a:r>
            <a:r>
              <a:rPr lang="de-DE" dirty="0" err="1">
                <a:cs typeface="Arial"/>
              </a:rPr>
              <a:t>Deployment</a:t>
            </a:r>
            <a:endParaRPr lang="de-DE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xmlns="" id="{97CB9BB9-683A-44A7-AC67-87D700EB6E1E}"/>
              </a:ext>
            </a:extLst>
          </p:cNvPr>
          <p:cNvSpPr txBox="1"/>
          <p:nvPr/>
        </p:nvSpPr>
        <p:spPr>
          <a:xfrm>
            <a:off x="295338" y="4962525"/>
            <a:ext cx="61457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err="1"/>
              <a:t>Continuous</a:t>
            </a:r>
            <a:r>
              <a:rPr lang="de-DE"/>
              <a:t> </a:t>
            </a:r>
            <a:r>
              <a:rPr lang="de-DE" err="1"/>
              <a:t>Configuration</a:t>
            </a:r>
            <a:r>
              <a:rPr lang="de-DE"/>
              <a:t> Automation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295275" y="6064550"/>
            <a:ext cx="84849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smtClean="0"/>
              <a:t>MORE INFO: https</a:t>
            </a:r>
            <a:r>
              <a:rPr lang="de-DE" sz="1050" dirty="0"/>
              <a:t>://</a:t>
            </a:r>
            <a:r>
              <a:rPr lang="de-DE" sz="1050" dirty="0" err="1"/>
              <a:t>www.scrum.de</a:t>
            </a:r>
            <a:r>
              <a:rPr lang="de-DE" sz="1050" dirty="0"/>
              <a:t>/unterschiede-zwischen-continuous-integration-continuous-delivery-und-continuous-deployment/</a:t>
            </a:r>
          </a:p>
        </p:txBody>
      </p:sp>
    </p:spTree>
    <p:extLst>
      <p:ext uri="{BB962C8B-B14F-4D97-AF65-F5344CB8AC3E}">
        <p14:creationId xmlns:p14="http://schemas.microsoft.com/office/powerpoint/2010/main" val="502388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9DA9D2D-2870-46BC-B2A2-7BFDFF7A7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74" y="250522"/>
            <a:ext cx="6357326" cy="771055"/>
          </a:xfrm>
        </p:spPr>
        <p:txBody>
          <a:bodyPr/>
          <a:lstStyle/>
          <a:p>
            <a:pPr marL="263525" marR="0" lvl="0" indent="-263525" defTabSz="91440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DevOps: Automate Almost Everything for </a:t>
            </a:r>
            <a:r>
              <a:rPr lang="en-US" sz="2000" dirty="0" err="1" smtClean="0"/>
              <a:t>Microservice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6A9C3AC-2F57-4387-8D10-00AD84EC3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build</a:t>
            </a:r>
          </a:p>
          <a:p>
            <a:r>
              <a:rPr lang="en-US" dirty="0" smtClean="0"/>
              <a:t>database change (flyway)</a:t>
            </a:r>
          </a:p>
          <a:p>
            <a:r>
              <a:rPr lang="en-US" dirty="0" smtClean="0"/>
              <a:t>Deployment to test/staging/production environments</a:t>
            </a:r>
          </a:p>
          <a:p>
            <a:r>
              <a:rPr lang="en-US" dirty="0" smtClean="0"/>
              <a:t>Tests</a:t>
            </a:r>
          </a:p>
          <a:p>
            <a:r>
              <a:rPr lang="en-US" dirty="0" smtClean="0"/>
              <a:t>Remediation plans</a:t>
            </a:r>
          </a:p>
          <a:p>
            <a:r>
              <a:rPr lang="en-US" dirty="0" smtClean="0"/>
              <a:t>Monitoring</a:t>
            </a:r>
          </a:p>
          <a:p>
            <a:r>
              <a:rPr lang="en-US" dirty="0" smtClean="0"/>
              <a:t>Infrastructure as code</a:t>
            </a:r>
          </a:p>
          <a:p>
            <a:r>
              <a:rPr lang="en-US" dirty="0" smtClean="0"/>
              <a:t>Service discovery, DNS, Load Balancing, Auto Scaling, </a:t>
            </a:r>
            <a:r>
              <a:rPr lang="mr-IN" dirty="0" smtClean="0"/>
              <a:t>…</a:t>
            </a:r>
            <a:endParaRPr lang="en-US" dirty="0" smtClean="0"/>
          </a:p>
          <a:p>
            <a:pPr>
              <a:buFont typeface="Wingdings" charset="2"/>
              <a:buChar char="è"/>
            </a:pPr>
            <a:r>
              <a:rPr lang="en-US" dirty="0" smtClean="0"/>
              <a:t>Your continuous deployment pipeline should be a model of your process for getting software from version control into the hands of your users.</a:t>
            </a:r>
          </a:p>
          <a:p>
            <a:pPr>
              <a:buFont typeface="Wingdings" charset="2"/>
              <a:buChar char="è"/>
            </a:pPr>
            <a:endParaRPr lang="en-US" dirty="0" smtClean="0"/>
          </a:p>
          <a:p>
            <a:pPr>
              <a:buFont typeface="Wingdings" charset="2"/>
              <a:buChar char="è"/>
            </a:pPr>
            <a:r>
              <a:rPr lang="en-US" dirty="0" smtClean="0"/>
              <a:t>A visualization (in real-time) of the status of software codebase after every change, for all stages from </a:t>
            </a:r>
            <a:r>
              <a:rPr lang="en-US" dirty="0" err="1" smtClean="0"/>
              <a:t>chek</a:t>
            </a:r>
            <a:r>
              <a:rPr lang="en-US" dirty="0" smtClean="0"/>
              <a:t>-in to release</a:t>
            </a:r>
          </a:p>
          <a:p>
            <a:pPr marL="0" indent="0">
              <a:buNone/>
            </a:pPr>
            <a:r>
              <a:rPr lang="en-US" sz="1400" dirty="0" smtClean="0"/>
              <a:t>@SPOTIFY: </a:t>
            </a:r>
            <a:r>
              <a:rPr lang="en-US" sz="1400" dirty="0" smtClean="0">
                <a:hlinkClick r:id="rId2"/>
              </a:rPr>
              <a:t>https://labs.spotify.com/2014/03/27/spotify-engineering-culture-part-1/</a:t>
            </a:r>
            <a:r>
              <a:rPr lang="en-US" sz="1400" dirty="0" smtClean="0"/>
              <a:t> !!!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30019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Travis CI Sample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38" y="1352550"/>
            <a:ext cx="4171189" cy="4846638"/>
          </a:xfrm>
        </p:spPr>
      </p:pic>
      <p:sp>
        <p:nvSpPr>
          <p:cNvPr id="6" name="Textfeld 5"/>
          <p:cNvSpPr txBox="1"/>
          <p:nvPr/>
        </p:nvSpPr>
        <p:spPr>
          <a:xfrm>
            <a:off x="4279900" y="1352550"/>
            <a:ext cx="452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try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travis</a:t>
            </a:r>
            <a:r>
              <a:rPr lang="de-DE" dirty="0" smtClean="0"/>
              <a:t> ci sample. </a:t>
            </a:r>
          </a:p>
          <a:p>
            <a:pPr algn="r"/>
            <a:r>
              <a:rPr lang="de-DE" dirty="0" smtClean="0"/>
              <a:t>Just </a:t>
            </a:r>
            <a:r>
              <a:rPr lang="de-DE" dirty="0" err="1" smtClean="0"/>
              <a:t>fork</a:t>
            </a:r>
            <a:r>
              <a:rPr lang="de-DE" dirty="0" smtClean="0"/>
              <a:t> </a:t>
            </a:r>
            <a:r>
              <a:rPr lang="de-DE" dirty="0" err="1" smtClean="0"/>
              <a:t>innfactory</a:t>
            </a:r>
            <a:r>
              <a:rPr lang="de-DE" dirty="0" smtClean="0"/>
              <a:t>/bootstrap-</a:t>
            </a:r>
            <a:r>
              <a:rPr lang="de-DE" dirty="0" err="1" smtClean="0"/>
              <a:t>akka</a:t>
            </a:r>
            <a:r>
              <a:rPr lang="de-DE" dirty="0" smtClean="0"/>
              <a:t>-</a:t>
            </a:r>
            <a:r>
              <a:rPr lang="de-DE" dirty="0" err="1" smtClean="0"/>
              <a:t>graphql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activate</a:t>
            </a:r>
            <a:r>
              <a:rPr lang="de-DE" dirty="0" smtClean="0"/>
              <a:t> </a:t>
            </a:r>
            <a:r>
              <a:rPr lang="de-DE" dirty="0" err="1" smtClean="0"/>
              <a:t>travis</a:t>
            </a:r>
            <a:r>
              <a:rPr lang="de-DE" dirty="0" smtClean="0"/>
              <a:t> ci (</a:t>
            </a:r>
            <a:r>
              <a:rPr lang="de-DE" dirty="0" err="1" smtClean="0"/>
              <a:t>its</a:t>
            </a:r>
            <a:r>
              <a:rPr lang="de-DE" dirty="0" smtClean="0"/>
              <a:t> </a:t>
            </a:r>
            <a:r>
              <a:rPr lang="de-DE" dirty="0" err="1" smtClean="0"/>
              <a:t>free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open </a:t>
            </a:r>
            <a:r>
              <a:rPr lang="de-DE" dirty="0" err="1" smtClean="0"/>
              <a:t>source</a:t>
            </a:r>
            <a:r>
              <a:rPr lang="de-DE" dirty="0" smtClean="0"/>
              <a:t>!)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1649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xmlns="" id="{86A4D93A-4A7A-406E-B919-36CA0765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xmlns="" id="{C6E461FB-F032-4443-9B8D-5C4D9B932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//WEEK 1 - Tobias</a:t>
            </a:r>
          </a:p>
          <a:p>
            <a:pPr marL="263525" indent="-263525"/>
            <a:r>
              <a:rPr lang="en-US" sz="1800" dirty="0" smtClean="0"/>
              <a:t>DevOps Introduction</a:t>
            </a:r>
          </a:p>
          <a:p>
            <a:pPr marL="263525" indent="-263525"/>
            <a:r>
              <a:rPr lang="en-US" sz="1800" dirty="0" smtClean="0"/>
              <a:t>Pipeline (continuous </a:t>
            </a:r>
            <a:r>
              <a:rPr lang="en-US" sz="1800" dirty="0"/>
              <a:t>integration </a:t>
            </a:r>
            <a:r>
              <a:rPr lang="en-US" sz="1800" dirty="0" smtClean="0"/>
              <a:t>/ c</a:t>
            </a:r>
            <a:r>
              <a:rPr lang="en-US" sz="1800" dirty="0" smtClean="0"/>
              <a:t>ontinuous delivery / continuous deployment)</a:t>
            </a:r>
          </a:p>
          <a:p>
            <a:pPr marL="263525" indent="-263525"/>
            <a:r>
              <a:rPr lang="en-US" sz="1800" dirty="0" smtClean="0"/>
              <a:t>Real World Examples</a:t>
            </a:r>
            <a:endParaRPr lang="en-US" sz="1800" dirty="0"/>
          </a:p>
          <a:p>
            <a:pPr marL="263525" indent="-263525"/>
            <a:endParaRPr lang="en-US" sz="1800" dirty="0"/>
          </a:p>
          <a:p>
            <a:pPr marL="0" indent="0">
              <a:buNone/>
            </a:pPr>
            <a:r>
              <a:rPr lang="en-US" sz="1800" dirty="0"/>
              <a:t>//WEEK 2 - Peter</a:t>
            </a:r>
          </a:p>
          <a:p>
            <a:pPr marL="263525" indent="-263525"/>
            <a:r>
              <a:rPr lang="en-US" sz="1800" dirty="0"/>
              <a:t>Infrastructure as Code (Puppet?, Chef?)</a:t>
            </a:r>
          </a:p>
          <a:p>
            <a:pPr marL="263525" indent="-263525"/>
            <a:r>
              <a:rPr lang="en-US" sz="1800" dirty="0" smtClean="0"/>
              <a:t>Cloud Foundry</a:t>
            </a:r>
          </a:p>
          <a:p>
            <a:pPr marL="263525" indent="-263525"/>
            <a:r>
              <a:rPr lang="en-US" sz="1800" dirty="0" err="1" smtClean="0"/>
              <a:t>tbd</a:t>
            </a:r>
            <a:r>
              <a:rPr lang="en-US" sz="1800" dirty="0" smtClean="0"/>
              <a:t>.</a:t>
            </a:r>
            <a:endParaRPr lang="en-US" sz="1800" dirty="0" smtClean="0"/>
          </a:p>
          <a:p>
            <a:pPr marL="263525" indent="-263525"/>
            <a:endParaRPr lang="en-US" sz="1800" dirty="0"/>
          </a:p>
          <a:p>
            <a:pPr marL="263525" indent="-263525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23786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2393ACC-6C5C-43B5-BF43-1E98BCBDC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dirty="0" err="1"/>
              <a:t>DevOps</a:t>
            </a:r>
            <a:r>
              <a:rPr lang="de-DE" sz="2000" dirty="0"/>
              <a:t> </a:t>
            </a:r>
            <a:r>
              <a:rPr lang="de-DE" sz="2000" dirty="0" smtClean="0"/>
              <a:t>- </a:t>
            </a:r>
            <a:r>
              <a:rPr lang="de-DE" sz="2000" dirty="0" err="1" smtClean="0"/>
              <a:t>Introduction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5617A7B-7A90-4F01-B34A-B44F836C7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3525" indent="-263525"/>
            <a:r>
              <a:rPr lang="de-DE" sz="1800" b="1" dirty="0" err="1"/>
              <a:t>DevOps</a:t>
            </a:r>
            <a:r>
              <a:rPr lang="de-DE" sz="1800" dirty="0"/>
              <a:t> </a:t>
            </a:r>
            <a:r>
              <a:rPr lang="de-DE" sz="1800" dirty="0" err="1"/>
              <a:t>is</a:t>
            </a:r>
            <a:r>
              <a:rPr lang="de-DE" sz="1800" dirty="0"/>
              <a:t> a </a:t>
            </a:r>
            <a:r>
              <a:rPr lang="de-DE" sz="1800" dirty="0" err="1"/>
              <a:t>software</a:t>
            </a:r>
            <a:r>
              <a:rPr lang="de-DE" sz="1800" dirty="0"/>
              <a:t> </a:t>
            </a:r>
            <a:r>
              <a:rPr lang="de-DE" sz="1800" dirty="0" err="1"/>
              <a:t>engineering</a:t>
            </a:r>
            <a:r>
              <a:rPr lang="de-DE" sz="1800" dirty="0"/>
              <a:t> </a:t>
            </a:r>
            <a:r>
              <a:rPr lang="de-DE" sz="1800" dirty="0" err="1"/>
              <a:t>practice</a:t>
            </a:r>
            <a:r>
              <a:rPr lang="de-DE" sz="1800" dirty="0"/>
              <a:t> </a:t>
            </a:r>
            <a:r>
              <a:rPr lang="de-DE" sz="1800" dirty="0" err="1"/>
              <a:t>that</a:t>
            </a:r>
            <a:r>
              <a:rPr lang="de-DE" sz="1800" dirty="0"/>
              <a:t> </a:t>
            </a:r>
            <a:r>
              <a:rPr lang="de-DE" sz="1800" dirty="0" err="1"/>
              <a:t>aims</a:t>
            </a:r>
            <a:r>
              <a:rPr lang="de-DE" sz="1800" dirty="0"/>
              <a:t> at </a:t>
            </a:r>
            <a:r>
              <a:rPr lang="de-DE" sz="1800" dirty="0" err="1"/>
              <a:t>unifying</a:t>
            </a:r>
            <a:r>
              <a:rPr lang="de-DE" sz="1800" dirty="0"/>
              <a:t> </a:t>
            </a:r>
            <a:r>
              <a:rPr lang="de-DE" sz="1800" dirty="0" err="1"/>
              <a:t>software</a:t>
            </a:r>
            <a:r>
              <a:rPr lang="de-DE" sz="1800" dirty="0"/>
              <a:t> </a:t>
            </a:r>
            <a:r>
              <a:rPr lang="de-DE" sz="1800" dirty="0" err="1"/>
              <a:t>development</a:t>
            </a:r>
            <a:r>
              <a:rPr lang="de-DE" sz="1800" dirty="0"/>
              <a:t> (</a:t>
            </a:r>
            <a:r>
              <a:rPr lang="de-DE" sz="1800" dirty="0" err="1"/>
              <a:t>Dev</a:t>
            </a:r>
            <a:r>
              <a:rPr lang="de-DE" sz="1800" dirty="0"/>
              <a:t>) </a:t>
            </a:r>
            <a:r>
              <a:rPr lang="de-DE" sz="1800" dirty="0" err="1"/>
              <a:t>and</a:t>
            </a:r>
            <a:r>
              <a:rPr lang="de-DE" sz="1800" dirty="0"/>
              <a:t> </a:t>
            </a:r>
            <a:r>
              <a:rPr lang="de-DE" sz="1800" dirty="0" err="1"/>
              <a:t>software</a:t>
            </a:r>
            <a:r>
              <a:rPr lang="de-DE" sz="1800" dirty="0"/>
              <a:t> </a:t>
            </a:r>
            <a:r>
              <a:rPr lang="de-DE" sz="1800" dirty="0" err="1"/>
              <a:t>operation</a:t>
            </a:r>
            <a:r>
              <a:rPr lang="de-DE" sz="1800" dirty="0"/>
              <a:t> (</a:t>
            </a:r>
            <a:r>
              <a:rPr lang="de-DE" sz="1800" dirty="0" err="1" smtClean="0"/>
              <a:t>Ops</a:t>
            </a:r>
            <a:r>
              <a:rPr lang="de-DE" sz="1800" dirty="0" smtClean="0"/>
              <a:t>)</a:t>
            </a:r>
          </a:p>
          <a:p>
            <a:pPr marL="703151" lvl="1" indent="-263525"/>
            <a:r>
              <a:rPr lang="de-DE" dirty="0" smtClean="0"/>
              <a:t>People, </a:t>
            </a:r>
            <a:r>
              <a:rPr lang="de-DE" dirty="0" err="1" smtClean="0"/>
              <a:t>processes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tools</a:t>
            </a:r>
            <a:endParaRPr lang="de-DE" dirty="0" smtClean="0"/>
          </a:p>
          <a:p>
            <a:pPr marL="703151" lvl="1" indent="-263525"/>
            <a:r>
              <a:rPr lang="de-DE" dirty="0" err="1" smtClean="0"/>
              <a:t>working</a:t>
            </a:r>
            <a:r>
              <a:rPr lang="de-DE" dirty="0" smtClean="0"/>
              <a:t> </a:t>
            </a:r>
            <a:r>
              <a:rPr lang="de-DE" dirty="0" err="1" smtClean="0"/>
              <a:t>together</a:t>
            </a:r>
            <a:endParaRPr lang="de-DE" dirty="0" smtClean="0"/>
          </a:p>
          <a:p>
            <a:pPr marL="703151" lvl="1" indent="-263525"/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enable</a:t>
            </a:r>
            <a:r>
              <a:rPr lang="de-DE" dirty="0" smtClean="0"/>
              <a:t> </a:t>
            </a:r>
            <a:r>
              <a:rPr lang="de-DE" dirty="0" err="1" smtClean="0"/>
              <a:t>continuous</a:t>
            </a:r>
            <a:r>
              <a:rPr lang="de-DE" dirty="0" smtClean="0"/>
              <a:t> </a:t>
            </a:r>
            <a:r>
              <a:rPr lang="de-DE" dirty="0" err="1" smtClean="0"/>
              <a:t>delivery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endParaRPr lang="de-DE" dirty="0" smtClean="0"/>
          </a:p>
          <a:p>
            <a:pPr marL="703151" lvl="1" indent="-263525"/>
            <a:r>
              <a:rPr lang="de-DE" dirty="0" err="1"/>
              <a:t>t</a:t>
            </a:r>
            <a:r>
              <a:rPr lang="de-DE" dirty="0" err="1" smtClean="0"/>
              <a:t>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end </a:t>
            </a:r>
            <a:r>
              <a:rPr lang="de-DE" dirty="0" err="1" smtClean="0"/>
              <a:t>users</a:t>
            </a:r>
            <a:endParaRPr lang="de-DE" dirty="0" smtClean="0"/>
          </a:p>
          <a:p>
            <a:pPr marL="703151" lvl="1" indent="-263525"/>
            <a:r>
              <a:rPr lang="de-DE" dirty="0" smtClean="0"/>
              <a:t>fast(er)</a:t>
            </a:r>
          </a:p>
          <a:p>
            <a:pPr marL="703151" lvl="1" indent="-263525"/>
            <a:endParaRPr lang="de-DE" dirty="0"/>
          </a:p>
          <a:p>
            <a:pPr marL="703151" lvl="1" indent="-263525"/>
            <a:endParaRPr lang="de-DE" dirty="0" smtClean="0"/>
          </a:p>
          <a:p>
            <a:pPr marL="703151" lvl="1" indent="-263525"/>
            <a:endParaRPr lang="de-DE" dirty="0" smtClean="0"/>
          </a:p>
          <a:p>
            <a:pPr marL="703151" lvl="1" indent="-263525"/>
            <a:endParaRPr lang="de-DE" dirty="0"/>
          </a:p>
          <a:p>
            <a:pPr marL="703151" lvl="1" indent="-263525"/>
            <a:endParaRPr lang="de-DE" dirty="0" smtClean="0"/>
          </a:p>
          <a:p>
            <a:pPr marL="703151" lvl="1" indent="-263525"/>
            <a:endParaRPr lang="de-DE" dirty="0"/>
          </a:p>
          <a:p>
            <a:pPr marL="0" indent="0">
              <a:buNone/>
            </a:pPr>
            <a:r>
              <a:rPr lang="de-DE" dirty="0">
                <a:sym typeface="Wingdings"/>
              </a:rPr>
              <a:t> Cultural </a:t>
            </a:r>
            <a:r>
              <a:rPr lang="de-DE" dirty="0" err="1">
                <a:sym typeface="Wingdings"/>
              </a:rPr>
              <a:t>change</a:t>
            </a:r>
            <a:r>
              <a:rPr lang="de-DE" dirty="0">
                <a:sym typeface="Wingdings"/>
              </a:rPr>
              <a:t> </a:t>
            </a:r>
            <a:r>
              <a:rPr lang="de-DE" dirty="0" err="1">
                <a:sym typeface="Wingdings"/>
              </a:rPr>
              <a:t>required</a:t>
            </a:r>
            <a:endParaRPr lang="de-DE" dirty="0"/>
          </a:p>
          <a:p>
            <a:pPr marL="703151" lvl="1" indent="-263525"/>
            <a:endParaRPr lang="de-DE" dirty="0"/>
          </a:p>
          <a:p>
            <a:pPr marL="0" indent="0">
              <a:spcBef>
                <a:spcPts val="500"/>
              </a:spcBef>
              <a:buNone/>
            </a:pPr>
            <a:r>
              <a:rPr lang="de-DE" sz="1800" dirty="0" smtClean="0">
                <a:sym typeface="Wingdings"/>
              </a:rPr>
              <a:t> </a:t>
            </a:r>
            <a:r>
              <a:rPr lang="de-DE" sz="1800" dirty="0" err="1" smtClean="0"/>
              <a:t>We</a:t>
            </a:r>
            <a:r>
              <a:rPr lang="de-DE" sz="1800" dirty="0"/>
              <a:t> just </a:t>
            </a:r>
            <a:r>
              <a:rPr lang="de-DE" sz="1800" dirty="0" err="1"/>
              <a:t>focus</a:t>
            </a:r>
            <a:r>
              <a:rPr lang="de-DE" sz="1800" dirty="0"/>
              <a:t> on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software</a:t>
            </a:r>
            <a:r>
              <a:rPr lang="de-DE" sz="1800" dirty="0"/>
              <a:t> </a:t>
            </a:r>
            <a:r>
              <a:rPr lang="de-DE" sz="1800" dirty="0" err="1" smtClean="0"/>
              <a:t>delivery</a:t>
            </a:r>
            <a:r>
              <a:rPr lang="de-DE" sz="1800" dirty="0" smtClean="0"/>
              <a:t> </a:t>
            </a:r>
            <a:r>
              <a:rPr lang="de-DE" sz="1800" dirty="0" err="1" smtClean="0"/>
              <a:t>process</a:t>
            </a:r>
            <a:r>
              <a:rPr lang="de-DE" sz="1800" dirty="0" smtClean="0"/>
              <a:t> </a:t>
            </a:r>
            <a:r>
              <a:rPr lang="de-DE" sz="1800" dirty="0" err="1" smtClean="0"/>
              <a:t>process</a:t>
            </a:r>
            <a:r>
              <a:rPr lang="de-DE" sz="1800" dirty="0" smtClean="0"/>
              <a:t>!</a:t>
            </a:r>
          </a:p>
          <a:p>
            <a:pPr marL="263525" indent="-263525">
              <a:spcBef>
                <a:spcPts val="500"/>
              </a:spcBef>
            </a:pPr>
            <a:endParaRPr lang="de-DE" sz="1800" dirty="0" smtClean="0"/>
          </a:p>
          <a:p>
            <a:pPr marL="263525" indent="-263525">
              <a:spcBef>
                <a:spcPts val="500"/>
              </a:spcBef>
            </a:pPr>
            <a:endParaRPr lang="de-DE" sz="1800" dirty="0"/>
          </a:p>
          <a:p>
            <a:pPr marL="263525" indent="-263525">
              <a:spcBef>
                <a:spcPts val="500"/>
              </a:spcBef>
            </a:pPr>
            <a:endParaRPr lang="de-DE" sz="1800" dirty="0"/>
          </a:p>
          <a:p>
            <a:pPr marL="263525" indent="-263525">
              <a:spcBef>
                <a:spcPts val="500"/>
              </a:spcBef>
            </a:pPr>
            <a:endParaRPr lang="de-DE" sz="1800" dirty="0" smtClean="0"/>
          </a:p>
          <a:p>
            <a:pPr marL="263525" indent="-263525">
              <a:spcBef>
                <a:spcPts val="500"/>
              </a:spcBef>
            </a:pPr>
            <a:endParaRPr lang="de-DE" sz="1800" dirty="0"/>
          </a:p>
          <a:p>
            <a:pPr marL="263525" indent="-263525">
              <a:spcBef>
                <a:spcPts val="500"/>
              </a:spcBef>
            </a:pPr>
            <a:endParaRPr lang="de-DE" sz="1800" dirty="0" smtClean="0"/>
          </a:p>
          <a:p>
            <a:pPr marL="263525" indent="-263525">
              <a:spcBef>
                <a:spcPts val="500"/>
              </a:spcBef>
            </a:pPr>
            <a:endParaRPr lang="de-DE" sz="1800" dirty="0"/>
          </a:p>
          <a:p>
            <a:pPr marL="0" indent="0">
              <a:spcBef>
                <a:spcPts val="500"/>
              </a:spcBef>
              <a:buNone/>
            </a:pPr>
            <a:endParaRPr lang="de-DE" sz="1800" dirty="0"/>
          </a:p>
        </p:txBody>
      </p:sp>
      <p:pic>
        <p:nvPicPr>
          <p:cNvPr id="4" name="Grafik 4" descr="512px-Devops-toolchain.svg.png">
            <a:extLst>
              <a:ext uri="{FF2B5EF4-FFF2-40B4-BE49-F238E27FC236}">
                <a16:creationId xmlns:a16="http://schemas.microsoft.com/office/drawing/2014/main" xmlns="" id="{59E442C6-4105-4B98-8DD7-0E3A0F5EF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691" y="2832100"/>
            <a:ext cx="5206740" cy="296809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4152900" y="6079928"/>
            <a:ext cx="4572000" cy="34111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3525" indent="-263525">
              <a:spcBef>
                <a:spcPts val="500"/>
              </a:spcBef>
            </a:pPr>
            <a:endParaRPr lang="de-DE" sz="600" dirty="0"/>
          </a:p>
          <a:p>
            <a:pPr>
              <a:spcBef>
                <a:spcPts val="500"/>
              </a:spcBef>
            </a:pPr>
            <a:r>
              <a:rPr lang="de-DE" sz="600" dirty="0"/>
              <a:t>https://upload.wikimedia.org/wikipedia/commons/thumb/0/05/Devops-toolchain.svg/512px-Devops-toolchain.svg.png</a:t>
            </a:r>
            <a:endParaRPr lang="de-DE" sz="600" dirty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1457375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8CC8431-D6A1-4E6C-BC9F-AB0A2822E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dirty="0" err="1" smtClean="0"/>
              <a:t>DevOps</a:t>
            </a:r>
            <a:r>
              <a:rPr lang="de-DE" sz="2000" dirty="0" smtClean="0"/>
              <a:t> - </a:t>
            </a:r>
            <a:r>
              <a:rPr lang="de-DE" sz="2000" dirty="0" err="1"/>
              <a:t>Challenges</a:t>
            </a:r>
            <a:r>
              <a:rPr lang="de-DE" sz="2000" dirty="0"/>
              <a:t> 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F36BF46-4B7C-4EB5-B499-967B5BEAF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3525" indent="-263525">
              <a:buFont typeface="Wingdings"/>
            </a:pPr>
            <a:r>
              <a:rPr lang="de-DE" sz="1800" dirty="0" err="1" smtClean="0"/>
              <a:t>development</a:t>
            </a:r>
            <a:r>
              <a:rPr lang="de-DE" sz="1800" dirty="0" smtClean="0"/>
              <a:t> vs. </a:t>
            </a:r>
            <a:r>
              <a:rPr lang="de-DE" sz="1800" dirty="0" err="1"/>
              <a:t>o</a:t>
            </a:r>
            <a:r>
              <a:rPr lang="de-DE" sz="1800" dirty="0" err="1" smtClean="0"/>
              <a:t>peration</a:t>
            </a:r>
            <a:endParaRPr lang="de-DE" sz="1800" dirty="0" smtClean="0"/>
          </a:p>
          <a:p>
            <a:pPr marL="263525" indent="-263525">
              <a:buFont typeface="Wingdings"/>
            </a:pPr>
            <a:r>
              <a:rPr lang="de-DE" sz="1800" dirty="0" smtClean="0"/>
              <a:t>agile vs. </a:t>
            </a:r>
            <a:r>
              <a:rPr lang="de-DE" sz="1800" dirty="0" err="1" smtClean="0"/>
              <a:t>stability</a:t>
            </a:r>
            <a:endParaRPr lang="de-DE" sz="1800" dirty="0"/>
          </a:p>
          <a:p>
            <a:pPr marL="263525" indent="-263525">
              <a:buFont typeface="Wingdings"/>
            </a:pPr>
            <a:r>
              <a:rPr lang="de-DE" sz="1800" dirty="0" smtClean="0"/>
              <a:t>a </a:t>
            </a:r>
            <a:r>
              <a:rPr lang="de-DE" sz="1800" dirty="0" err="1" smtClean="0"/>
              <a:t>lot</a:t>
            </a:r>
            <a:r>
              <a:rPr lang="de-DE" sz="1800" dirty="0" smtClean="0"/>
              <a:t> </a:t>
            </a:r>
            <a:r>
              <a:rPr lang="de-DE" sz="1800" dirty="0" err="1" smtClean="0"/>
              <a:t>iterations</a:t>
            </a:r>
            <a:endParaRPr lang="de-DE" sz="1800" dirty="0" smtClean="0"/>
          </a:p>
          <a:p>
            <a:pPr marL="263525" indent="-263525">
              <a:buFont typeface="Wingdings"/>
            </a:pPr>
            <a:r>
              <a:rPr lang="de-DE" sz="1800" dirty="0" smtClean="0">
                <a:solidFill>
                  <a:schemeClr val="tx1"/>
                </a:solidFill>
              </a:rPr>
              <a:t>a </a:t>
            </a:r>
            <a:r>
              <a:rPr lang="de-DE" sz="1800" dirty="0" err="1" smtClean="0">
                <a:solidFill>
                  <a:schemeClr val="tx1"/>
                </a:solidFill>
              </a:rPr>
              <a:t>lot</a:t>
            </a:r>
            <a:r>
              <a:rPr lang="de-DE" sz="1800" dirty="0" smtClean="0">
                <a:solidFill>
                  <a:schemeClr val="tx1"/>
                </a:solidFill>
              </a:rPr>
              <a:t> </a:t>
            </a:r>
            <a:r>
              <a:rPr lang="de-DE" sz="1800" dirty="0" err="1" smtClean="0">
                <a:solidFill>
                  <a:schemeClr val="tx1"/>
                </a:solidFill>
              </a:rPr>
              <a:t>of</a:t>
            </a:r>
            <a:r>
              <a:rPr lang="de-DE" sz="1800" dirty="0" smtClean="0">
                <a:solidFill>
                  <a:schemeClr val="tx1"/>
                </a:solidFill>
              </a:rPr>
              <a:t> </a:t>
            </a:r>
            <a:r>
              <a:rPr lang="de-DE" sz="1800" dirty="0" err="1" smtClean="0">
                <a:solidFill>
                  <a:schemeClr val="tx1"/>
                </a:solidFill>
              </a:rPr>
              <a:t>releases</a:t>
            </a:r>
            <a:endParaRPr lang="de-DE" sz="1800" dirty="0" smtClean="0">
              <a:solidFill>
                <a:schemeClr val="tx1"/>
              </a:solidFill>
            </a:endParaRPr>
          </a:p>
          <a:p>
            <a:pPr marL="263525" indent="-263525">
              <a:buFont typeface="Wingdings"/>
            </a:pPr>
            <a:r>
              <a:rPr lang="de-DE" sz="1800" dirty="0" err="1" smtClean="0">
                <a:solidFill>
                  <a:schemeClr val="tx1"/>
                </a:solidFill>
              </a:rPr>
              <a:t>monitoring</a:t>
            </a:r>
            <a:r>
              <a:rPr lang="de-DE" sz="1800" dirty="0" smtClean="0">
                <a:solidFill>
                  <a:schemeClr val="tx1"/>
                </a:solidFill>
              </a:rPr>
              <a:t> </a:t>
            </a:r>
            <a:r>
              <a:rPr lang="de-DE" sz="1800" dirty="0" err="1" smtClean="0">
                <a:solidFill>
                  <a:schemeClr val="tx1"/>
                </a:solidFill>
              </a:rPr>
              <a:t>of</a:t>
            </a:r>
            <a:r>
              <a:rPr lang="de-DE" sz="1800" dirty="0" smtClean="0">
                <a:solidFill>
                  <a:schemeClr val="tx1"/>
                </a:solidFill>
              </a:rPr>
              <a:t> all </a:t>
            </a:r>
            <a:r>
              <a:rPr lang="de-DE" sz="1800" dirty="0" err="1" smtClean="0">
                <a:solidFill>
                  <a:schemeClr val="tx1"/>
                </a:solidFill>
              </a:rPr>
              <a:t>services</a:t>
            </a:r>
            <a:endParaRPr lang="de-DE" sz="1800" dirty="0" smtClean="0">
              <a:solidFill>
                <a:schemeClr val="tx1"/>
              </a:solidFill>
            </a:endParaRPr>
          </a:p>
          <a:p>
            <a:pPr marL="263525" indent="-263525">
              <a:buFont typeface="Wingdings"/>
            </a:pPr>
            <a:r>
              <a:rPr lang="de-DE" dirty="0" err="1">
                <a:solidFill>
                  <a:schemeClr val="tx1"/>
                </a:solidFill>
              </a:rPr>
              <a:t>c</a:t>
            </a:r>
            <a:r>
              <a:rPr lang="de-DE" dirty="0" err="1" smtClean="0">
                <a:solidFill>
                  <a:schemeClr val="tx1"/>
                </a:solidFill>
              </a:rPr>
              <a:t>ode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q</a:t>
            </a:r>
            <a:r>
              <a:rPr lang="de-DE" dirty="0" err="1" smtClean="0">
                <a:solidFill>
                  <a:schemeClr val="tx1"/>
                </a:solidFill>
              </a:rPr>
              <a:t>uality</a:t>
            </a:r>
            <a:endParaRPr lang="de-DE" sz="1800" dirty="0"/>
          </a:p>
          <a:p>
            <a:pPr marL="263525" indent="-263525">
              <a:spcBef>
                <a:spcPts val="500"/>
              </a:spcBef>
              <a:buFont typeface="Wingdings"/>
            </a:pPr>
            <a:endParaRPr lang="de-DE" sz="1800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3586076"/>
            <a:ext cx="6248400" cy="2664412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3809874" y="6173089"/>
            <a:ext cx="5056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https://</a:t>
            </a:r>
            <a:r>
              <a:rPr lang="de-DE" sz="600" dirty="0" err="1"/>
              <a:t>www.slideshare.net</a:t>
            </a:r>
            <a:r>
              <a:rPr lang="de-DE" sz="600" dirty="0"/>
              <a:t>/</a:t>
            </a:r>
            <a:r>
              <a:rPr lang="de-DE" sz="600" dirty="0" err="1"/>
              <a:t>MaxYermakhanov</a:t>
            </a:r>
            <a:r>
              <a:rPr lang="de-DE" sz="600" dirty="0"/>
              <a:t>/</a:t>
            </a:r>
            <a:r>
              <a:rPr lang="de-DE" sz="600" dirty="0" err="1"/>
              <a:t>devops-in-the-real-world?qid</a:t>
            </a:r>
            <a:r>
              <a:rPr lang="de-DE" sz="600" dirty="0"/>
              <a:t>=4059c0ff-d1ba-462e-83e4-4b4e79b404c9&amp;v=&amp;b=&amp;</a:t>
            </a:r>
            <a:r>
              <a:rPr lang="de-DE" sz="600" dirty="0" err="1"/>
              <a:t>from_search</a:t>
            </a:r>
            <a:r>
              <a:rPr lang="de-DE" sz="600" dirty="0"/>
              <a:t>=1</a:t>
            </a:r>
          </a:p>
        </p:txBody>
      </p:sp>
    </p:spTree>
    <p:extLst>
      <p:ext uri="{BB962C8B-B14F-4D97-AF65-F5344CB8AC3E}">
        <p14:creationId xmlns:p14="http://schemas.microsoft.com/office/powerpoint/2010/main" val="2746339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1E683CD-9540-44B6-A3E8-E5EE863CC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/>
              <a:t>Goals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FD0459B7-0423-4DBA-9EF7-F1AC4F2BC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3525" indent="-263525"/>
            <a:r>
              <a:rPr lang="en-US" sz="1800" dirty="0" smtClean="0"/>
              <a:t>The goals of DevOps span the entire delivery pipeline.</a:t>
            </a:r>
            <a:endParaRPr lang="en-US" dirty="0" smtClean="0"/>
          </a:p>
          <a:p>
            <a:pPr marL="439626" lvl="1" indent="-263525">
              <a:spcBef>
                <a:spcPts val="500"/>
              </a:spcBef>
              <a:buFont typeface="Wingdings"/>
            </a:pPr>
            <a:r>
              <a:rPr lang="en-US" sz="1754" dirty="0" smtClean="0"/>
              <a:t>Improved deployment frequency</a:t>
            </a:r>
            <a:endParaRPr lang="en-US" sz="1754" dirty="0" smtClean="0">
              <a:solidFill>
                <a:schemeClr val="tx1"/>
              </a:solidFill>
            </a:endParaRPr>
          </a:p>
          <a:p>
            <a:pPr marL="439626" lvl="1" indent="-263525">
              <a:buFont typeface="Wingdings"/>
            </a:pPr>
            <a:r>
              <a:rPr lang="en-US" sz="1754" dirty="0" smtClean="0"/>
              <a:t>Faster time to market</a:t>
            </a:r>
            <a:endParaRPr lang="en-US" dirty="0" smtClean="0">
              <a:solidFill>
                <a:schemeClr val="tx1"/>
              </a:solidFill>
            </a:endParaRPr>
          </a:p>
          <a:p>
            <a:pPr marL="439626" lvl="1" indent="-263525">
              <a:buFont typeface="Wingdings"/>
            </a:pPr>
            <a:r>
              <a:rPr lang="en-US" sz="1754" dirty="0" smtClean="0"/>
              <a:t>Lower failure rate of new releases</a:t>
            </a:r>
            <a:endParaRPr lang="en-US" dirty="0" smtClean="0">
              <a:solidFill>
                <a:schemeClr val="tx1"/>
              </a:solidFill>
            </a:endParaRPr>
          </a:p>
          <a:p>
            <a:pPr marL="439626" lvl="1" indent="-263525">
              <a:buFont typeface="Wingdings"/>
            </a:pPr>
            <a:r>
              <a:rPr lang="en-US" sz="1754" dirty="0" smtClean="0"/>
              <a:t>Shortened lead time between fixes</a:t>
            </a:r>
            <a:endParaRPr lang="en-US" dirty="0" smtClean="0">
              <a:solidFill>
                <a:schemeClr val="tx1"/>
              </a:solidFill>
            </a:endParaRPr>
          </a:p>
          <a:p>
            <a:pPr marL="439626" lvl="1" indent="-263525">
              <a:buFont typeface="Wingdings"/>
            </a:pPr>
            <a:r>
              <a:rPr lang="en-US" sz="1754" dirty="0" smtClean="0"/>
              <a:t>Faster mean time to recovery</a:t>
            </a:r>
          </a:p>
          <a:p>
            <a:pPr marL="439626" lvl="1" indent="-263525">
              <a:buFont typeface="Wingdings"/>
            </a:pPr>
            <a:r>
              <a:rPr lang="en-US" sz="1754" dirty="0" smtClean="0">
                <a:solidFill>
                  <a:schemeClr val="tx1"/>
                </a:solidFill>
              </a:rPr>
              <a:t>Easier onboarding for new developers</a:t>
            </a:r>
            <a:endParaRPr lang="en-US" dirty="0" smtClean="0">
              <a:solidFill>
                <a:schemeClr val="tx1"/>
              </a:solidFill>
            </a:endParaRPr>
          </a:p>
          <a:p>
            <a:pPr marL="263525" indent="-263525">
              <a:spcBef>
                <a:spcPts val="500"/>
              </a:spcBef>
            </a:pPr>
            <a:endParaRPr lang="en-US" sz="1800" dirty="0" smtClean="0"/>
          </a:p>
          <a:p>
            <a:pPr marL="263525" indent="-263525">
              <a:spcBef>
                <a:spcPts val="500"/>
              </a:spcBef>
            </a:pPr>
            <a:endParaRPr lang="en-US" sz="1800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0" y="3410986"/>
            <a:ext cx="5092700" cy="2946769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3809874" y="6173089"/>
            <a:ext cx="5056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https://</a:t>
            </a:r>
            <a:r>
              <a:rPr lang="de-DE" sz="600" dirty="0" err="1"/>
              <a:t>www.slideshare.net</a:t>
            </a:r>
            <a:r>
              <a:rPr lang="de-DE" sz="600" dirty="0"/>
              <a:t>/</a:t>
            </a:r>
            <a:r>
              <a:rPr lang="de-DE" sz="600" dirty="0" err="1"/>
              <a:t>MaxYermakhanov</a:t>
            </a:r>
            <a:r>
              <a:rPr lang="de-DE" sz="600" dirty="0"/>
              <a:t>/</a:t>
            </a:r>
            <a:r>
              <a:rPr lang="de-DE" sz="600" dirty="0" err="1"/>
              <a:t>devops-in-the-real-world?qid</a:t>
            </a:r>
            <a:r>
              <a:rPr lang="de-DE" sz="600" dirty="0"/>
              <a:t>=4059c0ff-d1ba-462e-83e4-4b4e79b404c9&amp;v=&amp;b=&amp;</a:t>
            </a:r>
            <a:r>
              <a:rPr lang="de-DE" sz="600" dirty="0" err="1"/>
              <a:t>from_search</a:t>
            </a:r>
            <a:r>
              <a:rPr lang="de-DE" sz="600" dirty="0"/>
              <a:t>=1</a:t>
            </a:r>
          </a:p>
        </p:txBody>
      </p:sp>
      <p:sp>
        <p:nvSpPr>
          <p:cNvPr id="6" name="Rechteck 5"/>
          <p:cNvSpPr/>
          <p:nvPr/>
        </p:nvSpPr>
        <p:spPr>
          <a:xfrm>
            <a:off x="0" y="3826701"/>
            <a:ext cx="4572000" cy="19114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3525" indent="-263525">
              <a:spcBef>
                <a:spcPts val="500"/>
              </a:spcBef>
            </a:pPr>
            <a:endParaRPr lang="de-DE" dirty="0"/>
          </a:p>
          <a:p>
            <a:pPr marL="703151" lvl="1" indent="-263525">
              <a:spcBef>
                <a:spcPts val="500"/>
              </a:spcBef>
            </a:pPr>
            <a:r>
              <a:rPr lang="de-DE" sz="1754" dirty="0" err="1"/>
              <a:t>Dev</a:t>
            </a:r>
            <a:r>
              <a:rPr lang="de-DE" sz="1754" dirty="0"/>
              <a:t> </a:t>
            </a:r>
            <a:r>
              <a:rPr lang="de-DE" sz="1754" dirty="0">
                <a:sym typeface="Wingdings"/>
              </a:rPr>
              <a:t> Create Change, Add </a:t>
            </a:r>
            <a:r>
              <a:rPr lang="de-DE" sz="1754" dirty="0" err="1">
                <a:sym typeface="Wingdings"/>
              </a:rPr>
              <a:t>or</a:t>
            </a:r>
            <a:r>
              <a:rPr lang="de-DE" sz="1754" dirty="0">
                <a:sym typeface="Wingdings"/>
              </a:rPr>
              <a:t> </a:t>
            </a:r>
            <a:r>
              <a:rPr lang="de-DE" sz="1754" dirty="0" err="1">
                <a:sym typeface="Wingdings"/>
              </a:rPr>
              <a:t>modify</a:t>
            </a:r>
            <a:r>
              <a:rPr lang="de-DE" sz="1754" dirty="0">
                <a:sym typeface="Wingdings"/>
              </a:rPr>
              <a:t> </a:t>
            </a:r>
            <a:r>
              <a:rPr lang="de-DE" sz="1754" dirty="0" err="1" smtClean="0">
                <a:sym typeface="Wingdings"/>
              </a:rPr>
              <a:t>features</a:t>
            </a:r>
            <a:endParaRPr lang="de-DE" sz="1754" dirty="0" smtClean="0">
              <a:sym typeface="Wingdings"/>
            </a:endParaRPr>
          </a:p>
          <a:p>
            <a:pPr marL="703151" lvl="1" indent="-263525">
              <a:spcBef>
                <a:spcPts val="500"/>
              </a:spcBef>
            </a:pPr>
            <a:endParaRPr lang="de-DE" sz="1754" dirty="0">
              <a:sym typeface="Wingdings"/>
            </a:endParaRPr>
          </a:p>
          <a:p>
            <a:pPr marL="703151" lvl="1" indent="-263525">
              <a:spcBef>
                <a:spcPts val="500"/>
              </a:spcBef>
            </a:pPr>
            <a:r>
              <a:rPr lang="de-DE" sz="1754" dirty="0" err="1">
                <a:sym typeface="Wingdings"/>
              </a:rPr>
              <a:t>Ops</a:t>
            </a:r>
            <a:r>
              <a:rPr lang="de-DE" sz="1754" dirty="0">
                <a:sym typeface="Wingdings"/>
              </a:rPr>
              <a:t>  Create </a:t>
            </a:r>
            <a:r>
              <a:rPr lang="de-DE" sz="1754" dirty="0" err="1">
                <a:sym typeface="Wingdings"/>
              </a:rPr>
              <a:t>stability</a:t>
            </a:r>
            <a:r>
              <a:rPr lang="de-DE" sz="1754" dirty="0">
                <a:sym typeface="Wingdings"/>
              </a:rPr>
              <a:t>, Create </a:t>
            </a:r>
            <a:r>
              <a:rPr lang="de-DE" sz="1754" dirty="0" err="1">
                <a:sym typeface="Wingdings"/>
              </a:rPr>
              <a:t>or</a:t>
            </a:r>
            <a:r>
              <a:rPr lang="de-DE" sz="1754" dirty="0">
                <a:sym typeface="Wingdings"/>
              </a:rPr>
              <a:t> </a:t>
            </a:r>
            <a:r>
              <a:rPr lang="de-DE" sz="1754" dirty="0" err="1">
                <a:sym typeface="Wingdings"/>
              </a:rPr>
              <a:t>enhance</a:t>
            </a:r>
            <a:r>
              <a:rPr lang="de-DE" sz="1754" dirty="0">
                <a:sym typeface="Wingdings"/>
              </a:rPr>
              <a:t> </a:t>
            </a:r>
            <a:r>
              <a:rPr lang="de-DE" sz="1754" dirty="0" err="1">
                <a:sym typeface="Wingdings"/>
              </a:rPr>
              <a:t>services</a:t>
            </a:r>
            <a:endParaRPr lang="de-DE" sz="1754" dirty="0"/>
          </a:p>
        </p:txBody>
      </p:sp>
    </p:spTree>
    <p:extLst>
      <p:ext uri="{BB962C8B-B14F-4D97-AF65-F5344CB8AC3E}">
        <p14:creationId xmlns:p14="http://schemas.microsoft.com/office/powerpoint/2010/main" val="2952048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4820909-834C-4562-A131-492D0D3A5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err="1"/>
              <a:t>DevOps</a:t>
            </a:r>
            <a:endParaRPr lang="de-DE" err="1"/>
          </a:p>
        </p:txBody>
      </p:sp>
      <p:graphicFrame>
        <p:nvGraphicFramePr>
          <p:cNvPr id="4" name="Diagramm 4">
            <a:extLst>
              <a:ext uri="{FF2B5EF4-FFF2-40B4-BE49-F238E27FC236}">
                <a16:creationId xmlns:a16="http://schemas.microsoft.com/office/drawing/2014/main" xmlns="" id="{2D725C93-E2D4-4023-9013-B39EA24D1C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29321"/>
              </p:ext>
            </p:extLst>
          </p:nvPr>
        </p:nvGraphicFramePr>
        <p:xfrm>
          <a:off x="295275" y="1304925"/>
          <a:ext cx="8484951" cy="1392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Inhaltsplatzhalter 2">
            <a:extLst>
              <a:ext uri="{FF2B5EF4-FFF2-40B4-BE49-F238E27FC236}">
                <a16:creationId xmlns:a16="http://schemas.microsoft.com/office/drawing/2014/main" xmlns="" id="{7371CD57-199B-4ADB-A8C1-0E0F720E9D09}"/>
              </a:ext>
            </a:extLst>
          </p:cNvPr>
          <p:cNvSpPr txBox="1">
            <a:spLocks/>
          </p:cNvSpPr>
          <p:nvPr/>
        </p:nvSpPr>
        <p:spPr bwMode="auto">
          <a:xfrm>
            <a:off x="254000" y="2458966"/>
            <a:ext cx="8697913" cy="3787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3776" indent="-263776" algn="l" defTabSz="581773" rtl="0" eaLnBrk="0" fontAlgn="base" hangingPunct="0">
              <a:spcBef>
                <a:spcPts val="554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 sz="1846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03402" indent="-263776" algn="l" defTabSz="581773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090273" indent="-211021" algn="l" defTabSz="581773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 sz="1477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477145" indent="-211021" algn="l" defTabSz="581773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 sz="1292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916771" indent="-263776" algn="l" defTabSz="581773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 sz="1292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286057" indent="-211021" algn="l" defTabSz="58177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35000"/>
              <a:buFont typeface="Wingdings" pitchFamily="2" charset="2"/>
              <a:tabLst>
                <a:tab pos="263776" algn="l"/>
              </a:tabLst>
              <a:defRPr sz="1292">
                <a:solidFill>
                  <a:schemeClr val="tx1"/>
                </a:solidFill>
                <a:latin typeface="+mn-lt"/>
              </a:defRPr>
            </a:lvl6pPr>
            <a:lvl7pPr marL="2708098" indent="-211021" algn="l" defTabSz="58177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35000"/>
              <a:buFont typeface="Wingdings" pitchFamily="2" charset="2"/>
              <a:tabLst>
                <a:tab pos="263776" algn="l"/>
              </a:tabLst>
              <a:defRPr sz="1292">
                <a:solidFill>
                  <a:schemeClr val="tx1"/>
                </a:solidFill>
                <a:latin typeface="+mn-lt"/>
              </a:defRPr>
            </a:lvl7pPr>
            <a:lvl8pPr marL="3130140" indent="-211021" algn="l" defTabSz="58177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35000"/>
              <a:buFont typeface="Wingdings" pitchFamily="2" charset="2"/>
              <a:tabLst>
                <a:tab pos="263776" algn="l"/>
              </a:tabLst>
              <a:defRPr sz="1292">
                <a:solidFill>
                  <a:schemeClr val="tx1"/>
                </a:solidFill>
                <a:latin typeface="+mn-lt"/>
              </a:defRPr>
            </a:lvl8pPr>
            <a:lvl9pPr marL="3552181" indent="-211021" algn="l" defTabSz="58177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35000"/>
              <a:buFont typeface="Wingdings" pitchFamily="2" charset="2"/>
              <a:tabLst>
                <a:tab pos="263776" algn="l"/>
              </a:tabLst>
              <a:defRPr sz="1292">
                <a:solidFill>
                  <a:schemeClr val="tx1"/>
                </a:solidFill>
                <a:latin typeface="+mn-lt"/>
              </a:defRPr>
            </a:lvl9pPr>
          </a:lstStyle>
          <a:p>
            <a:pPr marL="0" indent="-263525">
              <a:buFont typeface="Wingdings"/>
            </a:pPr>
            <a:r>
              <a:rPr lang="de-DE" sz="1800" err="1">
                <a:solidFill>
                  <a:schemeClr val="tx1"/>
                </a:solidFill>
              </a:rPr>
              <a:t>general</a:t>
            </a:r>
            <a:r>
              <a:rPr lang="de-DE" sz="1800">
                <a:solidFill>
                  <a:schemeClr val="tx1"/>
                </a:solidFill>
              </a:rPr>
              <a:t> </a:t>
            </a:r>
            <a:r>
              <a:rPr lang="de-DE" sz="1800" err="1">
                <a:solidFill>
                  <a:schemeClr val="tx1"/>
                </a:solidFill>
              </a:rPr>
              <a:t>project</a:t>
            </a:r>
            <a:r>
              <a:rPr lang="de-DE" sz="1800">
                <a:solidFill>
                  <a:schemeClr val="tx1"/>
                </a:solidFill>
              </a:rPr>
              <a:t> </a:t>
            </a:r>
            <a:r>
              <a:rPr lang="de-DE" sz="1800" err="1">
                <a:solidFill>
                  <a:schemeClr val="tx1"/>
                </a:solidFill>
              </a:rPr>
              <a:t>management</a:t>
            </a:r>
            <a:r>
              <a:rPr lang="de-DE" sz="1800">
                <a:solidFill>
                  <a:schemeClr val="tx1"/>
                </a:solidFill>
              </a:rPr>
              <a:t> </a:t>
            </a:r>
            <a:r>
              <a:rPr lang="de-DE" sz="1800" err="1">
                <a:solidFill>
                  <a:schemeClr val="tx1"/>
                </a:solidFill>
              </a:rPr>
              <a:t>tasks</a:t>
            </a:r>
            <a:endParaRPr lang="de-DE" err="1">
              <a:solidFill>
                <a:schemeClr val="tx1"/>
              </a:solidFill>
            </a:endParaRPr>
          </a:p>
          <a:p>
            <a:pPr marL="0" indent="-263525">
              <a:spcBef>
                <a:spcPts val="500"/>
              </a:spcBef>
              <a:buFont typeface="Wingdings"/>
            </a:pPr>
            <a:r>
              <a:rPr lang="de-DE" sz="1800" err="1">
                <a:solidFill>
                  <a:schemeClr val="tx1"/>
                </a:solidFill>
              </a:rPr>
              <a:t>backlog</a:t>
            </a:r>
            <a:r>
              <a:rPr lang="de-DE" sz="1800">
                <a:solidFill>
                  <a:schemeClr val="tx1"/>
                </a:solidFill>
              </a:rPr>
              <a:t> </a:t>
            </a:r>
          </a:p>
          <a:p>
            <a:pPr marL="0" indent="-263525">
              <a:spcBef>
                <a:spcPts val="500"/>
              </a:spcBef>
              <a:buFont typeface="Wingdings"/>
            </a:pPr>
            <a:r>
              <a:rPr lang="de-DE" sz="1800" err="1"/>
              <a:t>documentation</a:t>
            </a:r>
          </a:p>
          <a:p>
            <a:pPr marL="0" indent="-263525">
              <a:spcBef>
                <a:spcPts val="500"/>
              </a:spcBef>
              <a:buFont typeface="Wingdings"/>
            </a:pPr>
            <a:r>
              <a:rPr lang="de-DE" sz="1800" err="1"/>
              <a:t>scrum</a:t>
            </a:r>
            <a:r>
              <a:rPr lang="de-DE" sz="1800"/>
              <a:t> </a:t>
            </a:r>
            <a:r>
              <a:rPr lang="de-DE" sz="1800" err="1"/>
              <a:t>planning</a:t>
            </a:r>
          </a:p>
          <a:p>
            <a:pPr marL="0" indent="-263525">
              <a:spcBef>
                <a:spcPts val="500"/>
              </a:spcBef>
              <a:buFont typeface="Wingdings"/>
            </a:pPr>
            <a:r>
              <a:rPr lang="de-DE" sz="1800" err="1"/>
              <a:t>Retrospectives</a:t>
            </a:r>
          </a:p>
          <a:p>
            <a:pPr marL="0" indent="-263525">
              <a:spcBef>
                <a:spcPts val="500"/>
              </a:spcBef>
              <a:buFont typeface="Wingdings"/>
            </a:pPr>
            <a:r>
              <a:rPr lang="de-DE" sz="1800" err="1"/>
              <a:t>use</a:t>
            </a:r>
            <a:r>
              <a:rPr lang="de-DE" sz="1800"/>
              <a:t> </a:t>
            </a:r>
            <a:r>
              <a:rPr lang="de-DE" sz="1800" err="1"/>
              <a:t>mvp's</a:t>
            </a:r>
            <a:r>
              <a:rPr lang="de-DE" sz="1800"/>
              <a:t> – </a:t>
            </a:r>
            <a:r>
              <a:rPr lang="de-DE" sz="1800" err="1"/>
              <a:t>don't</a:t>
            </a:r>
            <a:r>
              <a:rPr lang="de-DE" sz="1800"/>
              <a:t> </a:t>
            </a:r>
            <a:r>
              <a:rPr lang="de-DE" sz="1800" err="1"/>
              <a:t>develop</a:t>
            </a:r>
            <a:r>
              <a:rPr lang="de-DE" sz="1800"/>
              <a:t> </a:t>
            </a:r>
            <a:r>
              <a:rPr lang="de-DE" sz="1800" err="1"/>
              <a:t>the</a:t>
            </a:r>
            <a:r>
              <a:rPr lang="de-DE" sz="1800"/>
              <a:t> </a:t>
            </a:r>
            <a:r>
              <a:rPr lang="de-DE" sz="1800" err="1"/>
              <a:t>hole</a:t>
            </a:r>
            <a:r>
              <a:rPr lang="de-DE" sz="1800"/>
              <a:t> </a:t>
            </a:r>
            <a:r>
              <a:rPr lang="de-DE" sz="1800" err="1"/>
              <a:t>software</a:t>
            </a:r>
            <a:r>
              <a:rPr lang="de-DE" sz="1800"/>
              <a:t> </a:t>
            </a:r>
            <a:r>
              <a:rPr lang="de-DE" sz="1800" err="1"/>
              <a:t>without</a:t>
            </a:r>
            <a:r>
              <a:rPr lang="de-DE" sz="1800"/>
              <a:t> </a:t>
            </a:r>
            <a:r>
              <a:rPr lang="de-DE" sz="1800" err="1"/>
              <a:t>test</a:t>
            </a:r>
            <a:r>
              <a:rPr lang="de-DE" sz="1800"/>
              <a:t>! (</a:t>
            </a:r>
            <a:r>
              <a:rPr lang="de-DE" sz="1800" err="1"/>
              <a:t>from</a:t>
            </a:r>
            <a:r>
              <a:rPr lang="de-DE" sz="1800"/>
              <a:t> </a:t>
            </a:r>
            <a:r>
              <a:rPr lang="de-DE" sz="1800" err="1"/>
              <a:t>lean</a:t>
            </a:r>
            <a:r>
              <a:rPr lang="de-DE" sz="1800"/>
              <a:t> </a:t>
            </a:r>
            <a:r>
              <a:rPr lang="de-DE" sz="1800" err="1"/>
              <a:t>startup</a:t>
            </a:r>
            <a:r>
              <a:rPr lang="de-DE" sz="1800"/>
              <a:t>)</a:t>
            </a:r>
          </a:p>
          <a:p>
            <a:pPr marL="0" indent="-263525">
              <a:spcBef>
                <a:spcPts val="500"/>
              </a:spcBef>
              <a:buFont typeface="Wingdings"/>
            </a:pPr>
            <a:endParaRPr lang="de-DE" sz="1800"/>
          </a:p>
          <a:p>
            <a:pPr marL="0" indent="-263525">
              <a:spcBef>
                <a:spcPts val="500"/>
              </a:spcBef>
              <a:buFont typeface="Wingdings"/>
            </a:pPr>
            <a:endParaRPr lang="de-DE" sz="1800"/>
          </a:p>
          <a:p>
            <a:pPr marL="0" indent="-263525">
              <a:spcBef>
                <a:spcPts val="500"/>
              </a:spcBef>
              <a:buFont typeface="Wingdings"/>
            </a:pPr>
            <a:endParaRPr lang="de-DE" sz="1800"/>
          </a:p>
          <a:p>
            <a:pPr marL="0" indent="0">
              <a:spcBef>
                <a:spcPts val="500"/>
              </a:spcBef>
              <a:buNone/>
            </a:pPr>
            <a:r>
              <a:rPr lang="de-DE" sz="1800"/>
              <a:t>Tools: JIRA, </a:t>
            </a:r>
            <a:r>
              <a:rPr lang="de-DE" sz="1800" err="1"/>
              <a:t>Trello</a:t>
            </a:r>
            <a:r>
              <a:rPr lang="de-DE" sz="1800"/>
              <a:t>, </a:t>
            </a:r>
            <a:r>
              <a:rPr lang="de-DE" sz="1800" err="1"/>
              <a:t>Confluence</a:t>
            </a:r>
            <a:r>
              <a:rPr lang="de-DE" sz="1800"/>
              <a:t>, Wiki, </a:t>
            </a:r>
            <a:r>
              <a:rPr lang="de-DE" sz="1800" err="1"/>
              <a:t>github</a:t>
            </a:r>
            <a:r>
              <a:rPr lang="de-DE" sz="1800"/>
              <a:t> </a:t>
            </a:r>
            <a:r>
              <a:rPr lang="de-DE" sz="1800" err="1"/>
              <a:t>readme</a:t>
            </a:r>
            <a:r>
              <a:rPr lang="de-DE" sz="1800"/>
              <a:t>, </a:t>
            </a:r>
            <a:r>
              <a:rPr lang="de-DE" sz="1800" err="1"/>
              <a:t>Planning</a:t>
            </a:r>
            <a:r>
              <a:rPr lang="de-DE" sz="1800"/>
              <a:t> </a:t>
            </a:r>
            <a:r>
              <a:rPr lang="de-DE" sz="1800" err="1"/>
              <a:t>poker</a:t>
            </a:r>
            <a:r>
              <a:rPr lang="de-DE" sz="1800"/>
              <a:t>, Whiteboard /w Post-</a:t>
            </a:r>
            <a:r>
              <a:rPr lang="de-DE" sz="1800" err="1"/>
              <a:t>it</a:t>
            </a:r>
            <a:r>
              <a:rPr lang="de-DE" sz="1800"/>
              <a:t>, User Story Mapping, Business Model Canvas, … </a:t>
            </a:r>
          </a:p>
          <a:p>
            <a:pPr marL="0" indent="-263525">
              <a:spcBef>
                <a:spcPts val="500"/>
              </a:spcBef>
              <a:buFont typeface="Wingdings"/>
            </a:pPr>
            <a:endParaRPr lang="de-DE" sz="1800"/>
          </a:p>
          <a:p>
            <a:pPr marL="263525" indent="-263525">
              <a:spcBef>
                <a:spcPts val="500"/>
              </a:spcBef>
            </a:pPr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2096451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4820909-834C-4562-A131-492D0D3A5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err="1"/>
              <a:t>DevOps</a:t>
            </a:r>
            <a:endParaRPr lang="de-DE" err="1"/>
          </a:p>
        </p:txBody>
      </p:sp>
      <p:graphicFrame>
        <p:nvGraphicFramePr>
          <p:cNvPr id="4" name="Diagramm 4">
            <a:extLst>
              <a:ext uri="{FF2B5EF4-FFF2-40B4-BE49-F238E27FC236}">
                <a16:creationId xmlns:a16="http://schemas.microsoft.com/office/drawing/2014/main" xmlns="" id="{2D725C93-E2D4-4023-9013-B39EA24D1C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4743757"/>
              </p:ext>
            </p:extLst>
          </p:nvPr>
        </p:nvGraphicFramePr>
        <p:xfrm>
          <a:off x="295275" y="1304925"/>
          <a:ext cx="8484951" cy="1392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Inhaltsplatzhalter 2">
            <a:extLst>
              <a:ext uri="{FF2B5EF4-FFF2-40B4-BE49-F238E27FC236}">
                <a16:creationId xmlns:a16="http://schemas.microsoft.com/office/drawing/2014/main" xmlns="" id="{7371CD57-199B-4ADB-A8C1-0E0F720E9D09}"/>
              </a:ext>
            </a:extLst>
          </p:cNvPr>
          <p:cNvSpPr txBox="1">
            <a:spLocks/>
          </p:cNvSpPr>
          <p:nvPr/>
        </p:nvSpPr>
        <p:spPr bwMode="auto">
          <a:xfrm>
            <a:off x="254000" y="2458966"/>
            <a:ext cx="8697913" cy="3787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3776" indent="-263776" algn="l" defTabSz="581773" rtl="0" eaLnBrk="0" fontAlgn="base" hangingPunct="0">
              <a:spcBef>
                <a:spcPts val="554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 sz="1846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03402" indent="-263776" algn="l" defTabSz="581773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090273" indent="-211021" algn="l" defTabSz="581773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 sz="1477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477145" indent="-211021" algn="l" defTabSz="581773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 sz="1292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916771" indent="-263776" algn="l" defTabSz="581773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 sz="1292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286057" indent="-211021" algn="l" defTabSz="58177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35000"/>
              <a:buFont typeface="Wingdings" pitchFamily="2" charset="2"/>
              <a:tabLst>
                <a:tab pos="263776" algn="l"/>
              </a:tabLst>
              <a:defRPr sz="1292">
                <a:solidFill>
                  <a:schemeClr val="tx1"/>
                </a:solidFill>
                <a:latin typeface="+mn-lt"/>
              </a:defRPr>
            </a:lvl6pPr>
            <a:lvl7pPr marL="2708098" indent="-211021" algn="l" defTabSz="58177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35000"/>
              <a:buFont typeface="Wingdings" pitchFamily="2" charset="2"/>
              <a:tabLst>
                <a:tab pos="263776" algn="l"/>
              </a:tabLst>
              <a:defRPr sz="1292">
                <a:solidFill>
                  <a:schemeClr val="tx1"/>
                </a:solidFill>
                <a:latin typeface="+mn-lt"/>
              </a:defRPr>
            </a:lvl7pPr>
            <a:lvl8pPr marL="3130140" indent="-211021" algn="l" defTabSz="58177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35000"/>
              <a:buFont typeface="Wingdings" pitchFamily="2" charset="2"/>
              <a:tabLst>
                <a:tab pos="263776" algn="l"/>
              </a:tabLst>
              <a:defRPr sz="1292">
                <a:solidFill>
                  <a:schemeClr val="tx1"/>
                </a:solidFill>
                <a:latin typeface="+mn-lt"/>
              </a:defRPr>
            </a:lvl8pPr>
            <a:lvl9pPr marL="3552181" indent="-211021" algn="l" defTabSz="58177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35000"/>
              <a:buFont typeface="Wingdings" pitchFamily="2" charset="2"/>
              <a:tabLst>
                <a:tab pos="263776" algn="l"/>
              </a:tabLst>
              <a:defRPr sz="1292">
                <a:solidFill>
                  <a:schemeClr val="tx1"/>
                </a:solidFill>
                <a:latin typeface="+mn-lt"/>
              </a:defRPr>
            </a:lvl9pPr>
          </a:lstStyle>
          <a:p>
            <a:pPr marL="22225" indent="-285750">
              <a:spcBef>
                <a:spcPts val="500"/>
              </a:spcBef>
              <a:buFont typeface="Wingdings"/>
            </a:pPr>
            <a:r>
              <a:rPr lang="de-DE" sz="1800" err="1">
                <a:solidFill>
                  <a:schemeClr val="tx1"/>
                </a:solidFill>
              </a:rPr>
              <a:t>coding</a:t>
            </a:r>
            <a:r>
              <a:rPr lang="de-DE" sz="1800">
                <a:solidFill>
                  <a:schemeClr val="tx1"/>
                </a:solidFill>
              </a:rPr>
              <a:t> </a:t>
            </a:r>
            <a:r>
              <a:rPr lang="de-DE" sz="1800" err="1">
                <a:solidFill>
                  <a:schemeClr val="tx1"/>
                </a:solidFill>
              </a:rPr>
              <a:t>with</a:t>
            </a:r>
            <a:r>
              <a:rPr lang="de-DE" sz="1800">
                <a:solidFill>
                  <a:schemeClr val="tx1"/>
                </a:solidFill>
              </a:rPr>
              <a:t> </a:t>
            </a:r>
            <a:r>
              <a:rPr lang="de-DE" sz="1800" err="1">
                <a:solidFill>
                  <a:schemeClr val="tx1"/>
                </a:solidFill>
              </a:rPr>
              <a:t>git</a:t>
            </a:r>
            <a:r>
              <a:rPr lang="de-DE" sz="1800">
                <a:solidFill>
                  <a:schemeClr val="tx1"/>
                </a:solidFill>
              </a:rPr>
              <a:t> (</a:t>
            </a:r>
            <a:r>
              <a:rPr lang="de-DE" sz="1800" err="1">
                <a:solidFill>
                  <a:schemeClr val="tx1"/>
                </a:solidFill>
              </a:rPr>
              <a:t>hopefully</a:t>
            </a:r>
            <a:r>
              <a:rPr lang="de-DE" sz="1800">
                <a:solidFill>
                  <a:schemeClr val="tx1"/>
                </a:solidFill>
              </a:rPr>
              <a:t> not </a:t>
            </a:r>
            <a:r>
              <a:rPr lang="de-DE" sz="1800" err="1">
                <a:solidFill>
                  <a:schemeClr val="tx1"/>
                </a:solidFill>
              </a:rPr>
              <a:t>with</a:t>
            </a:r>
            <a:r>
              <a:rPr lang="de-DE" sz="1800">
                <a:solidFill>
                  <a:schemeClr val="tx1"/>
                </a:solidFill>
              </a:rPr>
              <a:t> </a:t>
            </a:r>
            <a:r>
              <a:rPr lang="de-DE" sz="1800" err="1">
                <a:solidFill>
                  <a:schemeClr val="tx1"/>
                </a:solidFill>
              </a:rPr>
              <a:t>svn</a:t>
            </a:r>
            <a:r>
              <a:rPr lang="de-DE" sz="1800">
                <a:solidFill>
                  <a:schemeClr val="tx1"/>
                </a:solidFill>
              </a:rPr>
              <a:t> </a:t>
            </a:r>
            <a:r>
              <a:rPr lang="de-DE" sz="1800" err="1">
                <a:solidFill>
                  <a:schemeClr val="tx1"/>
                </a:solidFill>
              </a:rPr>
              <a:t>anymore</a:t>
            </a:r>
            <a:r>
              <a:rPr lang="de-DE" sz="1800">
                <a:solidFill>
                  <a:schemeClr val="tx1"/>
                </a:solidFill>
              </a:rPr>
              <a:t>)</a:t>
            </a:r>
          </a:p>
          <a:p>
            <a:pPr marL="22225" indent="-285750">
              <a:spcBef>
                <a:spcPts val="500"/>
              </a:spcBef>
              <a:buFont typeface="Wingdings"/>
            </a:pPr>
            <a:r>
              <a:rPr lang="de-DE" sz="1800" err="1"/>
              <a:t>code</a:t>
            </a:r>
            <a:r>
              <a:rPr lang="de-DE" sz="1800"/>
              <a:t> </a:t>
            </a:r>
            <a:r>
              <a:rPr lang="de-DE" sz="1800" err="1"/>
              <a:t>reviews</a:t>
            </a:r>
          </a:p>
          <a:p>
            <a:pPr marL="22225" indent="-285750">
              <a:spcBef>
                <a:spcPts val="500"/>
              </a:spcBef>
              <a:buFont typeface="Wingdings"/>
            </a:pPr>
            <a:endParaRPr lang="de-DE" sz="1800"/>
          </a:p>
          <a:p>
            <a:pPr marL="22225" indent="-285750">
              <a:spcBef>
                <a:spcPts val="500"/>
              </a:spcBef>
              <a:buFont typeface="Wingdings"/>
            </a:pPr>
            <a:endParaRPr lang="de-DE" sz="1800"/>
          </a:p>
          <a:p>
            <a:pPr marL="22225" indent="-285750">
              <a:spcBef>
                <a:spcPts val="500"/>
              </a:spcBef>
              <a:buFont typeface="Wingdings"/>
            </a:pPr>
            <a:endParaRPr lang="de-DE" sz="1800"/>
          </a:p>
          <a:p>
            <a:pPr marL="22225" indent="-285750">
              <a:spcBef>
                <a:spcPts val="500"/>
              </a:spcBef>
              <a:buFont typeface="Wingdings"/>
            </a:pPr>
            <a:endParaRPr lang="de-DE" sz="1800"/>
          </a:p>
          <a:p>
            <a:pPr marL="22225" indent="-285750">
              <a:spcBef>
                <a:spcPts val="500"/>
              </a:spcBef>
              <a:buFont typeface="Wingdings"/>
            </a:pPr>
            <a:endParaRPr lang="de-DE" sz="1800"/>
          </a:p>
          <a:p>
            <a:pPr marL="22225" indent="-285750">
              <a:spcBef>
                <a:spcPts val="500"/>
              </a:spcBef>
              <a:buFont typeface="Wingdings"/>
            </a:pPr>
            <a:endParaRPr lang="de-DE" sz="1800"/>
          </a:p>
          <a:p>
            <a:pPr marL="22225" indent="-285750">
              <a:spcBef>
                <a:spcPts val="500"/>
              </a:spcBef>
              <a:buFont typeface="Wingdings"/>
              <a:buChar char="§"/>
            </a:pPr>
            <a:endParaRPr lang="de-DE" sz="1800"/>
          </a:p>
          <a:p>
            <a:pPr marL="0" indent="0">
              <a:spcBef>
                <a:spcPts val="500"/>
              </a:spcBef>
              <a:buNone/>
            </a:pPr>
            <a:r>
              <a:rPr lang="de-DE" sz="1800"/>
              <a:t>Tools: </a:t>
            </a:r>
            <a:r>
              <a:rPr lang="de-DE" sz="1800" err="1"/>
              <a:t>github</a:t>
            </a:r>
            <a:r>
              <a:rPr lang="de-DE" sz="1800"/>
              <a:t>, </a:t>
            </a:r>
            <a:r>
              <a:rPr lang="de-DE" sz="1800" err="1"/>
              <a:t>codacy</a:t>
            </a:r>
            <a:r>
              <a:rPr lang="de-DE" sz="1800"/>
              <a:t>, </a:t>
            </a:r>
            <a:r>
              <a:rPr lang="de-DE" sz="1800" err="1"/>
              <a:t>bitbucket</a:t>
            </a:r>
            <a:r>
              <a:rPr lang="de-DE" sz="1800"/>
              <a:t>, …</a:t>
            </a:r>
          </a:p>
          <a:p>
            <a:pPr marL="22225" indent="-285750">
              <a:spcBef>
                <a:spcPts val="500"/>
              </a:spcBef>
              <a:buFont typeface="Wingdings"/>
            </a:pPr>
            <a:endParaRPr lang="de-DE" sz="1800"/>
          </a:p>
          <a:p>
            <a:pPr marL="0" indent="-263525">
              <a:spcBef>
                <a:spcPts val="500"/>
              </a:spcBef>
              <a:buFont typeface="Wingdings"/>
            </a:pPr>
            <a:endParaRPr lang="de-DE" sz="1800"/>
          </a:p>
          <a:p>
            <a:pPr marL="0" indent="-263525">
              <a:spcBef>
                <a:spcPts val="500"/>
              </a:spcBef>
              <a:buFont typeface="Wingdings"/>
            </a:pPr>
            <a:endParaRPr lang="de-DE" sz="1800"/>
          </a:p>
          <a:p>
            <a:pPr marL="263525" indent="-263525">
              <a:spcBef>
                <a:spcPts val="500"/>
              </a:spcBef>
            </a:pPr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136171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4820909-834C-4562-A131-492D0D3A5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err="1"/>
              <a:t>DevOps</a:t>
            </a:r>
            <a:endParaRPr lang="de-DE" err="1"/>
          </a:p>
        </p:txBody>
      </p:sp>
      <p:graphicFrame>
        <p:nvGraphicFramePr>
          <p:cNvPr id="4" name="Diagramm 4">
            <a:extLst>
              <a:ext uri="{FF2B5EF4-FFF2-40B4-BE49-F238E27FC236}">
                <a16:creationId xmlns:a16="http://schemas.microsoft.com/office/drawing/2014/main" xmlns="" id="{2D725C93-E2D4-4023-9013-B39EA24D1C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7781347"/>
              </p:ext>
            </p:extLst>
          </p:nvPr>
        </p:nvGraphicFramePr>
        <p:xfrm>
          <a:off x="295275" y="1304925"/>
          <a:ext cx="8484951" cy="1392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Inhaltsplatzhalter 2">
            <a:extLst>
              <a:ext uri="{FF2B5EF4-FFF2-40B4-BE49-F238E27FC236}">
                <a16:creationId xmlns:a16="http://schemas.microsoft.com/office/drawing/2014/main" xmlns="" id="{7371CD57-199B-4ADB-A8C1-0E0F720E9D09}"/>
              </a:ext>
            </a:extLst>
          </p:cNvPr>
          <p:cNvSpPr txBox="1">
            <a:spLocks/>
          </p:cNvSpPr>
          <p:nvPr/>
        </p:nvSpPr>
        <p:spPr bwMode="auto">
          <a:xfrm>
            <a:off x="254000" y="2458966"/>
            <a:ext cx="8697913" cy="3787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3776" indent="-263776" algn="l" defTabSz="581773" rtl="0" eaLnBrk="0" fontAlgn="base" hangingPunct="0">
              <a:spcBef>
                <a:spcPts val="554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 sz="1846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03402" indent="-263776" algn="l" defTabSz="581773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090273" indent="-211021" algn="l" defTabSz="581773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 sz="1477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477145" indent="-211021" algn="l" defTabSz="581773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 sz="1292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916771" indent="-263776" algn="l" defTabSz="581773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 sz="1292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286057" indent="-211021" algn="l" defTabSz="58177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35000"/>
              <a:buFont typeface="Wingdings" pitchFamily="2" charset="2"/>
              <a:tabLst>
                <a:tab pos="263776" algn="l"/>
              </a:tabLst>
              <a:defRPr sz="1292">
                <a:solidFill>
                  <a:schemeClr val="tx1"/>
                </a:solidFill>
                <a:latin typeface="+mn-lt"/>
              </a:defRPr>
            </a:lvl6pPr>
            <a:lvl7pPr marL="2708098" indent="-211021" algn="l" defTabSz="58177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35000"/>
              <a:buFont typeface="Wingdings" pitchFamily="2" charset="2"/>
              <a:tabLst>
                <a:tab pos="263776" algn="l"/>
              </a:tabLst>
              <a:defRPr sz="1292">
                <a:solidFill>
                  <a:schemeClr val="tx1"/>
                </a:solidFill>
                <a:latin typeface="+mn-lt"/>
              </a:defRPr>
            </a:lvl7pPr>
            <a:lvl8pPr marL="3130140" indent="-211021" algn="l" defTabSz="58177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35000"/>
              <a:buFont typeface="Wingdings" pitchFamily="2" charset="2"/>
              <a:tabLst>
                <a:tab pos="263776" algn="l"/>
              </a:tabLst>
              <a:defRPr sz="1292">
                <a:solidFill>
                  <a:schemeClr val="tx1"/>
                </a:solidFill>
                <a:latin typeface="+mn-lt"/>
              </a:defRPr>
            </a:lvl8pPr>
            <a:lvl9pPr marL="3552181" indent="-211021" algn="l" defTabSz="58177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35000"/>
              <a:buFont typeface="Wingdings" pitchFamily="2" charset="2"/>
              <a:tabLst>
                <a:tab pos="263776" algn="l"/>
              </a:tabLst>
              <a:defRPr sz="1292">
                <a:solidFill>
                  <a:schemeClr val="tx1"/>
                </a:solidFill>
                <a:latin typeface="+mn-lt"/>
              </a:defRPr>
            </a:lvl9pPr>
          </a:lstStyle>
          <a:p>
            <a:pPr marL="22225" indent="-285750">
              <a:spcBef>
                <a:spcPts val="500"/>
              </a:spcBef>
              <a:buFont typeface="Wingdings"/>
            </a:pPr>
            <a:r>
              <a:rPr lang="en-US" sz="1800" dirty="0">
                <a:solidFill>
                  <a:schemeClr val="tx1"/>
                </a:solidFill>
              </a:rPr>
              <a:t>Continuous</a:t>
            </a:r>
            <a:r>
              <a:rPr lang="en-US" sz="1800" dirty="0"/>
              <a:t> Integration</a:t>
            </a:r>
            <a:endParaRPr lang="de-DE" sz="1800" dirty="0"/>
          </a:p>
          <a:p>
            <a:pPr marL="22225" indent="-285750">
              <a:spcBef>
                <a:spcPts val="500"/>
              </a:spcBef>
              <a:buFont typeface="Wingdings"/>
            </a:pPr>
            <a:r>
              <a:rPr lang="en-US" sz="1800" dirty="0"/>
              <a:t>different build tools for your project</a:t>
            </a:r>
          </a:p>
          <a:p>
            <a:pPr marL="22225" indent="-285750">
              <a:spcBef>
                <a:spcPts val="500"/>
              </a:spcBef>
              <a:buFont typeface="Wingdings"/>
            </a:pPr>
            <a:r>
              <a:rPr lang="en-US" sz="1800" dirty="0"/>
              <a:t>Automatic unit tests</a:t>
            </a:r>
          </a:p>
          <a:p>
            <a:pPr marL="0" indent="-263525">
              <a:spcBef>
                <a:spcPts val="500"/>
              </a:spcBef>
              <a:buFont typeface="Wingdings"/>
            </a:pPr>
            <a:endParaRPr lang="en-US" sz="1800" dirty="0"/>
          </a:p>
          <a:p>
            <a:pPr marL="0" indent="-263525">
              <a:spcBef>
                <a:spcPts val="500"/>
              </a:spcBef>
              <a:buFont typeface="Wingdings"/>
            </a:pPr>
            <a:endParaRPr lang="en-US" sz="1800" dirty="0"/>
          </a:p>
          <a:p>
            <a:pPr marL="263525" indent="-263525">
              <a:spcBef>
                <a:spcPts val="500"/>
              </a:spcBef>
            </a:pPr>
            <a:endParaRPr lang="en-US" sz="1800" dirty="0"/>
          </a:p>
          <a:p>
            <a:pPr marL="263525" indent="-263525">
              <a:spcBef>
                <a:spcPts val="500"/>
              </a:spcBef>
            </a:pPr>
            <a:endParaRPr lang="en-US" sz="1800" dirty="0"/>
          </a:p>
          <a:p>
            <a:pPr marL="263525" indent="-263525">
              <a:spcBef>
                <a:spcPts val="500"/>
              </a:spcBef>
            </a:pPr>
            <a:endParaRPr lang="en-US" sz="1800" dirty="0"/>
          </a:p>
          <a:p>
            <a:pPr marL="263525" indent="-263525">
              <a:spcBef>
                <a:spcPts val="500"/>
              </a:spcBef>
            </a:pPr>
            <a:endParaRPr lang="en-US" sz="1800" dirty="0"/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/>
              <a:t>Tools: </a:t>
            </a:r>
            <a:r>
              <a:rPr lang="en-US" sz="1800" dirty="0" err="1"/>
              <a:t>sbt</a:t>
            </a:r>
            <a:r>
              <a:rPr lang="en-US" sz="1800" dirty="0"/>
              <a:t>, maven, </a:t>
            </a:r>
            <a:r>
              <a:rPr lang="en-US" sz="1800" dirty="0" err="1"/>
              <a:t>gradle</a:t>
            </a:r>
            <a:r>
              <a:rPr lang="en-US" sz="1800" dirty="0"/>
              <a:t>, </a:t>
            </a:r>
            <a:r>
              <a:rPr lang="en-US" sz="1800" dirty="0" err="1"/>
              <a:t>docker</a:t>
            </a:r>
            <a:r>
              <a:rPr lang="en-US" sz="1800" dirty="0"/>
              <a:t> build, … </a:t>
            </a:r>
          </a:p>
          <a:p>
            <a:pPr marL="263525" indent="-263525">
              <a:buNone/>
            </a:pPr>
            <a:r>
              <a:rPr lang="en-US" sz="1800" dirty="0" smtClean="0">
                <a:sym typeface="Wingdings"/>
              </a:rPr>
              <a:t></a:t>
            </a:r>
            <a:r>
              <a:rPr lang="en-US" sz="1800" dirty="0" smtClean="0"/>
              <a:t> </a:t>
            </a:r>
            <a:r>
              <a:rPr lang="en-US" sz="1800" dirty="0"/>
              <a:t>CI: Jenkins, Travis CI, Circle CI, AWS </a:t>
            </a:r>
            <a:r>
              <a:rPr lang="en-US" sz="1800" dirty="0" err="1"/>
              <a:t>CodeBuild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344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4820909-834C-4562-A131-492D0D3A5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err="1"/>
              <a:t>DevOps</a:t>
            </a:r>
            <a:endParaRPr lang="de-DE" err="1"/>
          </a:p>
        </p:txBody>
      </p:sp>
      <p:graphicFrame>
        <p:nvGraphicFramePr>
          <p:cNvPr id="4" name="Diagramm 4">
            <a:extLst>
              <a:ext uri="{FF2B5EF4-FFF2-40B4-BE49-F238E27FC236}">
                <a16:creationId xmlns:a16="http://schemas.microsoft.com/office/drawing/2014/main" xmlns="" id="{2D725C93-E2D4-4023-9013-B39EA24D1C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3361661"/>
              </p:ext>
            </p:extLst>
          </p:nvPr>
        </p:nvGraphicFramePr>
        <p:xfrm>
          <a:off x="295275" y="1304925"/>
          <a:ext cx="8484951" cy="1392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Inhaltsplatzhalter 2">
            <a:extLst>
              <a:ext uri="{FF2B5EF4-FFF2-40B4-BE49-F238E27FC236}">
                <a16:creationId xmlns:a16="http://schemas.microsoft.com/office/drawing/2014/main" xmlns="" id="{7371CD57-199B-4ADB-A8C1-0E0F720E9D09}"/>
              </a:ext>
            </a:extLst>
          </p:cNvPr>
          <p:cNvSpPr txBox="1">
            <a:spLocks/>
          </p:cNvSpPr>
          <p:nvPr/>
        </p:nvSpPr>
        <p:spPr bwMode="auto">
          <a:xfrm>
            <a:off x="254000" y="2458966"/>
            <a:ext cx="8697913" cy="3787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3776" indent="-263776" algn="l" defTabSz="581773" rtl="0" eaLnBrk="0" fontAlgn="base" hangingPunct="0">
              <a:spcBef>
                <a:spcPts val="554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 sz="1846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03402" indent="-263776" algn="l" defTabSz="581773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090273" indent="-211021" algn="l" defTabSz="581773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 sz="1477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477145" indent="-211021" algn="l" defTabSz="581773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 sz="1292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916771" indent="-263776" algn="l" defTabSz="581773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Wingdings" charset="2"/>
              <a:buChar char="§"/>
              <a:tabLst>
                <a:tab pos="263776" algn="l"/>
              </a:tabLst>
              <a:defRPr sz="1292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286057" indent="-211021" algn="l" defTabSz="58177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35000"/>
              <a:buFont typeface="Wingdings" pitchFamily="2" charset="2"/>
              <a:tabLst>
                <a:tab pos="263776" algn="l"/>
              </a:tabLst>
              <a:defRPr sz="1292">
                <a:solidFill>
                  <a:schemeClr val="tx1"/>
                </a:solidFill>
                <a:latin typeface="+mn-lt"/>
              </a:defRPr>
            </a:lvl6pPr>
            <a:lvl7pPr marL="2708098" indent="-211021" algn="l" defTabSz="58177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35000"/>
              <a:buFont typeface="Wingdings" pitchFamily="2" charset="2"/>
              <a:tabLst>
                <a:tab pos="263776" algn="l"/>
              </a:tabLst>
              <a:defRPr sz="1292">
                <a:solidFill>
                  <a:schemeClr val="tx1"/>
                </a:solidFill>
                <a:latin typeface="+mn-lt"/>
              </a:defRPr>
            </a:lvl7pPr>
            <a:lvl8pPr marL="3130140" indent="-211021" algn="l" defTabSz="58177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35000"/>
              <a:buFont typeface="Wingdings" pitchFamily="2" charset="2"/>
              <a:tabLst>
                <a:tab pos="263776" algn="l"/>
              </a:tabLst>
              <a:defRPr sz="1292">
                <a:solidFill>
                  <a:schemeClr val="tx1"/>
                </a:solidFill>
                <a:latin typeface="+mn-lt"/>
              </a:defRPr>
            </a:lvl8pPr>
            <a:lvl9pPr marL="3552181" indent="-211021" algn="l" defTabSz="58177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35000"/>
              <a:buFont typeface="Wingdings" pitchFamily="2" charset="2"/>
              <a:tabLst>
                <a:tab pos="263776" algn="l"/>
              </a:tabLst>
              <a:defRPr sz="1292">
                <a:solidFill>
                  <a:schemeClr val="tx1"/>
                </a:solidFill>
                <a:latin typeface="+mn-lt"/>
              </a:defRPr>
            </a:lvl9pPr>
          </a:lstStyle>
          <a:p>
            <a:pPr marL="22225" indent="-285750">
              <a:spcBef>
                <a:spcPts val="500"/>
              </a:spcBef>
              <a:buFont typeface="Wingdings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Continuous</a:t>
            </a:r>
            <a:r>
              <a:rPr lang="en-US" sz="1800" dirty="0"/>
              <a:t> Integration</a:t>
            </a:r>
            <a:endParaRPr lang="de-DE" sz="1800" dirty="0"/>
          </a:p>
          <a:p>
            <a:pPr marL="22225" indent="-285750">
              <a:spcBef>
                <a:spcPts val="500"/>
              </a:spcBef>
              <a:buFont typeface="Wingdings"/>
            </a:pPr>
            <a:r>
              <a:rPr lang="en-US" sz="1800" dirty="0"/>
              <a:t>Code coverage report</a:t>
            </a:r>
          </a:p>
          <a:p>
            <a:pPr marL="22225" indent="-285750">
              <a:spcBef>
                <a:spcPts val="500"/>
              </a:spcBef>
              <a:buFont typeface="Wingdings"/>
            </a:pPr>
            <a:r>
              <a:rPr lang="en-US" sz="1800" dirty="0"/>
              <a:t>automatic test </a:t>
            </a:r>
          </a:p>
          <a:p>
            <a:pPr marL="22225" indent="-285750">
              <a:spcBef>
                <a:spcPts val="500"/>
              </a:spcBef>
              <a:buFont typeface="Wingdings"/>
            </a:pPr>
            <a:r>
              <a:rPr lang="en-US" sz="1800" dirty="0"/>
              <a:t>acceptance testing</a:t>
            </a:r>
            <a:endParaRPr lang="en-US" dirty="0">
              <a:solidFill>
                <a:schemeClr val="tx1"/>
              </a:solidFill>
            </a:endParaRPr>
          </a:p>
          <a:p>
            <a:pPr marL="22225" indent="-285750">
              <a:spcBef>
                <a:spcPts val="500"/>
              </a:spcBef>
              <a:buFont typeface="Wingdings"/>
            </a:pPr>
            <a:r>
              <a:rPr lang="en-US" sz="1800" dirty="0"/>
              <a:t>Integration testing</a:t>
            </a:r>
          </a:p>
          <a:p>
            <a:pPr marL="22225" indent="-285750">
              <a:spcBef>
                <a:spcPts val="500"/>
              </a:spcBef>
              <a:buFont typeface="Wingdings"/>
            </a:pPr>
            <a:endParaRPr lang="en-US" sz="1800" dirty="0"/>
          </a:p>
          <a:p>
            <a:pPr marL="22225" indent="-285750">
              <a:spcBef>
                <a:spcPts val="500"/>
              </a:spcBef>
              <a:buFont typeface="Wingdings"/>
            </a:pPr>
            <a:endParaRPr lang="en-US" sz="1800" dirty="0"/>
          </a:p>
          <a:p>
            <a:pPr marL="22225" indent="-285750">
              <a:spcBef>
                <a:spcPts val="500"/>
              </a:spcBef>
              <a:buFont typeface="Wingdings"/>
            </a:pPr>
            <a:endParaRPr lang="en-US" sz="1800" dirty="0"/>
          </a:p>
          <a:p>
            <a:pPr marL="0" indent="-263525">
              <a:spcBef>
                <a:spcPts val="500"/>
              </a:spcBef>
              <a:buFont typeface="Wingdings"/>
            </a:pPr>
            <a:endParaRPr lang="en-US" sz="1800" dirty="0"/>
          </a:p>
          <a:p>
            <a:pPr marL="0" indent="0">
              <a:spcBef>
                <a:spcPts val="500"/>
              </a:spcBef>
              <a:buNone/>
            </a:pPr>
            <a:endParaRPr lang="en-US" sz="1800" dirty="0"/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>
                <a:sym typeface="Wingdings"/>
              </a:rPr>
              <a:t></a:t>
            </a:r>
            <a:r>
              <a:rPr lang="en-US" sz="1800" dirty="0" smtClean="0"/>
              <a:t> </a:t>
            </a:r>
            <a:r>
              <a:rPr lang="en-US" sz="1800" dirty="0"/>
              <a:t>CI: Jenkins, Travis CI, Circle CI, AWS </a:t>
            </a:r>
            <a:r>
              <a:rPr lang="en-US" sz="1800" dirty="0" err="1"/>
              <a:t>CodeBuild</a:t>
            </a:r>
            <a:endParaRPr lang="en-US" sz="1800" dirty="0"/>
          </a:p>
          <a:p>
            <a:pPr marL="0" indent="-263525">
              <a:spcBef>
                <a:spcPts val="500"/>
              </a:spcBef>
              <a:buFont typeface="Wingdings"/>
            </a:pPr>
            <a:endParaRPr lang="en-US" sz="1800" dirty="0"/>
          </a:p>
          <a:p>
            <a:pPr marL="263525" indent="-263525">
              <a:spcBef>
                <a:spcPts val="500"/>
              </a:spcBef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27725618"/>
      </p:ext>
    </p:extLst>
  </p:cSld>
  <p:clrMapOvr>
    <a:masterClrMapping/>
  </p:clrMapOvr>
</p:sld>
</file>

<file path=ppt/theme/theme1.xml><?xml version="1.0" encoding="utf-8"?>
<a:theme xmlns:a="http://schemas.openxmlformats.org/drawingml/2006/main" name="service_demo">
  <a:themeElements>
    <a:clrScheme name="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C5C1B9"/>
      </a:accent1>
      <a:accent2>
        <a:srgbClr val="0052BA"/>
      </a:accent2>
      <a:accent3>
        <a:srgbClr val="FFFFFF"/>
      </a:accent3>
      <a:accent4>
        <a:srgbClr val="000000"/>
      </a:accent4>
      <a:accent5>
        <a:srgbClr val="DFDDD9"/>
      </a:accent5>
      <a:accent6>
        <a:srgbClr val="0049A8"/>
      </a:accent6>
      <a:hlink>
        <a:srgbClr val="FF0000"/>
      </a:hlink>
      <a:folHlink>
        <a:srgbClr val="FFCC00"/>
      </a:folHlink>
    </a:clrScheme>
    <a:fontScheme name="service_dem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>
            <a:alpha val="50000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>
            <a:alpha val="50000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service_demo 1">
        <a:dk1>
          <a:srgbClr val="5F5F5F"/>
        </a:dk1>
        <a:lt1>
          <a:srgbClr val="FFFFFF"/>
        </a:lt1>
        <a:dk2>
          <a:srgbClr val="000000"/>
        </a:dk2>
        <a:lt2>
          <a:srgbClr val="333333"/>
        </a:lt2>
        <a:accent1>
          <a:srgbClr val="009999"/>
        </a:accent1>
        <a:accent2>
          <a:srgbClr val="0033CC"/>
        </a:accent2>
        <a:accent3>
          <a:srgbClr val="FFFFFF"/>
        </a:accent3>
        <a:accent4>
          <a:srgbClr val="505050"/>
        </a:accent4>
        <a:accent5>
          <a:srgbClr val="AACACA"/>
        </a:accent5>
        <a:accent6>
          <a:srgbClr val="002DB9"/>
        </a:accent6>
        <a:hlink>
          <a:srgbClr val="CC00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446</Words>
  <Application>Microsoft Macintosh PowerPoint</Application>
  <PresentationFormat>Bildschirmpräsentation (4:3)</PresentationFormat>
  <Paragraphs>215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Calibri</vt:lpstr>
      <vt:lpstr>Helvetica</vt:lpstr>
      <vt:lpstr>Wingdings</vt:lpstr>
      <vt:lpstr>Zapf Dingbats</vt:lpstr>
      <vt:lpstr>Arial</vt:lpstr>
      <vt:lpstr>service_demo</vt:lpstr>
      <vt:lpstr>Microservices</vt:lpstr>
      <vt:lpstr>Content</vt:lpstr>
      <vt:lpstr>DevOps - Introduction</vt:lpstr>
      <vt:lpstr>DevOps - Challenges </vt:lpstr>
      <vt:lpstr>Goals</vt:lpstr>
      <vt:lpstr>DevOps</vt:lpstr>
      <vt:lpstr>DevOps</vt:lpstr>
      <vt:lpstr>DevOps</vt:lpstr>
      <vt:lpstr>DevOps</vt:lpstr>
      <vt:lpstr>DevOps</vt:lpstr>
      <vt:lpstr>DevOps</vt:lpstr>
      <vt:lpstr>DevOps</vt:lpstr>
      <vt:lpstr>DevOps Pipeline</vt:lpstr>
      <vt:lpstr>DevOps: Automate Almost Everything for Microservice</vt:lpstr>
      <vt:lpstr>Travis CI Sample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</dc:title>
  <cp:lastModifiedBy>Tobias Jonas</cp:lastModifiedBy>
  <cp:revision>18</cp:revision>
  <dcterms:modified xsi:type="dcterms:W3CDTF">2017-10-25T20:29:46Z</dcterms:modified>
</cp:coreProperties>
</file>