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9"/>
            <p14:sldId id="258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61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1"/>
    <p:restoredTop sz="94695"/>
  </p:normalViewPr>
  <p:slideViewPr>
    <p:cSldViewPr snapToGrid="0">
      <p:cViewPr>
        <p:scale>
          <a:sx n="100" d="100"/>
          <a:sy n="100" d="100"/>
        </p:scale>
        <p:origin x="208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5299D263-0C36-45E9-8057-7A27B9157577}" type="sibTrans" cxnId="{3736228E-6992-43AD-9F15-A90169119A4E}">
      <dgm:prSet/>
      <dgm:spPr/>
    </dgm:pt>
    <dgm:pt modelId="{A6381E6A-B1E9-4A8A-947A-8A18912B3443}" type="par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2EF1CF90-59C8-492C-AB06-6434F36EA125}" type="sibTrans" cxnId="{0179F462-61E1-4640-A7B9-B6A33AADDAD7}">
      <dgm:prSet/>
      <dgm:spPr/>
    </dgm:pt>
    <dgm:pt modelId="{514EAD7A-4EC5-4284-B3EF-62C90EB83642}" type="parTrans" cxnId="{0179F462-61E1-4640-A7B9-B6A33AADDAD7}">
      <dgm:prSet/>
      <dgm:spPr/>
    </dgm:pt>
    <dgm:pt modelId="{E3C45D6C-21E6-4E1C-96F3-75CDB69022E1}">
      <dgm:prSet phldrT="[Text]"/>
      <dgm:spPr/>
      <dgm:t>
        <a:bodyPr/>
        <a:lstStyle/>
        <a:p>
          <a:r>
            <a:rPr lang="de-DE">
              <a:cs typeface="Arial"/>
            </a:rPr>
            <a:t>            </a:t>
          </a:r>
        </a:p>
      </dgm:t>
    </dgm:pt>
    <dgm:pt modelId="{756186A4-3B1E-4E02-914F-B880F122FD57}" type="sibTrans" cxnId="{8AC499FF-80CF-44CF-8917-0F184EBE4BCE}">
      <dgm:prSet/>
      <dgm:spPr/>
    </dgm:pt>
    <dgm:pt modelId="{FFA25B33-0B70-492E-84D7-26E6D39563F3}" type="parTrans" cxnId="{8AC499FF-80CF-44CF-8917-0F184EBE4BCE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DC21F-9817-442F-AC76-45E9CA1E4A04}" type="pres">
      <dgm:prSet presAssocID="{2EF1CF90-59C8-492C-AB06-6434F36EA125}" presName="parTxOnlySpace" presStyleCnt="0"/>
      <dgm:spPr/>
    </dgm:pt>
    <dgm:pt modelId="{1E150B49-CBC5-48E0-8375-084C97BD16FC}" type="pres">
      <dgm:prSet presAssocID="{E3C45D6C-21E6-4E1C-96F3-75CDB69022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5" destOrd="0" parTransId="{514EAD7A-4EC5-4284-B3EF-62C90EB83642}" sibTransId="{2EF1CF90-59C8-492C-AB06-6434F36EA125}"/>
    <dgm:cxn modelId="{D761E49A-7D48-47DA-B4FF-7C0E686E11EB}" type="presOf" srcId="{E3C45D6C-21E6-4E1C-96F3-75CDB69022E1}" destId="{1E150B49-CBC5-48E0-8375-084C97BD16FC}" srcOrd="0" destOrd="0" presId="urn:microsoft.com/office/officeart/2005/8/layout/chevron1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2" destOrd="0" parTransId="{750F9DEF-AEE7-417F-8F82-28DC1952B8D6}" sibTransId="{D3E5F8AB-9442-45A1-8245-DB19434BE18D}"/>
    <dgm:cxn modelId="{8AC499FF-80CF-44CF-8917-0F184EBE4BCE}" srcId="{933B1EFE-4165-4A77-A72F-ED0130B79278}" destId="{E3C45D6C-21E6-4E1C-96F3-75CDB69022E1}" srcOrd="6" destOrd="0" parTransId="{FFA25B33-0B70-492E-84D7-26E6D39563F3}" sibTransId="{756186A4-3B1E-4E02-914F-B880F122FD57}"/>
    <dgm:cxn modelId="{7E0B485F-94B4-43D9-B7E9-FFFF3C58C2FF}" srcId="{933B1EFE-4165-4A77-A72F-ED0130B79278}" destId="{457F9EE5-604C-4A15-8B76-1EC4898C59A7}" srcOrd="3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4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FF0CC5E0-33FA-48DA-A726-0EB30BA105D3}" type="presParOf" srcId="{C88CC9AE-C75D-42F6-99A1-B091A88AB589}" destId="{398F4C4D-1E30-4F0E-9278-F0E45A864FB9}" srcOrd="4" destOrd="0" presId="urn:microsoft.com/office/officeart/2005/8/layout/chevron1"/>
    <dgm:cxn modelId="{442C3DA4-26FE-4194-BC8E-7CB0356A5BB4}" type="presParOf" srcId="{C88CC9AE-C75D-42F6-99A1-B091A88AB589}" destId="{6CBB58C5-1E1B-4E29-B8F0-B3B5614A44C6}" srcOrd="5" destOrd="0" presId="urn:microsoft.com/office/officeart/2005/8/layout/chevron1"/>
    <dgm:cxn modelId="{04C4990A-F43B-4964-9AD4-87E0D5AD1698}" type="presParOf" srcId="{C88CC9AE-C75D-42F6-99A1-B091A88AB589}" destId="{3DC973A0-E9E0-4807-A2B2-B407BAA95889}" srcOrd="6" destOrd="0" presId="urn:microsoft.com/office/officeart/2005/8/layout/chevron1"/>
    <dgm:cxn modelId="{506A29D0-929C-4247-BDDF-B299A03AE5C4}" type="presParOf" srcId="{C88CC9AE-C75D-42F6-99A1-B091A88AB589}" destId="{9C9A29CE-95E9-4635-A0D7-17939BC8D5AC}" srcOrd="7" destOrd="0" presId="urn:microsoft.com/office/officeart/2005/8/layout/chevron1"/>
    <dgm:cxn modelId="{70474D64-7A5E-4946-BF4B-6A6B999222D2}" type="presParOf" srcId="{C88CC9AE-C75D-42F6-99A1-B091A88AB589}" destId="{FD87A8DF-79FE-46A5-A124-3F4BC39E475A}" srcOrd="8" destOrd="0" presId="urn:microsoft.com/office/officeart/2005/8/layout/chevron1"/>
    <dgm:cxn modelId="{D2147942-93DB-4821-819A-26AE95BD9E67}" type="presParOf" srcId="{C88CC9AE-C75D-42F6-99A1-B091A88AB589}" destId="{944FDFB7-4211-478B-897C-CD8D11EC54A9}" srcOrd="9" destOrd="0" presId="urn:microsoft.com/office/officeart/2005/8/layout/chevron1"/>
    <dgm:cxn modelId="{85908917-8083-41FF-9D5A-D84C430324CA}" type="presParOf" srcId="{C88CC9AE-C75D-42F6-99A1-B091A88AB589}" destId="{DCC46481-0214-40ED-9806-C0A05EAD6D7E}" srcOrd="10" destOrd="0" presId="urn:microsoft.com/office/officeart/2005/8/layout/chevron1"/>
    <dgm:cxn modelId="{FC01E259-777D-42B2-9102-593DD2DA114F}" type="presParOf" srcId="{C88CC9AE-C75D-42F6-99A1-B091A88AB589}" destId="{897DC21F-9817-442F-AC76-45E9CA1E4A04}" srcOrd="11" destOrd="0" presId="urn:microsoft.com/office/officeart/2005/8/layout/chevron1"/>
    <dgm:cxn modelId="{3EC1BC3D-E815-4DD0-9F92-7AADAA062BC3}" type="presParOf" srcId="{C88CC9AE-C75D-42F6-99A1-B091A88AB589}" destId="{1E150B49-CBC5-48E0-8375-084C97BD16F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5299D263-0C36-45E9-8057-7A27B9157577}" type="sibTrans" cxnId="{3736228E-6992-43AD-9F15-A90169119A4E}">
      <dgm:prSet/>
      <dgm:spPr/>
    </dgm:pt>
    <dgm:pt modelId="{A6381E6A-B1E9-4A8A-947A-8A18912B3443}" type="par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2EF1CF90-59C8-492C-AB06-6434F36EA125}" type="sibTrans" cxnId="{0179F462-61E1-4640-A7B9-B6A33AADDAD7}">
      <dgm:prSet/>
      <dgm:spPr/>
    </dgm:pt>
    <dgm:pt modelId="{514EAD7A-4EC5-4284-B3EF-62C90EB83642}" type="parTrans" cxnId="{0179F462-61E1-4640-A7B9-B6A33AADDAD7}">
      <dgm:prSet/>
      <dgm:spPr/>
    </dgm:pt>
    <dgm:pt modelId="{E3C45D6C-21E6-4E1C-96F3-75CDB69022E1}">
      <dgm:prSet phldrT="[Text]"/>
      <dgm:spPr/>
      <dgm:t>
        <a:bodyPr/>
        <a:lstStyle/>
        <a:p>
          <a:r>
            <a:rPr lang="de-DE">
              <a:cs typeface="Arial"/>
            </a:rPr>
            <a:t>            </a:t>
          </a:r>
        </a:p>
      </dgm:t>
    </dgm:pt>
    <dgm:pt modelId="{756186A4-3B1E-4E02-914F-B880F122FD57}" type="sibTrans" cxnId="{8AC499FF-80CF-44CF-8917-0F184EBE4BCE}">
      <dgm:prSet/>
      <dgm:spPr/>
    </dgm:pt>
    <dgm:pt modelId="{FFA25B33-0B70-492E-84D7-26E6D39563F3}" type="parTrans" cxnId="{8AC499FF-80CF-44CF-8917-0F184EBE4BCE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DC21F-9817-442F-AC76-45E9CA1E4A04}" type="pres">
      <dgm:prSet presAssocID="{2EF1CF90-59C8-492C-AB06-6434F36EA125}" presName="parTxOnlySpace" presStyleCnt="0"/>
      <dgm:spPr/>
    </dgm:pt>
    <dgm:pt modelId="{1E150B49-CBC5-48E0-8375-084C97BD16FC}" type="pres">
      <dgm:prSet presAssocID="{E3C45D6C-21E6-4E1C-96F3-75CDB69022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5" destOrd="0" parTransId="{514EAD7A-4EC5-4284-B3EF-62C90EB83642}" sibTransId="{2EF1CF90-59C8-492C-AB06-6434F36EA125}"/>
    <dgm:cxn modelId="{D761E49A-7D48-47DA-B4FF-7C0E686E11EB}" type="presOf" srcId="{E3C45D6C-21E6-4E1C-96F3-75CDB69022E1}" destId="{1E150B49-CBC5-48E0-8375-084C97BD16FC}" srcOrd="0" destOrd="0" presId="urn:microsoft.com/office/officeart/2005/8/layout/chevron1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2" destOrd="0" parTransId="{750F9DEF-AEE7-417F-8F82-28DC1952B8D6}" sibTransId="{D3E5F8AB-9442-45A1-8245-DB19434BE18D}"/>
    <dgm:cxn modelId="{8AC499FF-80CF-44CF-8917-0F184EBE4BCE}" srcId="{933B1EFE-4165-4A77-A72F-ED0130B79278}" destId="{E3C45D6C-21E6-4E1C-96F3-75CDB69022E1}" srcOrd="6" destOrd="0" parTransId="{FFA25B33-0B70-492E-84D7-26E6D39563F3}" sibTransId="{756186A4-3B1E-4E02-914F-B880F122FD57}"/>
    <dgm:cxn modelId="{7E0B485F-94B4-43D9-B7E9-FFFF3C58C2FF}" srcId="{933B1EFE-4165-4A77-A72F-ED0130B79278}" destId="{457F9EE5-604C-4A15-8B76-1EC4898C59A7}" srcOrd="3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4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FF0CC5E0-33FA-48DA-A726-0EB30BA105D3}" type="presParOf" srcId="{C88CC9AE-C75D-42F6-99A1-B091A88AB589}" destId="{398F4C4D-1E30-4F0E-9278-F0E45A864FB9}" srcOrd="4" destOrd="0" presId="urn:microsoft.com/office/officeart/2005/8/layout/chevron1"/>
    <dgm:cxn modelId="{442C3DA4-26FE-4194-BC8E-7CB0356A5BB4}" type="presParOf" srcId="{C88CC9AE-C75D-42F6-99A1-B091A88AB589}" destId="{6CBB58C5-1E1B-4E29-B8F0-B3B5614A44C6}" srcOrd="5" destOrd="0" presId="urn:microsoft.com/office/officeart/2005/8/layout/chevron1"/>
    <dgm:cxn modelId="{04C4990A-F43B-4964-9AD4-87E0D5AD1698}" type="presParOf" srcId="{C88CC9AE-C75D-42F6-99A1-B091A88AB589}" destId="{3DC973A0-E9E0-4807-A2B2-B407BAA95889}" srcOrd="6" destOrd="0" presId="urn:microsoft.com/office/officeart/2005/8/layout/chevron1"/>
    <dgm:cxn modelId="{506A29D0-929C-4247-BDDF-B299A03AE5C4}" type="presParOf" srcId="{C88CC9AE-C75D-42F6-99A1-B091A88AB589}" destId="{9C9A29CE-95E9-4635-A0D7-17939BC8D5AC}" srcOrd="7" destOrd="0" presId="urn:microsoft.com/office/officeart/2005/8/layout/chevron1"/>
    <dgm:cxn modelId="{70474D64-7A5E-4946-BF4B-6A6B999222D2}" type="presParOf" srcId="{C88CC9AE-C75D-42F6-99A1-B091A88AB589}" destId="{FD87A8DF-79FE-46A5-A124-3F4BC39E475A}" srcOrd="8" destOrd="0" presId="urn:microsoft.com/office/officeart/2005/8/layout/chevron1"/>
    <dgm:cxn modelId="{D2147942-93DB-4821-819A-26AE95BD9E67}" type="presParOf" srcId="{C88CC9AE-C75D-42F6-99A1-B091A88AB589}" destId="{944FDFB7-4211-478B-897C-CD8D11EC54A9}" srcOrd="9" destOrd="0" presId="urn:microsoft.com/office/officeart/2005/8/layout/chevron1"/>
    <dgm:cxn modelId="{85908917-8083-41FF-9D5A-D84C430324CA}" type="presParOf" srcId="{C88CC9AE-C75D-42F6-99A1-B091A88AB589}" destId="{DCC46481-0214-40ED-9806-C0A05EAD6D7E}" srcOrd="10" destOrd="0" presId="urn:microsoft.com/office/officeart/2005/8/layout/chevron1"/>
    <dgm:cxn modelId="{FC01E259-777D-42B2-9102-593DD2DA114F}" type="presParOf" srcId="{C88CC9AE-C75D-42F6-99A1-B091A88AB589}" destId="{897DC21F-9817-442F-AC76-45E9CA1E4A04}" srcOrd="11" destOrd="0" presId="urn:microsoft.com/office/officeart/2005/8/layout/chevron1"/>
    <dgm:cxn modelId="{3EC1BC3D-E815-4DD0-9F92-7AADAA062BC3}" type="presParOf" srcId="{C88CC9AE-C75D-42F6-99A1-B091A88AB589}" destId="{1E150B49-CBC5-48E0-8375-084C97BD16F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5299D263-0C36-45E9-8057-7A27B9157577}" type="sibTrans" cxnId="{3736228E-6992-43AD-9F15-A90169119A4E}">
      <dgm:prSet/>
      <dgm:spPr/>
    </dgm:pt>
    <dgm:pt modelId="{A6381E6A-B1E9-4A8A-947A-8A18912B3443}" type="par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2EF1CF90-59C8-492C-AB06-6434F36EA125}" type="sibTrans" cxnId="{0179F462-61E1-4640-A7B9-B6A33AADDAD7}">
      <dgm:prSet/>
      <dgm:spPr/>
    </dgm:pt>
    <dgm:pt modelId="{514EAD7A-4EC5-4284-B3EF-62C90EB83642}" type="parTrans" cxnId="{0179F462-61E1-4640-A7B9-B6A33AADDAD7}">
      <dgm:prSet/>
      <dgm:spPr/>
    </dgm:pt>
    <dgm:pt modelId="{E3C45D6C-21E6-4E1C-96F3-75CDB69022E1}">
      <dgm:prSet phldrT="[Text]"/>
      <dgm:spPr/>
      <dgm:t>
        <a:bodyPr/>
        <a:lstStyle/>
        <a:p>
          <a:r>
            <a:rPr lang="de-DE">
              <a:cs typeface="Arial"/>
            </a:rPr>
            <a:t>            </a:t>
          </a:r>
        </a:p>
      </dgm:t>
    </dgm:pt>
    <dgm:pt modelId="{756186A4-3B1E-4E02-914F-B880F122FD57}" type="sibTrans" cxnId="{8AC499FF-80CF-44CF-8917-0F184EBE4BCE}">
      <dgm:prSet/>
      <dgm:spPr/>
    </dgm:pt>
    <dgm:pt modelId="{FFA25B33-0B70-492E-84D7-26E6D39563F3}" type="parTrans" cxnId="{8AC499FF-80CF-44CF-8917-0F184EBE4BCE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DC21F-9817-442F-AC76-45E9CA1E4A04}" type="pres">
      <dgm:prSet presAssocID="{2EF1CF90-59C8-492C-AB06-6434F36EA125}" presName="parTxOnlySpace" presStyleCnt="0"/>
      <dgm:spPr/>
    </dgm:pt>
    <dgm:pt modelId="{1E150B49-CBC5-48E0-8375-084C97BD16FC}" type="pres">
      <dgm:prSet presAssocID="{E3C45D6C-21E6-4E1C-96F3-75CDB69022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5" destOrd="0" parTransId="{514EAD7A-4EC5-4284-B3EF-62C90EB83642}" sibTransId="{2EF1CF90-59C8-492C-AB06-6434F36EA125}"/>
    <dgm:cxn modelId="{D761E49A-7D48-47DA-B4FF-7C0E686E11EB}" type="presOf" srcId="{E3C45D6C-21E6-4E1C-96F3-75CDB69022E1}" destId="{1E150B49-CBC5-48E0-8375-084C97BD16FC}" srcOrd="0" destOrd="0" presId="urn:microsoft.com/office/officeart/2005/8/layout/chevron1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2" destOrd="0" parTransId="{750F9DEF-AEE7-417F-8F82-28DC1952B8D6}" sibTransId="{D3E5F8AB-9442-45A1-8245-DB19434BE18D}"/>
    <dgm:cxn modelId="{8AC499FF-80CF-44CF-8917-0F184EBE4BCE}" srcId="{933B1EFE-4165-4A77-A72F-ED0130B79278}" destId="{E3C45D6C-21E6-4E1C-96F3-75CDB69022E1}" srcOrd="6" destOrd="0" parTransId="{FFA25B33-0B70-492E-84D7-26E6D39563F3}" sibTransId="{756186A4-3B1E-4E02-914F-B880F122FD57}"/>
    <dgm:cxn modelId="{7E0B485F-94B4-43D9-B7E9-FFFF3C58C2FF}" srcId="{933B1EFE-4165-4A77-A72F-ED0130B79278}" destId="{457F9EE5-604C-4A15-8B76-1EC4898C59A7}" srcOrd="3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4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FF0CC5E0-33FA-48DA-A726-0EB30BA105D3}" type="presParOf" srcId="{C88CC9AE-C75D-42F6-99A1-B091A88AB589}" destId="{398F4C4D-1E30-4F0E-9278-F0E45A864FB9}" srcOrd="4" destOrd="0" presId="urn:microsoft.com/office/officeart/2005/8/layout/chevron1"/>
    <dgm:cxn modelId="{442C3DA4-26FE-4194-BC8E-7CB0356A5BB4}" type="presParOf" srcId="{C88CC9AE-C75D-42F6-99A1-B091A88AB589}" destId="{6CBB58C5-1E1B-4E29-B8F0-B3B5614A44C6}" srcOrd="5" destOrd="0" presId="urn:microsoft.com/office/officeart/2005/8/layout/chevron1"/>
    <dgm:cxn modelId="{04C4990A-F43B-4964-9AD4-87E0D5AD1698}" type="presParOf" srcId="{C88CC9AE-C75D-42F6-99A1-B091A88AB589}" destId="{3DC973A0-E9E0-4807-A2B2-B407BAA95889}" srcOrd="6" destOrd="0" presId="urn:microsoft.com/office/officeart/2005/8/layout/chevron1"/>
    <dgm:cxn modelId="{506A29D0-929C-4247-BDDF-B299A03AE5C4}" type="presParOf" srcId="{C88CC9AE-C75D-42F6-99A1-B091A88AB589}" destId="{9C9A29CE-95E9-4635-A0D7-17939BC8D5AC}" srcOrd="7" destOrd="0" presId="urn:microsoft.com/office/officeart/2005/8/layout/chevron1"/>
    <dgm:cxn modelId="{70474D64-7A5E-4946-BF4B-6A6B999222D2}" type="presParOf" srcId="{C88CC9AE-C75D-42F6-99A1-B091A88AB589}" destId="{FD87A8DF-79FE-46A5-A124-3F4BC39E475A}" srcOrd="8" destOrd="0" presId="urn:microsoft.com/office/officeart/2005/8/layout/chevron1"/>
    <dgm:cxn modelId="{D2147942-93DB-4821-819A-26AE95BD9E67}" type="presParOf" srcId="{C88CC9AE-C75D-42F6-99A1-B091A88AB589}" destId="{944FDFB7-4211-478B-897C-CD8D11EC54A9}" srcOrd="9" destOrd="0" presId="urn:microsoft.com/office/officeart/2005/8/layout/chevron1"/>
    <dgm:cxn modelId="{85908917-8083-41FF-9D5A-D84C430324CA}" type="presParOf" srcId="{C88CC9AE-C75D-42F6-99A1-B091A88AB589}" destId="{DCC46481-0214-40ED-9806-C0A05EAD6D7E}" srcOrd="10" destOrd="0" presId="urn:microsoft.com/office/officeart/2005/8/layout/chevron1"/>
    <dgm:cxn modelId="{FC01E259-777D-42B2-9102-593DD2DA114F}" type="presParOf" srcId="{C88CC9AE-C75D-42F6-99A1-B091A88AB589}" destId="{897DC21F-9817-442F-AC76-45E9CA1E4A04}" srcOrd="11" destOrd="0" presId="urn:microsoft.com/office/officeart/2005/8/layout/chevron1"/>
    <dgm:cxn modelId="{3EC1BC3D-E815-4DD0-9F92-7AADAA062BC3}" type="presParOf" srcId="{C88CC9AE-C75D-42F6-99A1-B091A88AB589}" destId="{1E150B49-CBC5-48E0-8375-084C97BD16F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5299D263-0C36-45E9-8057-7A27B9157577}" type="sibTrans" cxnId="{3736228E-6992-43AD-9F15-A90169119A4E}">
      <dgm:prSet/>
      <dgm:spPr/>
    </dgm:pt>
    <dgm:pt modelId="{A6381E6A-B1E9-4A8A-947A-8A18912B3443}" type="par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r>
            <a:rPr lang="de-DE">
              <a:cs typeface="Arial"/>
            </a:rPr>
            <a:t>            </a:t>
          </a:r>
        </a:p>
      </dgm:t>
    </dgm:pt>
    <dgm:pt modelId="{2EF1CF90-59C8-492C-AB06-6434F36EA125}" type="sibTrans" cxnId="{0179F462-61E1-4640-A7B9-B6A33AADDAD7}">
      <dgm:prSet/>
      <dgm:spPr/>
    </dgm:pt>
    <dgm:pt modelId="{514EAD7A-4EC5-4284-B3EF-62C90EB83642}" type="parTrans" cxnId="{0179F462-61E1-4640-A7B9-B6A33AADDAD7}">
      <dgm:prSet/>
      <dgm:spPr/>
    </dgm:pt>
    <dgm:pt modelId="{331BE018-1823-4204-A2E2-FB0AA7AAD5F9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128AB2ED-7654-49B9-BA90-867DB3ECEBB5}" type="parTrans" cxnId="{415919FC-3398-4114-8E8B-9289B640479F}">
      <dgm:prSet/>
      <dgm:spPr/>
    </dgm:pt>
    <dgm:pt modelId="{964ADC7A-E677-4031-9719-5D8A4511B5D9}" type="sibTrans" cxnId="{415919FC-3398-4114-8E8B-9289B640479F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B85DE5BA-6C3E-4150-8FE3-3A99E1C426B7}" type="pres">
      <dgm:prSet presAssocID="{331BE018-1823-4204-A2E2-FB0AA7AAD5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C813F-AFB9-44C1-ACFA-CE966550EC3B}" type="pres">
      <dgm:prSet presAssocID="{964ADC7A-E677-4031-9719-5D8A4511B5D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6" destOrd="0" parTransId="{514EAD7A-4EC5-4284-B3EF-62C90EB83642}" sibTransId="{2EF1CF90-59C8-492C-AB06-6434F36EA125}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3" destOrd="0" parTransId="{750F9DEF-AEE7-417F-8F82-28DC1952B8D6}" sibTransId="{D3E5F8AB-9442-45A1-8245-DB19434BE18D}"/>
    <dgm:cxn modelId="{37DD9D10-69A5-4408-B5E5-FA4A88E6FA94}" type="presOf" srcId="{331BE018-1823-4204-A2E2-FB0AA7AAD5F9}" destId="{B85DE5BA-6C3E-4150-8FE3-3A99E1C426B7}" srcOrd="0" destOrd="0" presId="urn:microsoft.com/office/officeart/2005/8/layout/chevron1"/>
    <dgm:cxn modelId="{7E0B485F-94B4-43D9-B7E9-FFFF3C58C2FF}" srcId="{933B1EFE-4165-4A77-A72F-ED0130B79278}" destId="{457F9EE5-604C-4A15-8B76-1EC4898C59A7}" srcOrd="4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5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415919FC-3398-4114-8E8B-9289B640479F}" srcId="{933B1EFE-4165-4A77-A72F-ED0130B79278}" destId="{331BE018-1823-4204-A2E2-FB0AA7AAD5F9}" srcOrd="2" destOrd="0" parTransId="{128AB2ED-7654-49B9-BA90-867DB3ECEBB5}" sibTransId="{964ADC7A-E677-4031-9719-5D8A4511B5D9}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A7289EDC-EC3D-41BE-9AC9-9D0CA019709A}" type="presParOf" srcId="{C88CC9AE-C75D-42F6-99A1-B091A88AB589}" destId="{B85DE5BA-6C3E-4150-8FE3-3A99E1C426B7}" srcOrd="4" destOrd="0" presId="urn:microsoft.com/office/officeart/2005/8/layout/chevron1"/>
    <dgm:cxn modelId="{C7DEB5F9-A67F-4811-95E8-3176DD0CFED1}" type="presParOf" srcId="{C88CC9AE-C75D-42F6-99A1-B091A88AB589}" destId="{5CAC813F-AFB9-44C1-ACFA-CE966550EC3B}" srcOrd="5" destOrd="0" presId="urn:microsoft.com/office/officeart/2005/8/layout/chevron1"/>
    <dgm:cxn modelId="{FF0CC5E0-33FA-48DA-A726-0EB30BA105D3}" type="presParOf" srcId="{C88CC9AE-C75D-42F6-99A1-B091A88AB589}" destId="{398F4C4D-1E30-4F0E-9278-F0E45A864FB9}" srcOrd="6" destOrd="0" presId="urn:microsoft.com/office/officeart/2005/8/layout/chevron1"/>
    <dgm:cxn modelId="{442C3DA4-26FE-4194-BC8E-7CB0356A5BB4}" type="presParOf" srcId="{C88CC9AE-C75D-42F6-99A1-B091A88AB589}" destId="{6CBB58C5-1E1B-4E29-B8F0-B3B5614A44C6}" srcOrd="7" destOrd="0" presId="urn:microsoft.com/office/officeart/2005/8/layout/chevron1"/>
    <dgm:cxn modelId="{04C4990A-F43B-4964-9AD4-87E0D5AD1698}" type="presParOf" srcId="{C88CC9AE-C75D-42F6-99A1-B091A88AB589}" destId="{3DC973A0-E9E0-4807-A2B2-B407BAA95889}" srcOrd="8" destOrd="0" presId="urn:microsoft.com/office/officeart/2005/8/layout/chevron1"/>
    <dgm:cxn modelId="{506A29D0-929C-4247-BDDF-B299A03AE5C4}" type="presParOf" srcId="{C88CC9AE-C75D-42F6-99A1-B091A88AB589}" destId="{9C9A29CE-95E9-4635-A0D7-17939BC8D5AC}" srcOrd="9" destOrd="0" presId="urn:microsoft.com/office/officeart/2005/8/layout/chevron1"/>
    <dgm:cxn modelId="{70474D64-7A5E-4946-BF4B-6A6B999222D2}" type="presParOf" srcId="{C88CC9AE-C75D-42F6-99A1-B091A88AB589}" destId="{FD87A8DF-79FE-46A5-A124-3F4BC39E475A}" srcOrd="10" destOrd="0" presId="urn:microsoft.com/office/officeart/2005/8/layout/chevron1"/>
    <dgm:cxn modelId="{D2147942-93DB-4821-819A-26AE95BD9E67}" type="presParOf" srcId="{C88CC9AE-C75D-42F6-99A1-B091A88AB589}" destId="{944FDFB7-4211-478B-897C-CD8D11EC54A9}" srcOrd="11" destOrd="0" presId="urn:microsoft.com/office/officeart/2005/8/layout/chevron1"/>
    <dgm:cxn modelId="{85908917-8083-41FF-9D5A-D84C430324CA}" type="presParOf" srcId="{C88CC9AE-C75D-42F6-99A1-B091A88AB589}" destId="{DCC46481-0214-40ED-9806-C0A05EAD6D7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release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331BE018-1823-4204-A2E2-FB0AA7AAD5F9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128AB2ED-7654-49B9-BA90-867DB3ECEBB5}" type="parTrans" cxnId="{415919FC-3398-4114-8E8B-9289B640479F}">
      <dgm:prSet/>
      <dgm:spPr/>
    </dgm:pt>
    <dgm:pt modelId="{964ADC7A-E677-4031-9719-5D8A4511B5D9}" type="sibTrans" cxnId="{415919FC-3398-4114-8E8B-9289B640479F}">
      <dgm:prSet/>
      <dgm:spPr/>
    </dgm:pt>
    <dgm:pt modelId="{4697AD7E-E077-4D21-9E27-D8E57679686B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  <a:endParaRPr lang="de-DE">
            <a:cs typeface="Arial"/>
          </a:endParaRPr>
        </a:p>
      </dgm:t>
    </dgm:pt>
    <dgm:pt modelId="{CD55AA0D-74D3-4C55-BBA0-C3E983FFFC40}" type="parTrans" cxnId="{943ADBC2-A7E5-434B-938C-7291724AE309}">
      <dgm:prSet/>
      <dgm:spPr/>
    </dgm:pt>
    <dgm:pt modelId="{97B6857E-9413-434F-A1BE-E03BB272DB7C}" type="sibTrans" cxnId="{943ADBC2-A7E5-434B-938C-7291724AE309}">
      <dgm:prSet/>
      <dgm:spPr/>
    </dgm:pt>
    <dgm:pt modelId="{0FF50ABA-4BCD-48CB-9BB0-43D6FF31CB27}">
      <dgm:prSet phldrT="[Text]"/>
      <dgm:spPr/>
      <dgm:t>
        <a:bodyPr/>
        <a:lstStyle/>
        <a:p>
          <a:r>
            <a:rPr lang="de-DE">
              <a:cs typeface="Arial"/>
            </a:rPr>
            <a:t>         </a:t>
          </a:r>
        </a:p>
      </dgm:t>
    </dgm:pt>
    <dgm:pt modelId="{6F74190D-DFE8-4790-90DF-4AC4F8BA8EAC}" type="parTrans" cxnId="{905E37A3-BB8C-4D8B-A354-B569207A5E71}">
      <dgm:prSet/>
      <dgm:spPr/>
    </dgm:pt>
    <dgm:pt modelId="{AA2AFC53-3146-493C-ACB7-4E98B061B11D}" type="sibTrans" cxnId="{905E37A3-BB8C-4D8B-A354-B569207A5E71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B85DE5BA-6C3E-4150-8FE3-3A99E1C426B7}" type="pres">
      <dgm:prSet presAssocID="{331BE018-1823-4204-A2E2-FB0AA7AAD5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C813F-AFB9-44C1-ACFA-CE966550EC3B}" type="pres">
      <dgm:prSet presAssocID="{964ADC7A-E677-4031-9719-5D8A4511B5D9}" presName="parTxOnlySpace" presStyleCnt="0"/>
      <dgm:spPr/>
    </dgm:pt>
    <dgm:pt modelId="{616130E2-B537-4A19-B2E8-1E1E9AD8F4A1}" type="pres">
      <dgm:prSet presAssocID="{4697AD7E-E077-4D21-9E27-D8E57679686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786578-1539-4C37-B9D4-61CC4FB475B3}" type="pres">
      <dgm:prSet presAssocID="{97B6857E-9413-434F-A1BE-E03BB272DB7C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194942E4-D149-49EE-B4BB-CD4A11B3CBC3}" type="pres">
      <dgm:prSet presAssocID="{0FF50ABA-4BCD-48CB-9BB0-43D6FF31CB27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943ADBC2-A7E5-434B-938C-7291724AE309}" srcId="{933B1EFE-4165-4A77-A72F-ED0130B79278}" destId="{4697AD7E-E077-4D21-9E27-D8E57679686B}" srcOrd="3" destOrd="0" parTransId="{CD55AA0D-74D3-4C55-BBA0-C3E983FFFC40}" sibTransId="{97B6857E-9413-434F-A1BE-E03BB272DB7C}"/>
    <dgm:cxn modelId="{905E37A3-BB8C-4D8B-A354-B569207A5E71}" srcId="{933B1EFE-4165-4A77-A72F-ED0130B79278}" destId="{0FF50ABA-4BCD-48CB-9BB0-43D6FF31CB27}" srcOrd="6" destOrd="0" parTransId="{6F74190D-DFE8-4790-90DF-4AC4F8BA8EAC}" sibTransId="{AA2AFC53-3146-493C-ACB7-4E98B061B11D}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D5FF92D7-DA0E-4834-A222-1AC0C9643262}" type="presOf" srcId="{4697AD7E-E077-4D21-9E27-D8E57679686B}" destId="{616130E2-B537-4A19-B2E8-1E1E9AD8F4A1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1C5E210F-B36F-4386-A396-C49DD82A3527}" srcId="{933B1EFE-4165-4A77-A72F-ED0130B79278}" destId="{6A987CAA-47FF-4C77-84D4-103A196A9810}" srcOrd="4" destOrd="0" parTransId="{750F9DEF-AEE7-417F-8F82-28DC1952B8D6}" sibTransId="{D3E5F8AB-9442-45A1-8245-DB19434BE18D}"/>
    <dgm:cxn modelId="{37DD9D10-69A5-4408-B5E5-FA4A88E6FA94}" type="presOf" srcId="{331BE018-1823-4204-A2E2-FB0AA7AAD5F9}" destId="{B85DE5BA-6C3E-4150-8FE3-3A99E1C426B7}" srcOrd="0" destOrd="0" presId="urn:microsoft.com/office/officeart/2005/8/layout/chevron1"/>
    <dgm:cxn modelId="{7E0B485F-94B4-43D9-B7E9-FFFF3C58C2FF}" srcId="{933B1EFE-4165-4A77-A72F-ED0130B79278}" destId="{457F9EE5-604C-4A15-8B76-1EC4898C59A7}" srcOrd="5" destOrd="0" parTransId="{E1286CEE-FEF3-42A6-B9B9-475978BFA275}" sibTransId="{EAD85452-1D78-4B11-AD36-FA979C3BAA72}"/>
    <dgm:cxn modelId="{8EA50521-9ABE-465F-995F-C29AA11212B7}" type="presOf" srcId="{0FF50ABA-4BCD-48CB-9BB0-43D6FF31CB27}" destId="{194942E4-D149-49EE-B4BB-CD4A11B3CBC3}" srcOrd="0" destOrd="0" presId="urn:microsoft.com/office/officeart/2005/8/layout/chevron1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415919FC-3398-4114-8E8B-9289B640479F}" srcId="{933B1EFE-4165-4A77-A72F-ED0130B79278}" destId="{331BE018-1823-4204-A2E2-FB0AA7AAD5F9}" srcOrd="2" destOrd="0" parTransId="{128AB2ED-7654-49B9-BA90-867DB3ECEBB5}" sibTransId="{964ADC7A-E677-4031-9719-5D8A4511B5D9}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A7289EDC-EC3D-41BE-9AC9-9D0CA019709A}" type="presParOf" srcId="{C88CC9AE-C75D-42F6-99A1-B091A88AB589}" destId="{B85DE5BA-6C3E-4150-8FE3-3A99E1C426B7}" srcOrd="4" destOrd="0" presId="urn:microsoft.com/office/officeart/2005/8/layout/chevron1"/>
    <dgm:cxn modelId="{C7DEB5F9-A67F-4811-95E8-3176DD0CFED1}" type="presParOf" srcId="{C88CC9AE-C75D-42F6-99A1-B091A88AB589}" destId="{5CAC813F-AFB9-44C1-ACFA-CE966550EC3B}" srcOrd="5" destOrd="0" presId="urn:microsoft.com/office/officeart/2005/8/layout/chevron1"/>
    <dgm:cxn modelId="{2EFD0650-02B0-4B5E-A8B3-A7ACAF9CC10C}" type="presParOf" srcId="{C88CC9AE-C75D-42F6-99A1-B091A88AB589}" destId="{616130E2-B537-4A19-B2E8-1E1E9AD8F4A1}" srcOrd="6" destOrd="0" presId="urn:microsoft.com/office/officeart/2005/8/layout/chevron1"/>
    <dgm:cxn modelId="{BC985BF5-F15F-45C1-854A-67B0B0C4749F}" type="presParOf" srcId="{C88CC9AE-C75D-42F6-99A1-B091A88AB589}" destId="{AD786578-1539-4C37-B9D4-61CC4FB475B3}" srcOrd="7" destOrd="0" presId="urn:microsoft.com/office/officeart/2005/8/layout/chevron1"/>
    <dgm:cxn modelId="{FF0CC5E0-33FA-48DA-A726-0EB30BA105D3}" type="presParOf" srcId="{C88CC9AE-C75D-42F6-99A1-B091A88AB589}" destId="{398F4C4D-1E30-4F0E-9278-F0E45A864FB9}" srcOrd="8" destOrd="0" presId="urn:microsoft.com/office/officeart/2005/8/layout/chevron1"/>
    <dgm:cxn modelId="{442C3DA4-26FE-4194-BC8E-7CB0356A5BB4}" type="presParOf" srcId="{C88CC9AE-C75D-42F6-99A1-B091A88AB589}" destId="{6CBB58C5-1E1B-4E29-B8F0-B3B5614A44C6}" srcOrd="9" destOrd="0" presId="urn:microsoft.com/office/officeart/2005/8/layout/chevron1"/>
    <dgm:cxn modelId="{04C4990A-F43B-4964-9AD4-87E0D5AD1698}" type="presParOf" srcId="{C88CC9AE-C75D-42F6-99A1-B091A88AB589}" destId="{3DC973A0-E9E0-4807-A2B2-B407BAA95889}" srcOrd="10" destOrd="0" presId="urn:microsoft.com/office/officeart/2005/8/layout/chevron1"/>
    <dgm:cxn modelId="{506A29D0-929C-4247-BDDF-B299A03AE5C4}" type="presParOf" srcId="{C88CC9AE-C75D-42F6-99A1-B091A88AB589}" destId="{9C9A29CE-95E9-4635-A0D7-17939BC8D5AC}" srcOrd="11" destOrd="0" presId="urn:microsoft.com/office/officeart/2005/8/layout/chevron1"/>
    <dgm:cxn modelId="{09B4A789-E9A8-41D9-B333-FAAB04D2CEC2}" type="presParOf" srcId="{C88CC9AE-C75D-42F6-99A1-B091A88AB589}" destId="{194942E4-D149-49EE-B4BB-CD4A11B3CBC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release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r>
            <a:rPr lang="de-DE">
              <a:cs typeface="Arial"/>
            </a:rPr>
            <a:t>deploy</a:t>
          </a: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331BE018-1823-4204-A2E2-FB0AA7AAD5F9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128AB2ED-7654-49B9-BA90-867DB3ECEBB5}" type="parTrans" cxnId="{415919FC-3398-4114-8E8B-9289B640479F}">
      <dgm:prSet/>
      <dgm:spPr/>
    </dgm:pt>
    <dgm:pt modelId="{964ADC7A-E677-4031-9719-5D8A4511B5D9}" type="sibTrans" cxnId="{415919FC-3398-4114-8E8B-9289B640479F}">
      <dgm:prSet/>
      <dgm:spPr/>
    </dgm:pt>
    <dgm:pt modelId="{4697AD7E-E077-4D21-9E27-D8E57679686B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  <a:endParaRPr lang="de-DE">
            <a:cs typeface="Arial"/>
          </a:endParaRPr>
        </a:p>
      </dgm:t>
    </dgm:pt>
    <dgm:pt modelId="{CD55AA0D-74D3-4C55-BBA0-C3E983FFFC40}" type="parTrans" cxnId="{943ADBC2-A7E5-434B-938C-7291724AE309}">
      <dgm:prSet/>
      <dgm:spPr/>
    </dgm:pt>
    <dgm:pt modelId="{97B6857E-9413-434F-A1BE-E03BB272DB7C}" type="sibTrans" cxnId="{943ADBC2-A7E5-434B-938C-7291724AE309}">
      <dgm:prSet/>
      <dgm:spPr/>
    </dgm:pt>
    <dgm:pt modelId="{0FF50ABA-4BCD-48CB-9BB0-43D6FF31CB27}">
      <dgm:prSet phldrT="[Text]"/>
      <dgm:spPr/>
      <dgm:t>
        <a:bodyPr/>
        <a:lstStyle/>
        <a:p>
          <a:r>
            <a:rPr lang="de-DE">
              <a:cs typeface="Arial"/>
            </a:rPr>
            <a:t>         </a:t>
          </a:r>
        </a:p>
      </dgm:t>
    </dgm:pt>
    <dgm:pt modelId="{6F74190D-DFE8-4790-90DF-4AC4F8BA8EAC}" type="parTrans" cxnId="{905E37A3-BB8C-4D8B-A354-B569207A5E71}">
      <dgm:prSet/>
      <dgm:spPr/>
    </dgm:pt>
    <dgm:pt modelId="{AA2AFC53-3146-493C-ACB7-4E98B061B11D}" type="sibTrans" cxnId="{905E37A3-BB8C-4D8B-A354-B569207A5E71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B85DE5BA-6C3E-4150-8FE3-3A99E1C426B7}" type="pres">
      <dgm:prSet presAssocID="{331BE018-1823-4204-A2E2-FB0AA7AAD5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C813F-AFB9-44C1-ACFA-CE966550EC3B}" type="pres">
      <dgm:prSet presAssocID="{964ADC7A-E677-4031-9719-5D8A4511B5D9}" presName="parTxOnlySpace" presStyleCnt="0"/>
      <dgm:spPr/>
    </dgm:pt>
    <dgm:pt modelId="{616130E2-B537-4A19-B2E8-1E1E9AD8F4A1}" type="pres">
      <dgm:prSet presAssocID="{4697AD7E-E077-4D21-9E27-D8E57679686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786578-1539-4C37-B9D4-61CC4FB475B3}" type="pres">
      <dgm:prSet presAssocID="{97B6857E-9413-434F-A1BE-E03BB272DB7C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194942E4-D149-49EE-B4BB-CD4A11B3CBC3}" type="pres">
      <dgm:prSet presAssocID="{0FF50ABA-4BCD-48CB-9BB0-43D6FF31CB27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943ADBC2-A7E5-434B-938C-7291724AE309}" srcId="{933B1EFE-4165-4A77-A72F-ED0130B79278}" destId="{4697AD7E-E077-4D21-9E27-D8E57679686B}" srcOrd="3" destOrd="0" parTransId="{CD55AA0D-74D3-4C55-BBA0-C3E983FFFC40}" sibTransId="{97B6857E-9413-434F-A1BE-E03BB272DB7C}"/>
    <dgm:cxn modelId="{905E37A3-BB8C-4D8B-A354-B569207A5E71}" srcId="{933B1EFE-4165-4A77-A72F-ED0130B79278}" destId="{0FF50ABA-4BCD-48CB-9BB0-43D6FF31CB27}" srcOrd="6" destOrd="0" parTransId="{6F74190D-DFE8-4790-90DF-4AC4F8BA8EAC}" sibTransId="{AA2AFC53-3146-493C-ACB7-4E98B061B11D}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D5FF92D7-DA0E-4834-A222-1AC0C9643262}" type="presOf" srcId="{4697AD7E-E077-4D21-9E27-D8E57679686B}" destId="{616130E2-B537-4A19-B2E8-1E1E9AD8F4A1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1C5E210F-B36F-4386-A396-C49DD82A3527}" srcId="{933B1EFE-4165-4A77-A72F-ED0130B79278}" destId="{6A987CAA-47FF-4C77-84D4-103A196A9810}" srcOrd="4" destOrd="0" parTransId="{750F9DEF-AEE7-417F-8F82-28DC1952B8D6}" sibTransId="{D3E5F8AB-9442-45A1-8245-DB19434BE18D}"/>
    <dgm:cxn modelId="{37DD9D10-69A5-4408-B5E5-FA4A88E6FA94}" type="presOf" srcId="{331BE018-1823-4204-A2E2-FB0AA7AAD5F9}" destId="{B85DE5BA-6C3E-4150-8FE3-3A99E1C426B7}" srcOrd="0" destOrd="0" presId="urn:microsoft.com/office/officeart/2005/8/layout/chevron1"/>
    <dgm:cxn modelId="{7E0B485F-94B4-43D9-B7E9-FFFF3C58C2FF}" srcId="{933B1EFE-4165-4A77-A72F-ED0130B79278}" destId="{457F9EE5-604C-4A15-8B76-1EC4898C59A7}" srcOrd="5" destOrd="0" parTransId="{E1286CEE-FEF3-42A6-B9B9-475978BFA275}" sibTransId="{EAD85452-1D78-4B11-AD36-FA979C3BAA72}"/>
    <dgm:cxn modelId="{8EA50521-9ABE-465F-995F-C29AA11212B7}" type="presOf" srcId="{0FF50ABA-4BCD-48CB-9BB0-43D6FF31CB27}" destId="{194942E4-D149-49EE-B4BB-CD4A11B3CBC3}" srcOrd="0" destOrd="0" presId="urn:microsoft.com/office/officeart/2005/8/layout/chevron1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415919FC-3398-4114-8E8B-9289B640479F}" srcId="{933B1EFE-4165-4A77-A72F-ED0130B79278}" destId="{331BE018-1823-4204-A2E2-FB0AA7AAD5F9}" srcOrd="2" destOrd="0" parTransId="{128AB2ED-7654-49B9-BA90-867DB3ECEBB5}" sibTransId="{964ADC7A-E677-4031-9719-5D8A4511B5D9}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A7289EDC-EC3D-41BE-9AC9-9D0CA019709A}" type="presParOf" srcId="{C88CC9AE-C75D-42F6-99A1-B091A88AB589}" destId="{B85DE5BA-6C3E-4150-8FE3-3A99E1C426B7}" srcOrd="4" destOrd="0" presId="urn:microsoft.com/office/officeart/2005/8/layout/chevron1"/>
    <dgm:cxn modelId="{C7DEB5F9-A67F-4811-95E8-3176DD0CFED1}" type="presParOf" srcId="{C88CC9AE-C75D-42F6-99A1-B091A88AB589}" destId="{5CAC813F-AFB9-44C1-ACFA-CE966550EC3B}" srcOrd="5" destOrd="0" presId="urn:microsoft.com/office/officeart/2005/8/layout/chevron1"/>
    <dgm:cxn modelId="{2EFD0650-02B0-4B5E-A8B3-A7ACAF9CC10C}" type="presParOf" srcId="{C88CC9AE-C75D-42F6-99A1-B091A88AB589}" destId="{616130E2-B537-4A19-B2E8-1E1E9AD8F4A1}" srcOrd="6" destOrd="0" presId="urn:microsoft.com/office/officeart/2005/8/layout/chevron1"/>
    <dgm:cxn modelId="{BC985BF5-F15F-45C1-854A-67B0B0C4749F}" type="presParOf" srcId="{C88CC9AE-C75D-42F6-99A1-B091A88AB589}" destId="{AD786578-1539-4C37-B9D4-61CC4FB475B3}" srcOrd="7" destOrd="0" presId="urn:microsoft.com/office/officeart/2005/8/layout/chevron1"/>
    <dgm:cxn modelId="{FF0CC5E0-33FA-48DA-A726-0EB30BA105D3}" type="presParOf" srcId="{C88CC9AE-C75D-42F6-99A1-B091A88AB589}" destId="{398F4C4D-1E30-4F0E-9278-F0E45A864FB9}" srcOrd="8" destOrd="0" presId="urn:microsoft.com/office/officeart/2005/8/layout/chevron1"/>
    <dgm:cxn modelId="{442C3DA4-26FE-4194-BC8E-7CB0356A5BB4}" type="presParOf" srcId="{C88CC9AE-C75D-42F6-99A1-B091A88AB589}" destId="{6CBB58C5-1E1B-4E29-B8F0-B3B5614A44C6}" srcOrd="9" destOrd="0" presId="urn:microsoft.com/office/officeart/2005/8/layout/chevron1"/>
    <dgm:cxn modelId="{04C4990A-F43B-4964-9AD4-87E0D5AD1698}" type="presParOf" srcId="{C88CC9AE-C75D-42F6-99A1-B091A88AB589}" destId="{3DC973A0-E9E0-4807-A2B2-B407BAA95889}" srcOrd="10" destOrd="0" presId="urn:microsoft.com/office/officeart/2005/8/layout/chevron1"/>
    <dgm:cxn modelId="{506A29D0-929C-4247-BDDF-B299A03AE5C4}" type="presParOf" srcId="{C88CC9AE-C75D-42F6-99A1-B091A88AB589}" destId="{9C9A29CE-95E9-4635-A0D7-17939BC8D5AC}" srcOrd="11" destOrd="0" presId="urn:microsoft.com/office/officeart/2005/8/layout/chevron1"/>
    <dgm:cxn modelId="{09B4A789-E9A8-41D9-B333-FAAB04D2CEC2}" type="presParOf" srcId="{C88CC9AE-C75D-42F6-99A1-B091A88AB589}" destId="{194942E4-D149-49EE-B4BB-CD4A11B3CBC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release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r>
            <a:rPr lang="de-DE">
              <a:cs typeface="Arial"/>
            </a:rPr>
            <a:t>deploy</a:t>
          </a: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331BE018-1823-4204-A2E2-FB0AA7AAD5F9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128AB2ED-7654-49B9-BA90-867DB3ECEBB5}" type="parTrans" cxnId="{415919FC-3398-4114-8E8B-9289B640479F}">
      <dgm:prSet/>
      <dgm:spPr/>
    </dgm:pt>
    <dgm:pt modelId="{964ADC7A-E677-4031-9719-5D8A4511B5D9}" type="sibTrans" cxnId="{415919FC-3398-4114-8E8B-9289B640479F}">
      <dgm:prSet/>
      <dgm:spPr/>
    </dgm:pt>
    <dgm:pt modelId="{4697AD7E-E077-4D21-9E27-D8E57679686B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  <a:endParaRPr lang="de-DE">
            <a:cs typeface="Arial"/>
          </a:endParaRPr>
        </a:p>
      </dgm:t>
    </dgm:pt>
    <dgm:pt modelId="{CD55AA0D-74D3-4C55-BBA0-C3E983FFFC40}" type="parTrans" cxnId="{943ADBC2-A7E5-434B-938C-7291724AE309}">
      <dgm:prSet/>
      <dgm:spPr/>
    </dgm:pt>
    <dgm:pt modelId="{97B6857E-9413-434F-A1BE-E03BB272DB7C}" type="sibTrans" cxnId="{943ADBC2-A7E5-434B-938C-7291724AE309}">
      <dgm:prSet/>
      <dgm:spPr/>
    </dgm:pt>
    <dgm:pt modelId="{2012891C-A43D-4F86-A8D8-F85EDF0E3BA3}">
      <dgm:prSet phldrT="[Text]"/>
      <dgm:spPr/>
      <dgm:t>
        <a:bodyPr/>
        <a:lstStyle/>
        <a:p>
          <a:r>
            <a:rPr lang="de-DE" err="1">
              <a:cs typeface="Arial"/>
            </a:rPr>
            <a:t>operate</a:t>
          </a:r>
        </a:p>
      </dgm:t>
    </dgm:pt>
    <dgm:pt modelId="{A1831F09-B488-4CD1-A554-6E568A20686E}" type="parTrans" cxnId="{F80990C2-24B5-4D2A-9DC4-332DD9B7D98B}">
      <dgm:prSet/>
      <dgm:spPr/>
    </dgm:pt>
    <dgm:pt modelId="{4DA8C1C1-B83F-4BEF-BC83-8630A4171A45}" type="sibTrans" cxnId="{F80990C2-24B5-4D2A-9DC4-332DD9B7D98B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B85DE5BA-6C3E-4150-8FE3-3A99E1C426B7}" type="pres">
      <dgm:prSet presAssocID="{331BE018-1823-4204-A2E2-FB0AA7AAD5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C813F-AFB9-44C1-ACFA-CE966550EC3B}" type="pres">
      <dgm:prSet presAssocID="{964ADC7A-E677-4031-9719-5D8A4511B5D9}" presName="parTxOnlySpace" presStyleCnt="0"/>
      <dgm:spPr/>
    </dgm:pt>
    <dgm:pt modelId="{616130E2-B537-4A19-B2E8-1E1E9AD8F4A1}" type="pres">
      <dgm:prSet presAssocID="{4697AD7E-E077-4D21-9E27-D8E57679686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786578-1539-4C37-B9D4-61CC4FB475B3}" type="pres">
      <dgm:prSet presAssocID="{97B6857E-9413-434F-A1BE-E03BB272DB7C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82E1AEAA-0F96-439E-B3B1-9E6C0E82C23E}" type="pres">
      <dgm:prSet presAssocID="{2012891C-A43D-4F86-A8D8-F85EDF0E3BA3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943ADBC2-A7E5-434B-938C-7291724AE309}" srcId="{933B1EFE-4165-4A77-A72F-ED0130B79278}" destId="{4697AD7E-E077-4D21-9E27-D8E57679686B}" srcOrd="3" destOrd="0" parTransId="{CD55AA0D-74D3-4C55-BBA0-C3E983FFFC40}" sibTransId="{97B6857E-9413-434F-A1BE-E03BB272DB7C}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F75C80EF-6751-4C42-84D7-E91F6021475E}" type="presOf" srcId="{2012891C-A43D-4F86-A8D8-F85EDF0E3BA3}" destId="{82E1AEAA-0F96-439E-B3B1-9E6C0E82C23E}" srcOrd="0" destOrd="0" presId="urn:microsoft.com/office/officeart/2005/8/layout/chevron1"/>
    <dgm:cxn modelId="{D5FF92D7-DA0E-4834-A222-1AC0C9643262}" type="presOf" srcId="{4697AD7E-E077-4D21-9E27-D8E57679686B}" destId="{616130E2-B537-4A19-B2E8-1E1E9AD8F4A1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1C5E210F-B36F-4386-A396-C49DD82A3527}" srcId="{933B1EFE-4165-4A77-A72F-ED0130B79278}" destId="{6A987CAA-47FF-4C77-84D4-103A196A9810}" srcOrd="4" destOrd="0" parTransId="{750F9DEF-AEE7-417F-8F82-28DC1952B8D6}" sibTransId="{D3E5F8AB-9442-45A1-8245-DB19434BE18D}"/>
    <dgm:cxn modelId="{37DD9D10-69A5-4408-B5E5-FA4A88E6FA94}" type="presOf" srcId="{331BE018-1823-4204-A2E2-FB0AA7AAD5F9}" destId="{B85DE5BA-6C3E-4150-8FE3-3A99E1C426B7}" srcOrd="0" destOrd="0" presId="urn:microsoft.com/office/officeart/2005/8/layout/chevron1"/>
    <dgm:cxn modelId="{7E0B485F-94B4-43D9-B7E9-FFFF3C58C2FF}" srcId="{933B1EFE-4165-4A77-A72F-ED0130B79278}" destId="{457F9EE5-604C-4A15-8B76-1EC4898C59A7}" srcOrd="5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F80990C2-24B5-4D2A-9DC4-332DD9B7D98B}" srcId="{933B1EFE-4165-4A77-A72F-ED0130B79278}" destId="{2012891C-A43D-4F86-A8D8-F85EDF0E3BA3}" srcOrd="6" destOrd="0" parTransId="{A1831F09-B488-4CD1-A554-6E568A20686E}" sibTransId="{4DA8C1C1-B83F-4BEF-BC83-8630A4171A45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415919FC-3398-4114-8E8B-9289B640479F}" srcId="{933B1EFE-4165-4A77-A72F-ED0130B79278}" destId="{331BE018-1823-4204-A2E2-FB0AA7AAD5F9}" srcOrd="2" destOrd="0" parTransId="{128AB2ED-7654-49B9-BA90-867DB3ECEBB5}" sibTransId="{964ADC7A-E677-4031-9719-5D8A4511B5D9}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A7289EDC-EC3D-41BE-9AC9-9D0CA019709A}" type="presParOf" srcId="{C88CC9AE-C75D-42F6-99A1-B091A88AB589}" destId="{B85DE5BA-6C3E-4150-8FE3-3A99E1C426B7}" srcOrd="4" destOrd="0" presId="urn:microsoft.com/office/officeart/2005/8/layout/chevron1"/>
    <dgm:cxn modelId="{C7DEB5F9-A67F-4811-95E8-3176DD0CFED1}" type="presParOf" srcId="{C88CC9AE-C75D-42F6-99A1-B091A88AB589}" destId="{5CAC813F-AFB9-44C1-ACFA-CE966550EC3B}" srcOrd="5" destOrd="0" presId="urn:microsoft.com/office/officeart/2005/8/layout/chevron1"/>
    <dgm:cxn modelId="{2EFD0650-02B0-4B5E-A8B3-A7ACAF9CC10C}" type="presParOf" srcId="{C88CC9AE-C75D-42F6-99A1-B091A88AB589}" destId="{616130E2-B537-4A19-B2E8-1E1E9AD8F4A1}" srcOrd="6" destOrd="0" presId="urn:microsoft.com/office/officeart/2005/8/layout/chevron1"/>
    <dgm:cxn modelId="{BC985BF5-F15F-45C1-854A-67B0B0C4749F}" type="presParOf" srcId="{C88CC9AE-C75D-42F6-99A1-B091A88AB589}" destId="{AD786578-1539-4C37-B9D4-61CC4FB475B3}" srcOrd="7" destOrd="0" presId="urn:microsoft.com/office/officeart/2005/8/layout/chevron1"/>
    <dgm:cxn modelId="{FF0CC5E0-33FA-48DA-A726-0EB30BA105D3}" type="presParOf" srcId="{C88CC9AE-C75D-42F6-99A1-B091A88AB589}" destId="{398F4C4D-1E30-4F0E-9278-F0E45A864FB9}" srcOrd="8" destOrd="0" presId="urn:microsoft.com/office/officeart/2005/8/layout/chevron1"/>
    <dgm:cxn modelId="{442C3DA4-26FE-4194-BC8E-7CB0356A5BB4}" type="presParOf" srcId="{C88CC9AE-C75D-42F6-99A1-B091A88AB589}" destId="{6CBB58C5-1E1B-4E29-B8F0-B3B5614A44C6}" srcOrd="9" destOrd="0" presId="urn:microsoft.com/office/officeart/2005/8/layout/chevron1"/>
    <dgm:cxn modelId="{04C4990A-F43B-4964-9AD4-87E0D5AD1698}" type="presParOf" srcId="{C88CC9AE-C75D-42F6-99A1-B091A88AB589}" destId="{3DC973A0-E9E0-4807-A2B2-B407BAA95889}" srcOrd="10" destOrd="0" presId="urn:microsoft.com/office/officeart/2005/8/layout/chevron1"/>
    <dgm:cxn modelId="{506A29D0-929C-4247-BDDF-B299A03AE5C4}" type="presParOf" srcId="{C88CC9AE-C75D-42F6-99A1-B091A88AB589}" destId="{9C9A29CE-95E9-4635-A0D7-17939BC8D5AC}" srcOrd="11" destOrd="0" presId="urn:microsoft.com/office/officeart/2005/8/layout/chevron1"/>
    <dgm:cxn modelId="{3C130C27-76DA-4FE6-BE99-2858D6A25B83}" type="presParOf" srcId="{C88CC9AE-C75D-42F6-99A1-B091A88AB589}" destId="{82E1AEAA-0F96-439E-B3B1-9E6C0E82C23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E6D0995D-4EA8-4CC4-B789-EAEB5B8F368B}" type="parTrans" cxnId="{93E9C7EE-AE43-4145-BD5A-C888357182D9}">
      <dgm:prSet/>
      <dgm:spPr/>
    </dgm:pt>
    <dgm:pt modelId="{C5CA9661-1771-472D-BCB7-BA22013CB239}" type="sib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750F9DEF-AEE7-417F-8F82-28DC1952B8D6}" type="parTrans" cxnId="{1C5E210F-B36F-4386-A396-C49DD82A3527}">
      <dgm:prSet/>
      <dgm:spPr/>
    </dgm:pt>
    <dgm:pt modelId="{D3E5F8AB-9442-45A1-8245-DB19434BE18D}" type="sibTrans" cxnId="{1C5E210F-B36F-4386-A396-C49DD82A3527}">
      <dgm:prSet/>
      <dgm:spPr/>
    </dgm:pt>
    <dgm:pt modelId="{E3C45D6C-21E6-4E1C-96F3-75CDB69022E1}">
      <dgm:prSet phldrT="[Text]"/>
      <dgm:spPr/>
      <dgm:t>
        <a:bodyPr/>
        <a:lstStyle/>
        <a:p>
          <a:r>
            <a:rPr lang="de-DE" err="1">
              <a:cs typeface="Arial"/>
            </a:rPr>
            <a:t>operate</a:t>
          </a:r>
        </a:p>
      </dgm:t>
    </dgm:pt>
    <dgm:pt modelId="{FFA25B33-0B70-492E-84D7-26E6D39563F3}" type="parTrans" cxnId="{8AC499FF-80CF-44CF-8917-0F184EBE4BCE}">
      <dgm:prSet/>
      <dgm:spPr/>
    </dgm:pt>
    <dgm:pt modelId="{756186A4-3B1E-4E02-914F-B880F122FD57}" type="sibTrans" cxnId="{8AC499FF-80CF-44CF-8917-0F184EBE4BCE}">
      <dgm:prSet/>
      <dgm:spPr/>
    </dgm:pt>
    <dgm:pt modelId="{457F9EE5-604C-4A15-8B76-1EC4898C59A7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</a:p>
      </dgm:t>
    </dgm:pt>
    <dgm:pt modelId="{E1286CEE-FEF3-42A6-B9B9-475978BFA275}" type="parTrans" cxnId="{7E0B485F-94B4-43D9-B7E9-FFFF3C58C2FF}">
      <dgm:prSet/>
      <dgm:spPr/>
    </dgm:pt>
    <dgm:pt modelId="{EAD85452-1D78-4B11-AD36-FA979C3BAA72}" type="sib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r>
            <a:rPr lang="de-DE" err="1">
              <a:cs typeface="Arial"/>
            </a:rPr>
            <a:t>release</a:t>
          </a:r>
        </a:p>
      </dgm:t>
    </dgm:pt>
    <dgm:pt modelId="{A6381E6A-B1E9-4A8A-947A-8A18912B3443}" type="parTrans" cxnId="{3736228E-6992-43AD-9F15-A90169119A4E}">
      <dgm:prSet/>
      <dgm:spPr/>
    </dgm:pt>
    <dgm:pt modelId="{5299D263-0C36-45E9-8057-7A27B9157577}" type="sib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r>
            <a:rPr lang="de-DE">
              <a:cs typeface="Arial"/>
            </a:rPr>
            <a:t>deploy</a:t>
          </a:r>
        </a:p>
      </dgm:t>
    </dgm:pt>
    <dgm:pt modelId="{514EAD7A-4EC5-4284-B3EF-62C90EB83642}" type="parTrans" cxnId="{0179F462-61E1-4640-A7B9-B6A33AADDAD7}">
      <dgm:prSet/>
      <dgm:spPr/>
    </dgm:pt>
    <dgm:pt modelId="{2EF1CF90-59C8-492C-AB06-6434F36EA125}" type="sibTrans" cxnId="{0179F462-61E1-4640-A7B9-B6A33AADDAD7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DC21F-9817-442F-AC76-45E9CA1E4A04}" type="pres">
      <dgm:prSet presAssocID="{2EF1CF90-59C8-492C-AB06-6434F36EA125}" presName="parTxOnlySpace" presStyleCnt="0"/>
      <dgm:spPr/>
    </dgm:pt>
    <dgm:pt modelId="{1E150B49-CBC5-48E0-8375-084C97BD16FC}" type="pres">
      <dgm:prSet presAssocID="{E3C45D6C-21E6-4E1C-96F3-75CDB69022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5" destOrd="0" parTransId="{514EAD7A-4EC5-4284-B3EF-62C90EB83642}" sibTransId="{2EF1CF90-59C8-492C-AB06-6434F36EA125}"/>
    <dgm:cxn modelId="{D761E49A-7D48-47DA-B4FF-7C0E686E11EB}" type="presOf" srcId="{E3C45D6C-21E6-4E1C-96F3-75CDB69022E1}" destId="{1E150B49-CBC5-48E0-8375-084C97BD16FC}" srcOrd="0" destOrd="0" presId="urn:microsoft.com/office/officeart/2005/8/layout/chevron1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2" destOrd="0" parTransId="{750F9DEF-AEE7-417F-8F82-28DC1952B8D6}" sibTransId="{D3E5F8AB-9442-45A1-8245-DB19434BE18D}"/>
    <dgm:cxn modelId="{8AC499FF-80CF-44CF-8917-0F184EBE4BCE}" srcId="{933B1EFE-4165-4A77-A72F-ED0130B79278}" destId="{E3C45D6C-21E6-4E1C-96F3-75CDB69022E1}" srcOrd="6" destOrd="0" parTransId="{FFA25B33-0B70-492E-84D7-26E6D39563F3}" sibTransId="{756186A4-3B1E-4E02-914F-B880F122FD57}"/>
    <dgm:cxn modelId="{7E0B485F-94B4-43D9-B7E9-FFFF3C58C2FF}" srcId="{933B1EFE-4165-4A77-A72F-ED0130B79278}" destId="{457F9EE5-604C-4A15-8B76-1EC4898C59A7}" srcOrd="3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4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FF0CC5E0-33FA-48DA-A726-0EB30BA105D3}" type="presParOf" srcId="{C88CC9AE-C75D-42F6-99A1-B091A88AB589}" destId="{398F4C4D-1E30-4F0E-9278-F0E45A864FB9}" srcOrd="4" destOrd="0" presId="urn:microsoft.com/office/officeart/2005/8/layout/chevron1"/>
    <dgm:cxn modelId="{442C3DA4-26FE-4194-BC8E-7CB0356A5BB4}" type="presParOf" srcId="{C88CC9AE-C75D-42F6-99A1-B091A88AB589}" destId="{6CBB58C5-1E1B-4E29-B8F0-B3B5614A44C6}" srcOrd="5" destOrd="0" presId="urn:microsoft.com/office/officeart/2005/8/layout/chevron1"/>
    <dgm:cxn modelId="{04C4990A-F43B-4964-9AD4-87E0D5AD1698}" type="presParOf" srcId="{C88CC9AE-C75D-42F6-99A1-B091A88AB589}" destId="{3DC973A0-E9E0-4807-A2B2-B407BAA95889}" srcOrd="6" destOrd="0" presId="urn:microsoft.com/office/officeart/2005/8/layout/chevron1"/>
    <dgm:cxn modelId="{506A29D0-929C-4247-BDDF-B299A03AE5C4}" type="presParOf" srcId="{C88CC9AE-C75D-42F6-99A1-B091A88AB589}" destId="{9C9A29CE-95E9-4635-A0D7-17939BC8D5AC}" srcOrd="7" destOrd="0" presId="urn:microsoft.com/office/officeart/2005/8/layout/chevron1"/>
    <dgm:cxn modelId="{70474D64-7A5E-4946-BF4B-6A6B999222D2}" type="presParOf" srcId="{C88CC9AE-C75D-42F6-99A1-B091A88AB589}" destId="{FD87A8DF-79FE-46A5-A124-3F4BC39E475A}" srcOrd="8" destOrd="0" presId="urn:microsoft.com/office/officeart/2005/8/layout/chevron1"/>
    <dgm:cxn modelId="{D2147942-93DB-4821-819A-26AE95BD9E67}" type="presParOf" srcId="{C88CC9AE-C75D-42F6-99A1-B091A88AB589}" destId="{944FDFB7-4211-478B-897C-CD8D11EC54A9}" srcOrd="9" destOrd="0" presId="urn:microsoft.com/office/officeart/2005/8/layout/chevron1"/>
    <dgm:cxn modelId="{85908917-8083-41FF-9D5A-D84C430324CA}" type="presParOf" srcId="{C88CC9AE-C75D-42F6-99A1-B091A88AB589}" destId="{DCC46481-0214-40ED-9806-C0A05EAD6D7E}" srcOrd="10" destOrd="0" presId="urn:microsoft.com/office/officeart/2005/8/layout/chevron1"/>
    <dgm:cxn modelId="{FC01E259-777D-42B2-9102-593DD2DA114F}" type="presParOf" srcId="{C88CC9AE-C75D-42F6-99A1-B091A88AB589}" destId="{897DC21F-9817-442F-AC76-45E9CA1E4A04}" srcOrd="11" destOrd="0" presId="urn:microsoft.com/office/officeart/2005/8/layout/chevron1"/>
    <dgm:cxn modelId="{3EC1BC3D-E815-4DD0-9F92-7AADAA062BC3}" type="presParOf" srcId="{C88CC9AE-C75D-42F6-99A1-B091A88AB589}" destId="{1E150B49-CBC5-48E0-8375-084C97BD16F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1458351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2651547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5037939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1E150B49-CBC5-48E0-8375-084C97BD16FC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     </a:t>
          </a:r>
        </a:p>
      </dsp:txBody>
      <dsp:txXfrm>
        <a:off x="7424332" y="431216"/>
        <a:ext cx="795464" cy="530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2651547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5037939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1E150B49-CBC5-48E0-8375-084C97BD16FC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     </a:t>
          </a:r>
        </a:p>
      </dsp:txBody>
      <dsp:txXfrm>
        <a:off x="7424332" y="431216"/>
        <a:ext cx="795464" cy="530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5037939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1E150B49-CBC5-48E0-8375-084C97BD16FC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     </a:t>
          </a:r>
        </a:p>
      </dsp:txBody>
      <dsp:txXfrm>
        <a:off x="7424332" y="431216"/>
        <a:ext cx="795464" cy="530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B85DE5BA-6C3E-4150-8FE3-3A99E1C426B7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</a:p>
      </dsp:txBody>
      <dsp:txXfrm>
        <a:off x="3844743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5037939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     </a:t>
          </a:r>
        </a:p>
      </dsp:txBody>
      <dsp:txXfrm>
        <a:off x="7424332" y="431216"/>
        <a:ext cx="795464" cy="5303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B85DE5BA-6C3E-4150-8FE3-3A99E1C426B7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616130E2-B537-4A19-B2E8-1E1E9AD8F4A1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release</a:t>
          </a:r>
        </a:p>
      </dsp:txBody>
      <dsp:txXfrm>
        <a:off x="5037939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194942E4-D149-49EE-B4BB-CD4A11B3CBC3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  </a:t>
          </a:r>
        </a:p>
      </dsp:txBody>
      <dsp:txXfrm>
        <a:off x="7424332" y="431216"/>
        <a:ext cx="795464" cy="5303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B85DE5BA-6C3E-4150-8FE3-3A99E1C426B7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616130E2-B537-4A19-B2E8-1E1E9AD8F4A1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release</a:t>
          </a:r>
        </a:p>
      </dsp:txBody>
      <dsp:txXfrm>
        <a:off x="5037939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deploy</a:t>
          </a:r>
        </a:p>
      </dsp:txBody>
      <dsp:txXfrm>
        <a:off x="6231136" y="431216"/>
        <a:ext cx="795464" cy="530309"/>
      </dsp:txXfrm>
    </dsp:sp>
    <dsp:sp modelId="{194942E4-D149-49EE-B4BB-CD4A11B3CBC3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  </a:t>
          </a:r>
        </a:p>
      </dsp:txBody>
      <dsp:txXfrm>
        <a:off x="7424332" y="431216"/>
        <a:ext cx="795464" cy="5303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B85DE5BA-6C3E-4150-8FE3-3A99E1C426B7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616130E2-B537-4A19-B2E8-1E1E9AD8F4A1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release</a:t>
          </a:r>
        </a:p>
      </dsp:txBody>
      <dsp:txXfrm>
        <a:off x="5037939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deploy</a:t>
          </a:r>
        </a:p>
      </dsp:txBody>
      <dsp:txXfrm>
        <a:off x="6231136" y="431216"/>
        <a:ext cx="795464" cy="530309"/>
      </dsp:txXfrm>
    </dsp:sp>
    <dsp:sp modelId="{82E1AEAA-0F96-439E-B3B1-9E6C0E82C23E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operate</a:t>
          </a:r>
        </a:p>
      </dsp:txBody>
      <dsp:txXfrm>
        <a:off x="7424332" y="431216"/>
        <a:ext cx="795464" cy="5303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</a:p>
      </dsp:txBody>
      <dsp:txXfrm>
        <a:off x="3844743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release</a:t>
          </a:r>
        </a:p>
      </dsp:txBody>
      <dsp:txXfrm>
        <a:off x="5037939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deploy</a:t>
          </a:r>
        </a:p>
      </dsp:txBody>
      <dsp:txXfrm>
        <a:off x="6231136" y="431216"/>
        <a:ext cx="795464" cy="530309"/>
      </dsp:txXfrm>
    </dsp:sp>
    <dsp:sp modelId="{1E150B49-CBC5-48E0-8375-084C97BD16FC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operate</a:t>
          </a:r>
        </a:p>
      </dsp:txBody>
      <dsp:txXfrm>
        <a:off x="7424332" y="431216"/>
        <a:ext cx="795464" cy="530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2"/>
            <a:endParaRPr lang="de-DE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1</a:t>
            </a:r>
            <a:r>
              <a:rPr lang="de-DE" sz="923" b="0" baseline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upload.wikimedia.org/wikipedia/commons/thumb/0/05/Devops-toolchain.svg/512px-Devops-toolchain.svg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DevOps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899047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2225" indent="-285750">
              <a:spcBef>
                <a:spcPts val="500"/>
              </a:spcBef>
              <a:buFont typeface="Wingdings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Packaging like building a jar or a </a:t>
            </a:r>
            <a:r>
              <a:rPr lang="en-US" sz="1800" dirty="0" err="1">
                <a:solidFill>
                  <a:schemeClr val="tx1"/>
                </a:solidFill>
              </a:rPr>
              <a:t>docker</a:t>
            </a:r>
            <a:r>
              <a:rPr lang="en-US" sz="1800" dirty="0">
                <a:solidFill>
                  <a:schemeClr val="tx1"/>
                </a:solidFill>
              </a:rPr>
              <a:t> container</a:t>
            </a:r>
          </a:p>
          <a:p>
            <a:pPr marL="22225" indent="-285750">
              <a:spcBef>
                <a:spcPts val="500"/>
              </a:spcBef>
              <a:buFont typeface="Wingdings"/>
              <a:buChar char="§"/>
            </a:pPr>
            <a:r>
              <a:rPr lang="en-US" sz="1800" dirty="0"/>
              <a:t>Pre-Deployment-Staging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Release automation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ym typeface="Wingdings"/>
              </a:rPr>
              <a:t></a:t>
            </a:r>
            <a:r>
              <a:rPr lang="en-US" sz="1800" dirty="0" smtClean="0"/>
              <a:t> </a:t>
            </a:r>
            <a:r>
              <a:rPr lang="en-US" sz="1800" dirty="0"/>
              <a:t>CD: Jenkins, Travis CI, Circle CI, AWS </a:t>
            </a:r>
            <a:r>
              <a:rPr lang="en-US" sz="1800" dirty="0" err="1"/>
              <a:t>CodeDeploy</a:t>
            </a:r>
            <a:r>
              <a:rPr lang="en-US" sz="1800" dirty="0"/>
              <a:t>, </a:t>
            </a:r>
            <a:r>
              <a:rPr lang="en-US" sz="1800" dirty="0" err="1"/>
              <a:t>heroku</a:t>
            </a:r>
            <a:r>
              <a:rPr lang="en-US" sz="1800" dirty="0"/>
              <a:t>, </a:t>
            </a:r>
            <a:r>
              <a:rPr lang="en-US" sz="1800" dirty="0" err="1"/>
              <a:t>CloudFormation</a:t>
            </a:r>
            <a:r>
              <a:rPr lang="en-US" sz="1800" dirty="0"/>
              <a:t>, Docker</a:t>
            </a:r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116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750293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63525" indent="-263525">
              <a:spcBef>
                <a:spcPts val="500"/>
              </a:spcBef>
            </a:pPr>
            <a:r>
              <a:rPr lang="en-US" sz="1800" dirty="0"/>
              <a:t>configuration</a:t>
            </a:r>
            <a:endParaRPr lang="de-DE" dirty="0"/>
          </a:p>
          <a:p>
            <a:pPr marL="263525" indent="-263525">
              <a:spcBef>
                <a:spcPts val="500"/>
              </a:spcBef>
            </a:pPr>
            <a:r>
              <a:rPr lang="en-US" sz="1800" dirty="0"/>
              <a:t>production staging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 dirty="0"/>
              <a:t>Infrastructure as a Code (</a:t>
            </a:r>
            <a:r>
              <a:rPr lang="en-US" sz="1800" dirty="0" err="1"/>
              <a:t>IaaC</a:t>
            </a:r>
            <a:r>
              <a:rPr lang="en-US" sz="1800" dirty="0"/>
              <a:t>)</a:t>
            </a:r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Tools: Chef, </a:t>
            </a:r>
            <a:r>
              <a:rPr lang="en-US" sz="1800" dirty="0" err="1"/>
              <a:t>Ansible</a:t>
            </a:r>
            <a:r>
              <a:rPr lang="en-US" sz="1800" dirty="0"/>
              <a:t>, Cloud Formation, Elastic Beanstalk, Reactive Platform, ... 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ym typeface="Wingdings"/>
              </a:rPr>
              <a:t> </a:t>
            </a:r>
            <a:r>
              <a:rPr lang="en-US" sz="1800" dirty="0" smtClean="0"/>
              <a:t>CD</a:t>
            </a:r>
            <a:r>
              <a:rPr lang="en-US" sz="1800" dirty="0"/>
              <a:t>: Jenkins, Travis CI, Circle CI, AWS </a:t>
            </a:r>
            <a:r>
              <a:rPr lang="en-US" sz="1800" dirty="0" err="1"/>
              <a:t>CodeDeploy</a:t>
            </a:r>
            <a:r>
              <a:rPr lang="en-US" sz="1800" dirty="0"/>
              <a:t>, </a:t>
            </a:r>
            <a:r>
              <a:rPr lang="en-US" sz="1800" dirty="0" err="1"/>
              <a:t>heroku</a:t>
            </a: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565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6913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63525" indent="-263525">
              <a:spcBef>
                <a:spcPts val="500"/>
              </a:spcBef>
            </a:pPr>
            <a:r>
              <a:rPr lang="en-US" sz="1800"/>
              <a:t>logging</a:t>
            </a:r>
            <a:endParaRPr lang="de-DE"/>
          </a:p>
          <a:p>
            <a:pPr marL="263525" indent="-263525">
              <a:spcBef>
                <a:spcPts val="500"/>
              </a:spcBef>
            </a:pPr>
            <a:r>
              <a:rPr lang="en-US" sz="1800"/>
              <a:t>exception handling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/>
              <a:t>performance monitoring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/>
              <a:t>support / service desk</a:t>
            </a:r>
          </a:p>
          <a:p>
            <a:pPr marL="263525" indent="-263525">
              <a:spcBef>
                <a:spcPts val="500"/>
              </a:spcBef>
              <a:buFont typeface="Wingdings" charset="2"/>
              <a:buChar char="§"/>
            </a:pPr>
            <a:endParaRPr lang="en-US" sz="1800"/>
          </a:p>
          <a:p>
            <a:pPr marL="263525" indent="-263525">
              <a:spcBef>
                <a:spcPts val="500"/>
              </a:spcBef>
            </a:pPr>
            <a:endParaRPr lang="en-US" sz="1800"/>
          </a:p>
          <a:p>
            <a:pPr marL="263525" indent="-263525">
              <a:spcBef>
                <a:spcPts val="500"/>
              </a:spcBef>
            </a:pPr>
            <a:endParaRPr lang="en-US" sz="1800"/>
          </a:p>
          <a:p>
            <a:pPr marL="263525" indent="-263525">
              <a:spcBef>
                <a:spcPts val="500"/>
              </a:spcBef>
            </a:pPr>
            <a:endParaRPr lang="en-US" sz="1800"/>
          </a:p>
          <a:p>
            <a:pPr marL="263525" indent="-263525">
              <a:spcBef>
                <a:spcPts val="500"/>
              </a:spcBef>
            </a:pPr>
            <a:endParaRPr lang="en-US" sz="1800"/>
          </a:p>
          <a:p>
            <a:pPr marL="0" indent="0">
              <a:spcBef>
                <a:spcPts val="500"/>
              </a:spcBef>
              <a:buNone/>
            </a:pPr>
            <a:r>
              <a:rPr lang="en-US" sz="1800"/>
              <a:t>Tools: Jira Service Desk, </a:t>
            </a:r>
            <a:r>
              <a:rPr lang="en-US" sz="1800" err="1"/>
              <a:t>CloudWatch</a:t>
            </a:r>
            <a:r>
              <a:rPr lang="en-US" sz="1800"/>
              <a:t>, ELK Stack, Reactive Platform, ECS, EC2, Kubernetes, … </a:t>
            </a:r>
          </a:p>
          <a:p>
            <a:pPr marL="263525" indent="-263525">
              <a:spcBef>
                <a:spcPts val="500"/>
              </a:spcBef>
              <a:buFont typeface="Wingdings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3905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err="1" smtClean="0"/>
              <a:t>DevOps</a:t>
            </a:r>
            <a:r>
              <a:rPr lang="de-DE" sz="2000" dirty="0" smtClean="0"/>
              <a:t> Pipeline</a:t>
            </a:r>
            <a:endParaRPr lang="de-DE" dirty="0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084157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xmlns="" id="{00C5B1A4-F9A1-4FD0-B417-147B0831E6E2}"/>
              </a:ext>
            </a:extLst>
          </p:cNvPr>
          <p:cNvCxnSpPr/>
          <p:nvPr/>
        </p:nvCxnSpPr>
        <p:spPr bwMode="auto">
          <a:xfrm>
            <a:off x="295458" y="2724150"/>
            <a:ext cx="3494638" cy="9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xmlns="" id="{334CBF15-F87C-453E-851C-A54AF3D4D618}"/>
              </a:ext>
            </a:extLst>
          </p:cNvPr>
          <p:cNvCxnSpPr>
            <a:cxnSpLocks/>
          </p:cNvCxnSpPr>
          <p:nvPr/>
        </p:nvCxnSpPr>
        <p:spPr bwMode="auto">
          <a:xfrm>
            <a:off x="295457" y="3267075"/>
            <a:ext cx="4728172" cy="9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C477A7B0-FFE1-4403-BB27-FD6BE70E337E}"/>
              </a:ext>
            </a:extLst>
          </p:cNvPr>
          <p:cNvCxnSpPr>
            <a:cxnSpLocks/>
          </p:cNvCxnSpPr>
          <p:nvPr/>
        </p:nvCxnSpPr>
        <p:spPr bwMode="auto">
          <a:xfrm>
            <a:off x="284141" y="3810000"/>
            <a:ext cx="5984340" cy="9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3EAC61AD-5C2F-41DF-AE38-B7FF31D97756}"/>
              </a:ext>
            </a:extLst>
          </p:cNvPr>
          <p:cNvCxnSpPr>
            <a:cxnSpLocks/>
          </p:cNvCxnSpPr>
          <p:nvPr/>
        </p:nvCxnSpPr>
        <p:spPr bwMode="auto">
          <a:xfrm>
            <a:off x="284142" y="4352925"/>
            <a:ext cx="7229192" cy="9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xmlns="" id="{6789E372-2285-43C9-945D-1B79E0498247}"/>
              </a:ext>
            </a:extLst>
          </p:cNvPr>
          <p:cNvCxnSpPr>
            <a:cxnSpLocks/>
          </p:cNvCxnSpPr>
          <p:nvPr/>
        </p:nvCxnSpPr>
        <p:spPr bwMode="auto">
          <a:xfrm>
            <a:off x="295456" y="4895850"/>
            <a:ext cx="8485360" cy="656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8BE8C687-71B7-4C97-8580-FDF88CC533E1}"/>
              </a:ext>
            </a:extLst>
          </p:cNvPr>
          <p:cNvSpPr txBox="1"/>
          <p:nvPr/>
        </p:nvSpPr>
        <p:spPr>
          <a:xfrm>
            <a:off x="295321" y="27920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Agile </a:t>
            </a:r>
            <a:r>
              <a:rPr lang="de-DE" err="1"/>
              <a:t>development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BD10542F-24FC-40B7-A023-8B9412730F90}"/>
              </a:ext>
            </a:extLst>
          </p:cNvPr>
          <p:cNvSpPr txBox="1"/>
          <p:nvPr/>
        </p:nvSpPr>
        <p:spPr>
          <a:xfrm>
            <a:off x="295321" y="333497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Continuous</a:t>
            </a:r>
            <a:r>
              <a:rPr lang="de-DE" dirty="0">
                <a:cs typeface="Arial"/>
              </a:rPr>
              <a:t> Integration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D8F1C271-9473-4567-94B6-74245B80122B}"/>
              </a:ext>
            </a:extLst>
          </p:cNvPr>
          <p:cNvSpPr txBox="1"/>
          <p:nvPr/>
        </p:nvSpPr>
        <p:spPr>
          <a:xfrm>
            <a:off x="295321" y="38779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Continuous</a:t>
            </a:r>
            <a:r>
              <a:rPr lang="de-DE">
                <a:cs typeface="Arial"/>
              </a:rPr>
              <a:t> </a:t>
            </a:r>
            <a:r>
              <a:rPr lang="de-DE" err="1">
                <a:cs typeface="Arial"/>
              </a:rPr>
              <a:t>Delivery</a:t>
            </a:r>
            <a:endParaRPr lang="de-DE" err="1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FA626FBA-7A96-43DD-A5F2-710760271628}"/>
              </a:ext>
            </a:extLst>
          </p:cNvPr>
          <p:cNvSpPr txBox="1"/>
          <p:nvPr/>
        </p:nvSpPr>
        <p:spPr>
          <a:xfrm>
            <a:off x="295321" y="44208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Continuous</a:t>
            </a:r>
            <a:r>
              <a:rPr lang="de-DE">
                <a:cs typeface="Arial"/>
              </a:rPr>
              <a:t> </a:t>
            </a:r>
            <a:r>
              <a:rPr lang="de-DE" err="1">
                <a:cs typeface="Arial"/>
              </a:rPr>
              <a:t>Deployment</a:t>
            </a:r>
            <a:endParaRPr lang="de-DE" err="1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97CB9BB9-683A-44A7-AC67-87D700EB6E1E}"/>
              </a:ext>
            </a:extLst>
          </p:cNvPr>
          <p:cNvSpPr txBox="1"/>
          <p:nvPr/>
        </p:nvSpPr>
        <p:spPr>
          <a:xfrm>
            <a:off x="295338" y="4962525"/>
            <a:ext cx="6145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Continuous</a:t>
            </a:r>
            <a:r>
              <a:rPr lang="de-DE"/>
              <a:t> </a:t>
            </a:r>
            <a:r>
              <a:rPr lang="de-DE" err="1"/>
              <a:t>Configuration</a:t>
            </a:r>
            <a:r>
              <a:rPr lang="de-DE"/>
              <a:t> Automation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95275" y="6064550"/>
            <a:ext cx="8484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smtClean="0"/>
              <a:t>MORE INFO: https</a:t>
            </a:r>
            <a:r>
              <a:rPr lang="de-DE" sz="1050" dirty="0"/>
              <a:t>://</a:t>
            </a:r>
            <a:r>
              <a:rPr lang="de-DE" sz="1050" dirty="0" err="1"/>
              <a:t>www.scrum.de</a:t>
            </a:r>
            <a:r>
              <a:rPr lang="de-DE" sz="1050" dirty="0"/>
              <a:t>/unterschiede-zwischen-continuous-integration-continuous-delivery-und-continuous-deployment/</a:t>
            </a:r>
          </a:p>
        </p:txBody>
      </p:sp>
    </p:spTree>
    <p:extLst>
      <p:ext uri="{BB962C8B-B14F-4D97-AF65-F5344CB8AC3E}">
        <p14:creationId xmlns:p14="http://schemas.microsoft.com/office/powerpoint/2010/main" val="50238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DA9D2D-2870-46BC-B2A2-7BFDFF7A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3525" indent="-263525">
              <a:spcBef>
                <a:spcPts val="500"/>
              </a:spcBef>
              <a:buChar char="•"/>
            </a:pPr>
            <a:endParaRPr lang="en-US" sz="2000"/>
          </a:p>
          <a:p>
            <a:pPr>
              <a:spcBef>
                <a:spcPts val="500"/>
              </a:spcBef>
            </a:pPr>
            <a:r>
              <a:rPr lang="en-US" sz="2000"/>
              <a:t>continuous deployment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6A9C3AC-2F57-4387-8D10-00AD84EC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01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//WEEK 1 - Tobias</a:t>
            </a:r>
          </a:p>
          <a:p>
            <a:pPr marL="263525" indent="-263525"/>
            <a:r>
              <a:rPr lang="en-US" sz="1800" dirty="0" smtClean="0"/>
              <a:t>DevOps Introduction</a:t>
            </a:r>
          </a:p>
          <a:p>
            <a:pPr marL="263525" indent="-263525"/>
            <a:r>
              <a:rPr lang="en-US" sz="1800" dirty="0" smtClean="0"/>
              <a:t>Pipeline (continuous </a:t>
            </a:r>
            <a:r>
              <a:rPr lang="en-US" sz="1800" dirty="0"/>
              <a:t>integration </a:t>
            </a:r>
            <a:r>
              <a:rPr lang="en-US" sz="1800" dirty="0" smtClean="0"/>
              <a:t>/ c</a:t>
            </a:r>
            <a:r>
              <a:rPr lang="en-US" sz="1800" dirty="0" smtClean="0"/>
              <a:t>ontinuous delivery / continuous deployment)</a:t>
            </a:r>
          </a:p>
          <a:p>
            <a:pPr marL="263525" indent="-263525"/>
            <a:r>
              <a:rPr lang="en-US" sz="1800" dirty="0" smtClean="0"/>
              <a:t>Real World Examples</a:t>
            </a:r>
            <a:endParaRPr lang="en-US" sz="1800" dirty="0"/>
          </a:p>
          <a:p>
            <a:pPr marL="263525" indent="-263525"/>
            <a:endParaRPr lang="en-US" sz="1800" dirty="0"/>
          </a:p>
          <a:p>
            <a:pPr marL="0" indent="0">
              <a:buNone/>
            </a:pPr>
            <a:r>
              <a:rPr lang="en-US" sz="1800" dirty="0"/>
              <a:t>//WEEK 2 - Peter</a:t>
            </a:r>
          </a:p>
          <a:p>
            <a:pPr marL="263525" indent="-263525"/>
            <a:r>
              <a:rPr lang="en-US" sz="1800" dirty="0"/>
              <a:t>Infrastructure as Code (Puppet?, Chef?)</a:t>
            </a:r>
          </a:p>
          <a:p>
            <a:pPr marL="263525" indent="-263525"/>
            <a:r>
              <a:rPr lang="en-US" sz="1800" dirty="0"/>
              <a:t>Cloud Foundry</a:t>
            </a:r>
          </a:p>
          <a:p>
            <a:pPr marL="263525" indent="-263525"/>
            <a:r>
              <a:rPr lang="en-US" sz="1800" dirty="0"/>
              <a:t>???</a:t>
            </a:r>
          </a:p>
          <a:p>
            <a:pPr marL="263525" indent="-263525"/>
            <a:endParaRPr lang="en-US" sz="1800" dirty="0"/>
          </a:p>
          <a:p>
            <a:pPr marL="263525" indent="-26352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393ACC-6C5C-43B5-BF43-1E98BCB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err="1"/>
              <a:t>DevOps</a:t>
            </a:r>
            <a:r>
              <a:rPr lang="de-DE" sz="2000" dirty="0"/>
              <a:t> </a:t>
            </a:r>
            <a:r>
              <a:rPr lang="de-DE" sz="2000" dirty="0" smtClean="0"/>
              <a:t>- </a:t>
            </a:r>
            <a:r>
              <a:rPr lang="de-DE" sz="2000" dirty="0" err="1" smtClean="0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5617A7B-7A90-4F01-B34A-B44F836C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/>
            <a:r>
              <a:rPr lang="de-DE" sz="1800" b="1" dirty="0" err="1"/>
              <a:t>DevOps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a </a:t>
            </a:r>
            <a:r>
              <a:rPr lang="de-DE" sz="1800" dirty="0" err="1"/>
              <a:t>software</a:t>
            </a:r>
            <a:r>
              <a:rPr lang="de-DE" sz="1800" dirty="0"/>
              <a:t> </a:t>
            </a:r>
            <a:r>
              <a:rPr lang="de-DE" sz="1800" dirty="0" err="1"/>
              <a:t>engineering</a:t>
            </a:r>
            <a:r>
              <a:rPr lang="de-DE" sz="1800" dirty="0"/>
              <a:t> </a:t>
            </a:r>
            <a:r>
              <a:rPr lang="de-DE" sz="1800" dirty="0" err="1"/>
              <a:t>practice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aims</a:t>
            </a:r>
            <a:r>
              <a:rPr lang="de-DE" sz="1800" dirty="0"/>
              <a:t> at </a:t>
            </a:r>
            <a:r>
              <a:rPr lang="de-DE" sz="1800" dirty="0" err="1"/>
              <a:t>unifying</a:t>
            </a:r>
            <a:r>
              <a:rPr lang="de-DE" sz="1800" dirty="0"/>
              <a:t> </a:t>
            </a:r>
            <a:r>
              <a:rPr lang="de-DE" sz="1800" dirty="0" err="1"/>
              <a:t>software</a:t>
            </a:r>
            <a:r>
              <a:rPr lang="de-DE" sz="1800" dirty="0"/>
              <a:t> </a:t>
            </a:r>
            <a:r>
              <a:rPr lang="de-DE" sz="1800" dirty="0" err="1"/>
              <a:t>development</a:t>
            </a:r>
            <a:r>
              <a:rPr lang="de-DE" sz="1800" dirty="0"/>
              <a:t> (</a:t>
            </a:r>
            <a:r>
              <a:rPr lang="de-DE" sz="1800" dirty="0" err="1"/>
              <a:t>Dev</a:t>
            </a:r>
            <a:r>
              <a:rPr lang="de-DE" sz="1800" dirty="0"/>
              <a:t>)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software</a:t>
            </a:r>
            <a:r>
              <a:rPr lang="de-DE" sz="1800" dirty="0"/>
              <a:t> </a:t>
            </a:r>
            <a:r>
              <a:rPr lang="de-DE" sz="1800" dirty="0" err="1"/>
              <a:t>operation</a:t>
            </a:r>
            <a:r>
              <a:rPr lang="de-DE" sz="1800" dirty="0"/>
              <a:t> (</a:t>
            </a:r>
            <a:r>
              <a:rPr lang="de-DE" sz="1800" dirty="0" err="1" smtClean="0"/>
              <a:t>Ops</a:t>
            </a:r>
            <a:r>
              <a:rPr lang="de-DE" sz="1800" dirty="0" smtClean="0"/>
              <a:t>)</a:t>
            </a:r>
          </a:p>
          <a:p>
            <a:pPr marL="703151" lvl="1" indent="-263525"/>
            <a:r>
              <a:rPr lang="de-DE" dirty="0" smtClean="0"/>
              <a:t>People,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endParaRPr lang="de-DE" dirty="0" smtClean="0"/>
          </a:p>
          <a:p>
            <a:pPr marL="703151" lvl="1" indent="-263525"/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endParaRPr lang="de-DE" dirty="0" smtClean="0"/>
          </a:p>
          <a:p>
            <a:pPr marL="703151" lvl="1" indent="-263525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enable</a:t>
            </a:r>
            <a:r>
              <a:rPr lang="de-DE" dirty="0" smtClean="0"/>
              <a:t>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703151" lvl="1" indent="-263525"/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users</a:t>
            </a:r>
            <a:endParaRPr lang="de-DE" dirty="0" smtClean="0"/>
          </a:p>
          <a:p>
            <a:pPr marL="703151" lvl="1" indent="-263525"/>
            <a:r>
              <a:rPr lang="de-DE" dirty="0" smtClean="0"/>
              <a:t>fast(er)</a:t>
            </a:r>
            <a:endParaRPr lang="de-DE" dirty="0"/>
          </a:p>
          <a:p>
            <a:pPr marL="263525" indent="-263525">
              <a:spcBef>
                <a:spcPts val="500"/>
              </a:spcBef>
            </a:pPr>
            <a:r>
              <a:rPr lang="de-DE" sz="1800" dirty="0" err="1" smtClean="0"/>
              <a:t>We</a:t>
            </a:r>
            <a:r>
              <a:rPr lang="de-DE" sz="1800" dirty="0"/>
              <a:t> just </a:t>
            </a:r>
            <a:r>
              <a:rPr lang="de-DE" sz="1800" dirty="0" err="1"/>
              <a:t>focus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software</a:t>
            </a:r>
            <a:r>
              <a:rPr lang="de-DE" sz="1800" dirty="0"/>
              <a:t> </a:t>
            </a:r>
            <a:r>
              <a:rPr lang="de-DE" sz="1800" dirty="0" err="1" smtClean="0"/>
              <a:t>process</a:t>
            </a:r>
            <a:r>
              <a:rPr lang="de-DE" sz="1800" dirty="0" smtClean="0"/>
              <a:t>!</a:t>
            </a:r>
            <a:endParaRPr lang="de-DE" sz="1800" dirty="0"/>
          </a:p>
          <a:p>
            <a:pPr marL="263525" indent="-263525">
              <a:spcBef>
                <a:spcPts val="500"/>
              </a:spcBef>
            </a:pPr>
            <a:endParaRPr lang="de-DE" sz="1800" dirty="0"/>
          </a:p>
          <a:p>
            <a:pPr marL="263525" indent="-263525">
              <a:spcBef>
                <a:spcPts val="500"/>
              </a:spcBef>
            </a:pPr>
            <a:endParaRPr lang="de-DE" sz="1800" dirty="0"/>
          </a:p>
          <a:p>
            <a:pPr marL="263525" indent="-263525">
              <a:spcBef>
                <a:spcPts val="500"/>
              </a:spcBef>
            </a:pPr>
            <a:endParaRPr lang="de-DE" sz="1800" dirty="0" smtClean="0"/>
          </a:p>
          <a:p>
            <a:pPr marL="263525" indent="-263525">
              <a:spcBef>
                <a:spcPts val="500"/>
              </a:spcBef>
            </a:pPr>
            <a:endParaRPr lang="de-DE" sz="1800" dirty="0"/>
          </a:p>
          <a:p>
            <a:pPr marL="263525" indent="-263525">
              <a:spcBef>
                <a:spcPts val="500"/>
              </a:spcBef>
            </a:pPr>
            <a:endParaRPr lang="de-DE" sz="1800" dirty="0" smtClean="0"/>
          </a:p>
          <a:p>
            <a:pPr marL="263525" indent="-263525">
              <a:spcBef>
                <a:spcPts val="500"/>
              </a:spcBef>
            </a:pPr>
            <a:endParaRPr lang="de-DE" sz="1800" dirty="0"/>
          </a:p>
          <a:p>
            <a:pPr marL="0" indent="0">
              <a:spcBef>
                <a:spcPts val="500"/>
              </a:spcBef>
              <a:buNone/>
            </a:pPr>
            <a:endParaRPr lang="de-DE" sz="1800" dirty="0"/>
          </a:p>
        </p:txBody>
      </p:sp>
      <p:pic>
        <p:nvPicPr>
          <p:cNvPr id="4" name="Grafik 4" descr="512px-Devops-toolchain.svg.png">
            <a:extLst>
              <a:ext uri="{FF2B5EF4-FFF2-40B4-BE49-F238E27FC236}">
                <a16:creationId xmlns:a16="http://schemas.microsoft.com/office/drawing/2014/main" xmlns="" id="{59E442C6-4105-4B98-8DD7-0E3A0F5E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18" y="3925828"/>
            <a:ext cx="3617782" cy="206230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152900" y="6079928"/>
            <a:ext cx="4572000" cy="3411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3525" indent="-263525">
              <a:spcBef>
                <a:spcPts val="500"/>
              </a:spcBef>
            </a:pPr>
            <a:endParaRPr lang="de-DE" sz="600" dirty="0"/>
          </a:p>
          <a:p>
            <a:pPr>
              <a:spcBef>
                <a:spcPts val="500"/>
              </a:spcBef>
            </a:pPr>
            <a:r>
              <a:rPr lang="de-DE" sz="600" dirty="0"/>
              <a:t>https://upload.wikimedia.org/wikipedia/commons/thumb/0/05/Devops-toolchain.svg/512px-Devops-toolchain.svg.png</a:t>
            </a:r>
            <a:endParaRPr lang="de-DE" sz="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45737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8CC8431-D6A1-4E6C-BC9F-AB0A2822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r>
              <a:rPr lang="de-DE" sz="2000"/>
              <a:t> Challenges 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36BF46-4B7C-4EB5-B499-967B5BEA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>
              <a:buFont typeface="Wingdings"/>
            </a:pPr>
            <a:r>
              <a:rPr lang="de-DE" sz="1800" dirty="0" err="1" smtClean="0"/>
              <a:t>development</a:t>
            </a:r>
            <a:r>
              <a:rPr lang="de-DE" sz="1800" dirty="0" smtClean="0"/>
              <a:t> vs. </a:t>
            </a:r>
            <a:r>
              <a:rPr lang="de-DE" sz="1800" dirty="0" err="1"/>
              <a:t>o</a:t>
            </a:r>
            <a:r>
              <a:rPr lang="de-DE" sz="1800" dirty="0" err="1" smtClean="0"/>
              <a:t>peration</a:t>
            </a:r>
            <a:endParaRPr lang="de-DE" sz="1800" dirty="0" smtClean="0"/>
          </a:p>
          <a:p>
            <a:pPr marL="263525" indent="-263525">
              <a:buFont typeface="Wingdings"/>
            </a:pPr>
            <a:r>
              <a:rPr lang="de-DE" sz="1800" dirty="0" smtClean="0"/>
              <a:t>agile vs. </a:t>
            </a:r>
            <a:r>
              <a:rPr lang="de-DE" sz="1800" dirty="0" err="1" smtClean="0"/>
              <a:t>stability</a:t>
            </a:r>
            <a:endParaRPr lang="de-DE" sz="1800" dirty="0"/>
          </a:p>
          <a:p>
            <a:pPr marL="263525" indent="-263525">
              <a:buFont typeface="Wingdings"/>
            </a:pPr>
            <a:r>
              <a:rPr lang="de-DE" sz="1800" dirty="0" smtClean="0"/>
              <a:t>a </a:t>
            </a:r>
            <a:r>
              <a:rPr lang="de-DE" sz="1800" dirty="0" err="1" smtClean="0"/>
              <a:t>lot</a:t>
            </a:r>
            <a:r>
              <a:rPr lang="de-DE" sz="1800" dirty="0" smtClean="0"/>
              <a:t> </a:t>
            </a:r>
            <a:r>
              <a:rPr lang="de-DE" sz="1800" dirty="0" err="1" smtClean="0"/>
              <a:t>iterations</a:t>
            </a:r>
            <a:endParaRPr lang="de-DE" sz="1800" dirty="0" smtClean="0"/>
          </a:p>
          <a:p>
            <a:pPr marL="263525" indent="-263525">
              <a:buFont typeface="Wingdings"/>
            </a:pPr>
            <a:r>
              <a:rPr lang="de-DE" sz="1800" dirty="0" smtClean="0">
                <a:solidFill>
                  <a:schemeClr val="tx1"/>
                </a:solidFill>
              </a:rPr>
              <a:t>a </a:t>
            </a:r>
            <a:r>
              <a:rPr lang="de-DE" sz="1800" dirty="0" err="1" smtClean="0">
                <a:solidFill>
                  <a:schemeClr val="tx1"/>
                </a:solidFill>
              </a:rPr>
              <a:t>lot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releases</a:t>
            </a:r>
            <a:endParaRPr lang="de-DE" sz="1800" dirty="0" smtClean="0">
              <a:solidFill>
                <a:schemeClr val="tx1"/>
              </a:solidFill>
            </a:endParaRPr>
          </a:p>
          <a:p>
            <a:pPr marL="263525" indent="-263525">
              <a:buFont typeface="Wingdings"/>
            </a:pPr>
            <a:r>
              <a:rPr lang="de-DE" sz="1800" dirty="0" err="1" smtClean="0">
                <a:solidFill>
                  <a:schemeClr val="tx1"/>
                </a:solidFill>
              </a:rPr>
              <a:t>monitoring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all </a:t>
            </a:r>
            <a:r>
              <a:rPr lang="de-DE" sz="1800" dirty="0" err="1" smtClean="0">
                <a:solidFill>
                  <a:schemeClr val="tx1"/>
                </a:solidFill>
              </a:rPr>
              <a:t>services</a:t>
            </a:r>
            <a:endParaRPr lang="de-DE" sz="1800" dirty="0" smtClean="0">
              <a:solidFill>
                <a:schemeClr val="tx1"/>
              </a:solidFill>
            </a:endParaRPr>
          </a:p>
          <a:p>
            <a:pPr marL="263525" indent="-263525">
              <a:buFont typeface="Wingdings"/>
            </a:pPr>
            <a:r>
              <a:rPr lang="de-DE" dirty="0" err="1">
                <a:solidFill>
                  <a:schemeClr val="tx1"/>
                </a:solidFill>
              </a:rPr>
              <a:t>c</a:t>
            </a:r>
            <a:r>
              <a:rPr lang="de-DE" dirty="0" err="1" smtClean="0">
                <a:solidFill>
                  <a:schemeClr val="tx1"/>
                </a:solidFill>
              </a:rPr>
              <a:t>ode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q</a:t>
            </a:r>
            <a:r>
              <a:rPr lang="de-DE" dirty="0" err="1" smtClean="0">
                <a:solidFill>
                  <a:schemeClr val="tx1"/>
                </a:solidFill>
              </a:rPr>
              <a:t>uality</a:t>
            </a:r>
            <a:endParaRPr lang="de-DE" sz="1800" dirty="0"/>
          </a:p>
          <a:p>
            <a:pPr marL="263525" indent="-263525">
              <a:spcBef>
                <a:spcPts val="500"/>
              </a:spcBef>
              <a:buFont typeface="Wingdings"/>
            </a:pPr>
            <a:endParaRPr lang="de-DE" sz="18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3586076"/>
            <a:ext cx="6248400" cy="266441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09874" y="6173089"/>
            <a:ext cx="5056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https://</a:t>
            </a:r>
            <a:r>
              <a:rPr lang="de-DE" sz="600" dirty="0" err="1"/>
              <a:t>www.slideshare.net</a:t>
            </a:r>
            <a:r>
              <a:rPr lang="de-DE" sz="600" dirty="0"/>
              <a:t>/</a:t>
            </a:r>
            <a:r>
              <a:rPr lang="de-DE" sz="600" dirty="0" err="1"/>
              <a:t>MaxYermakhanov</a:t>
            </a:r>
            <a:r>
              <a:rPr lang="de-DE" sz="600" dirty="0"/>
              <a:t>/</a:t>
            </a:r>
            <a:r>
              <a:rPr lang="de-DE" sz="600" dirty="0" err="1"/>
              <a:t>devops-in-the-real-world?qid</a:t>
            </a:r>
            <a:r>
              <a:rPr lang="de-DE" sz="600" dirty="0"/>
              <a:t>=4059c0ff-d1ba-462e-83e4-4b4e79b404c9&amp;v=&amp;b=&amp;</a:t>
            </a:r>
            <a:r>
              <a:rPr lang="de-DE" sz="600" dirty="0" err="1"/>
              <a:t>from_search</a:t>
            </a:r>
            <a:r>
              <a:rPr lang="de-DE" sz="6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7463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E683CD-9540-44B6-A3E8-E5EE863C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Goals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D0459B7-0423-4DBA-9EF7-F1AC4F2B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/>
            <a:r>
              <a:rPr lang="en-US" sz="1800" dirty="0" smtClean="0"/>
              <a:t>The goals of DevOps span the entire delivery pipeline.</a:t>
            </a:r>
            <a:endParaRPr lang="en-US" dirty="0" smtClean="0"/>
          </a:p>
          <a:p>
            <a:pPr marL="439626" lvl="1" indent="-263525">
              <a:spcBef>
                <a:spcPts val="500"/>
              </a:spcBef>
              <a:buFont typeface="Wingdings"/>
            </a:pPr>
            <a:r>
              <a:rPr lang="en-US" sz="1754" dirty="0" smtClean="0"/>
              <a:t>Improved deployment frequency</a:t>
            </a:r>
            <a:endParaRPr lang="en-US" sz="1754" dirty="0" smtClean="0">
              <a:solidFill>
                <a:schemeClr val="tx1"/>
              </a:solidFill>
            </a:endParaRPr>
          </a:p>
          <a:p>
            <a:pPr marL="439626" lvl="1" indent="-263525">
              <a:buFont typeface="Wingdings"/>
            </a:pPr>
            <a:r>
              <a:rPr lang="en-US" sz="1754" dirty="0" smtClean="0"/>
              <a:t>Faster time to market</a:t>
            </a:r>
            <a:endParaRPr lang="en-US" dirty="0" smtClean="0">
              <a:solidFill>
                <a:schemeClr val="tx1"/>
              </a:solidFill>
            </a:endParaRPr>
          </a:p>
          <a:p>
            <a:pPr marL="439626" lvl="1" indent="-263525">
              <a:buFont typeface="Wingdings"/>
            </a:pPr>
            <a:r>
              <a:rPr lang="en-US" sz="1754" dirty="0" smtClean="0"/>
              <a:t>Lower failure rate of new releases</a:t>
            </a:r>
            <a:endParaRPr lang="en-US" dirty="0" smtClean="0">
              <a:solidFill>
                <a:schemeClr val="tx1"/>
              </a:solidFill>
            </a:endParaRPr>
          </a:p>
          <a:p>
            <a:pPr marL="439626" lvl="1" indent="-263525">
              <a:buFont typeface="Wingdings"/>
            </a:pPr>
            <a:r>
              <a:rPr lang="en-US" sz="1754" dirty="0" smtClean="0"/>
              <a:t>Shortened lead time between fixes</a:t>
            </a:r>
            <a:endParaRPr lang="en-US" dirty="0" smtClean="0">
              <a:solidFill>
                <a:schemeClr val="tx1"/>
              </a:solidFill>
            </a:endParaRPr>
          </a:p>
          <a:p>
            <a:pPr marL="439626" lvl="1" indent="-263525">
              <a:buFont typeface="Wingdings"/>
            </a:pPr>
            <a:r>
              <a:rPr lang="en-US" sz="1754" dirty="0" smtClean="0"/>
              <a:t>Faster mean time to recovery</a:t>
            </a:r>
          </a:p>
          <a:p>
            <a:pPr marL="439626" lvl="1" indent="-263525">
              <a:buFont typeface="Wingdings"/>
            </a:pPr>
            <a:r>
              <a:rPr lang="en-US" sz="1754" dirty="0" smtClean="0">
                <a:solidFill>
                  <a:schemeClr val="tx1"/>
                </a:solidFill>
              </a:rPr>
              <a:t>Easier onboarding for new developers</a:t>
            </a:r>
            <a:endParaRPr lang="en-US" dirty="0" smtClean="0">
              <a:solidFill>
                <a:schemeClr val="tx1"/>
              </a:solidFill>
            </a:endParaRPr>
          </a:p>
          <a:p>
            <a:pPr marL="263525" indent="-263525">
              <a:spcBef>
                <a:spcPts val="500"/>
              </a:spcBef>
            </a:pPr>
            <a:endParaRPr lang="en-US" sz="1800" dirty="0" smtClean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3410986"/>
            <a:ext cx="5092700" cy="294676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09874" y="6173089"/>
            <a:ext cx="5056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https://</a:t>
            </a:r>
            <a:r>
              <a:rPr lang="de-DE" sz="600" dirty="0" err="1"/>
              <a:t>www.slideshare.net</a:t>
            </a:r>
            <a:r>
              <a:rPr lang="de-DE" sz="600" dirty="0"/>
              <a:t>/</a:t>
            </a:r>
            <a:r>
              <a:rPr lang="de-DE" sz="600" dirty="0" err="1"/>
              <a:t>MaxYermakhanov</a:t>
            </a:r>
            <a:r>
              <a:rPr lang="de-DE" sz="600" dirty="0"/>
              <a:t>/</a:t>
            </a:r>
            <a:r>
              <a:rPr lang="de-DE" sz="600" dirty="0" err="1"/>
              <a:t>devops-in-the-real-world?qid</a:t>
            </a:r>
            <a:r>
              <a:rPr lang="de-DE" sz="600" dirty="0"/>
              <a:t>=4059c0ff-d1ba-462e-83e4-4b4e79b404c9&amp;v=&amp;b=&amp;</a:t>
            </a:r>
            <a:r>
              <a:rPr lang="de-DE" sz="600" dirty="0" err="1"/>
              <a:t>from_search</a:t>
            </a:r>
            <a:r>
              <a:rPr lang="de-DE" sz="6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95204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9321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263525">
              <a:buFont typeface="Wingdings"/>
            </a:pPr>
            <a:r>
              <a:rPr lang="de-DE" sz="1800" err="1">
                <a:solidFill>
                  <a:schemeClr val="tx1"/>
                </a:solidFill>
              </a:rPr>
              <a:t>general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project</a:t>
            </a:r>
            <a:r>
              <a:rPr lang="de-DE" sz="1800">
                <a:solidFill>
                  <a:schemeClr val="tx1"/>
                </a:solidFill>
              </a:rPr>
              <a:t> </a:t>
            </a:r>
            <a:r>
              <a:rPr lang="de-DE" sz="1800" err="1">
                <a:solidFill>
                  <a:schemeClr val="tx1"/>
                </a:solidFill>
              </a:rPr>
              <a:t>management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tasks</a:t>
            </a:r>
            <a:endParaRPr lang="de-DE" err="1">
              <a:solidFill>
                <a:schemeClr val="tx1"/>
              </a:solidFill>
            </a:endParaRP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>
                <a:solidFill>
                  <a:schemeClr val="tx1"/>
                </a:solidFill>
              </a:rPr>
              <a:t>backlog</a:t>
            </a:r>
            <a:r>
              <a:rPr lang="de-DE" sz="1800">
                <a:solidFill>
                  <a:schemeClr val="tx1"/>
                </a:solidFill>
              </a:rPr>
              <a:t> </a:t>
            </a: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/>
              <a:t>documentation</a:t>
            </a: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/>
              <a:t>scrum</a:t>
            </a:r>
            <a:r>
              <a:rPr lang="de-DE" sz="1800"/>
              <a:t> </a:t>
            </a:r>
            <a:r>
              <a:rPr lang="de-DE" sz="1800" err="1"/>
              <a:t>planning</a:t>
            </a: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/>
              <a:t>Retrospectives</a:t>
            </a: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/>
              <a:t>use</a:t>
            </a:r>
            <a:r>
              <a:rPr lang="de-DE" sz="1800"/>
              <a:t> </a:t>
            </a:r>
            <a:r>
              <a:rPr lang="de-DE" sz="1800" err="1"/>
              <a:t>mvp's</a:t>
            </a:r>
            <a:r>
              <a:rPr lang="de-DE" sz="1800"/>
              <a:t> – </a:t>
            </a:r>
            <a:r>
              <a:rPr lang="de-DE" sz="1800" err="1"/>
              <a:t>don't</a:t>
            </a:r>
            <a:r>
              <a:rPr lang="de-DE" sz="1800"/>
              <a:t> </a:t>
            </a:r>
            <a:r>
              <a:rPr lang="de-DE" sz="1800" err="1"/>
              <a:t>develop</a:t>
            </a:r>
            <a:r>
              <a:rPr lang="de-DE" sz="1800"/>
              <a:t> </a:t>
            </a:r>
            <a:r>
              <a:rPr lang="de-DE" sz="1800" err="1"/>
              <a:t>the</a:t>
            </a:r>
            <a:r>
              <a:rPr lang="de-DE" sz="1800"/>
              <a:t> </a:t>
            </a:r>
            <a:r>
              <a:rPr lang="de-DE" sz="1800" err="1"/>
              <a:t>hole</a:t>
            </a:r>
            <a:r>
              <a:rPr lang="de-DE" sz="1800"/>
              <a:t> </a:t>
            </a:r>
            <a:r>
              <a:rPr lang="de-DE" sz="1800" err="1"/>
              <a:t>software</a:t>
            </a:r>
            <a:r>
              <a:rPr lang="de-DE" sz="1800"/>
              <a:t> </a:t>
            </a:r>
            <a:r>
              <a:rPr lang="de-DE" sz="1800" err="1"/>
              <a:t>without</a:t>
            </a:r>
            <a:r>
              <a:rPr lang="de-DE" sz="1800"/>
              <a:t> </a:t>
            </a:r>
            <a:r>
              <a:rPr lang="de-DE" sz="1800" err="1"/>
              <a:t>test</a:t>
            </a:r>
            <a:r>
              <a:rPr lang="de-DE" sz="1800"/>
              <a:t>! (</a:t>
            </a:r>
            <a:r>
              <a:rPr lang="de-DE" sz="1800" err="1"/>
              <a:t>from</a:t>
            </a:r>
            <a:r>
              <a:rPr lang="de-DE" sz="1800"/>
              <a:t> </a:t>
            </a:r>
            <a:r>
              <a:rPr lang="de-DE" sz="1800" err="1"/>
              <a:t>lean</a:t>
            </a:r>
            <a:r>
              <a:rPr lang="de-DE" sz="1800"/>
              <a:t> </a:t>
            </a:r>
            <a:r>
              <a:rPr lang="de-DE" sz="1800" err="1"/>
              <a:t>startup</a:t>
            </a:r>
            <a:r>
              <a:rPr lang="de-DE" sz="1800"/>
              <a:t>)</a:t>
            </a:r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0">
              <a:spcBef>
                <a:spcPts val="500"/>
              </a:spcBef>
              <a:buNone/>
            </a:pPr>
            <a:r>
              <a:rPr lang="de-DE" sz="1800"/>
              <a:t>Tools: JIRA, </a:t>
            </a:r>
            <a:r>
              <a:rPr lang="de-DE" sz="1800" err="1"/>
              <a:t>Trello</a:t>
            </a:r>
            <a:r>
              <a:rPr lang="de-DE" sz="1800"/>
              <a:t>, </a:t>
            </a:r>
            <a:r>
              <a:rPr lang="de-DE" sz="1800" err="1"/>
              <a:t>Confluence</a:t>
            </a:r>
            <a:r>
              <a:rPr lang="de-DE" sz="1800"/>
              <a:t>, Wiki, </a:t>
            </a:r>
            <a:r>
              <a:rPr lang="de-DE" sz="1800" err="1"/>
              <a:t>github</a:t>
            </a:r>
            <a:r>
              <a:rPr lang="de-DE" sz="1800"/>
              <a:t> </a:t>
            </a:r>
            <a:r>
              <a:rPr lang="de-DE" sz="1800" err="1"/>
              <a:t>readme</a:t>
            </a:r>
            <a:r>
              <a:rPr lang="de-DE" sz="1800"/>
              <a:t>, </a:t>
            </a:r>
            <a:r>
              <a:rPr lang="de-DE" sz="1800" err="1"/>
              <a:t>Planning</a:t>
            </a:r>
            <a:r>
              <a:rPr lang="de-DE" sz="1800"/>
              <a:t> </a:t>
            </a:r>
            <a:r>
              <a:rPr lang="de-DE" sz="1800" err="1"/>
              <a:t>poker</a:t>
            </a:r>
            <a:r>
              <a:rPr lang="de-DE" sz="1800"/>
              <a:t>, Whiteboard /w Post-</a:t>
            </a:r>
            <a:r>
              <a:rPr lang="de-DE" sz="1800" err="1"/>
              <a:t>it</a:t>
            </a:r>
            <a:r>
              <a:rPr lang="de-DE" sz="1800"/>
              <a:t>, User Story Mapping, Business Model Canvas, … </a:t>
            </a:r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263525" indent="-263525">
              <a:spcBef>
                <a:spcPts val="500"/>
              </a:spcBef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09645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743757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2225" indent="-285750">
              <a:spcBef>
                <a:spcPts val="500"/>
              </a:spcBef>
              <a:buFont typeface="Wingdings"/>
            </a:pPr>
            <a:r>
              <a:rPr lang="de-DE" sz="1800" err="1">
                <a:solidFill>
                  <a:schemeClr val="tx1"/>
                </a:solidFill>
              </a:rPr>
              <a:t>coding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with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git</a:t>
            </a:r>
            <a:r>
              <a:rPr lang="de-DE" sz="1800">
                <a:solidFill>
                  <a:schemeClr val="tx1"/>
                </a:solidFill>
              </a:rPr>
              <a:t> (</a:t>
            </a:r>
            <a:r>
              <a:rPr lang="de-DE" sz="1800" err="1">
                <a:solidFill>
                  <a:schemeClr val="tx1"/>
                </a:solidFill>
              </a:rPr>
              <a:t>hopefully</a:t>
            </a:r>
            <a:r>
              <a:rPr lang="de-DE" sz="1800">
                <a:solidFill>
                  <a:schemeClr val="tx1"/>
                </a:solidFill>
              </a:rPr>
              <a:t> not </a:t>
            </a:r>
            <a:r>
              <a:rPr lang="de-DE" sz="1800" err="1">
                <a:solidFill>
                  <a:schemeClr val="tx1"/>
                </a:solidFill>
              </a:rPr>
              <a:t>with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svn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anymore</a:t>
            </a:r>
            <a:r>
              <a:rPr lang="de-DE" sz="1800">
                <a:solidFill>
                  <a:schemeClr val="tx1"/>
                </a:solidFill>
              </a:rPr>
              <a:t>)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de-DE" sz="1800" err="1"/>
              <a:t>code</a:t>
            </a:r>
            <a:r>
              <a:rPr lang="de-DE" sz="1800"/>
              <a:t> </a:t>
            </a:r>
            <a:r>
              <a:rPr lang="de-DE" sz="1800" err="1"/>
              <a:t>reviews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  <a:buChar char="§"/>
            </a:pPr>
            <a:endParaRPr lang="de-DE" sz="1800"/>
          </a:p>
          <a:p>
            <a:pPr marL="0" indent="0">
              <a:spcBef>
                <a:spcPts val="500"/>
              </a:spcBef>
              <a:buNone/>
            </a:pPr>
            <a:r>
              <a:rPr lang="de-DE" sz="1800"/>
              <a:t>Tools: </a:t>
            </a:r>
            <a:r>
              <a:rPr lang="de-DE" sz="1800" err="1"/>
              <a:t>github</a:t>
            </a:r>
            <a:r>
              <a:rPr lang="de-DE" sz="1800"/>
              <a:t>, </a:t>
            </a:r>
            <a:r>
              <a:rPr lang="de-DE" sz="1800" err="1"/>
              <a:t>codacy</a:t>
            </a:r>
            <a:r>
              <a:rPr lang="de-DE" sz="1800"/>
              <a:t>, </a:t>
            </a:r>
            <a:r>
              <a:rPr lang="de-DE" sz="1800" err="1"/>
              <a:t>bitbucket</a:t>
            </a:r>
            <a:r>
              <a:rPr lang="de-DE" sz="1800"/>
              <a:t>, …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263525" indent="-263525">
              <a:spcBef>
                <a:spcPts val="500"/>
              </a:spcBef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3617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781347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>
                <a:solidFill>
                  <a:schemeClr val="tx1"/>
                </a:solidFill>
              </a:rPr>
              <a:t>Continuous</a:t>
            </a:r>
            <a:r>
              <a:rPr lang="en-US" sz="1800" dirty="0"/>
              <a:t> Integration</a:t>
            </a:r>
            <a:endParaRPr lang="de-DE" sz="1800" dirty="0"/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different build tools for your project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Automatic unit tests</a:t>
            </a:r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Tools: </a:t>
            </a:r>
            <a:r>
              <a:rPr lang="en-US" sz="1800" dirty="0" err="1"/>
              <a:t>sbt</a:t>
            </a:r>
            <a:r>
              <a:rPr lang="en-US" sz="1800" dirty="0"/>
              <a:t>, maven, </a:t>
            </a:r>
            <a:r>
              <a:rPr lang="en-US" sz="1800" dirty="0" err="1"/>
              <a:t>gradle</a:t>
            </a:r>
            <a:r>
              <a:rPr lang="en-US" sz="1800" dirty="0"/>
              <a:t>, </a:t>
            </a:r>
            <a:r>
              <a:rPr lang="en-US" sz="1800" dirty="0" err="1"/>
              <a:t>docker</a:t>
            </a:r>
            <a:r>
              <a:rPr lang="en-US" sz="1800" dirty="0"/>
              <a:t> build, … </a:t>
            </a:r>
          </a:p>
          <a:p>
            <a:pPr marL="263525" indent="-263525">
              <a:buNone/>
            </a:pPr>
            <a:r>
              <a:rPr lang="en-US" sz="1800" dirty="0" smtClean="0">
                <a:sym typeface="Wingdings"/>
              </a:rPr>
              <a:t></a:t>
            </a:r>
            <a:r>
              <a:rPr lang="en-US" sz="1800" dirty="0" smtClean="0"/>
              <a:t> </a:t>
            </a:r>
            <a:r>
              <a:rPr lang="en-US" sz="1800" dirty="0"/>
              <a:t>CI: Jenkins, Travis CI, Circle CI, AWS </a:t>
            </a:r>
            <a:r>
              <a:rPr lang="en-US" sz="1800" dirty="0" err="1"/>
              <a:t>CodeBuild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4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361661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2225" indent="-285750">
              <a:spcBef>
                <a:spcPts val="500"/>
              </a:spcBef>
              <a:buFont typeface="Wingdings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Continuous</a:t>
            </a:r>
            <a:r>
              <a:rPr lang="en-US" sz="1800" dirty="0"/>
              <a:t> Integration</a:t>
            </a:r>
            <a:endParaRPr lang="de-DE" sz="1800" dirty="0"/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Code coverage report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automatic test 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acceptance testing</a:t>
            </a:r>
            <a:endParaRPr lang="en-US" dirty="0">
              <a:solidFill>
                <a:schemeClr val="tx1"/>
              </a:solidFill>
            </a:endParaRP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Integration testing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ym typeface="Wingdings"/>
              </a:rPr>
              <a:t></a:t>
            </a:r>
            <a:r>
              <a:rPr lang="en-US" sz="1800" dirty="0" smtClean="0"/>
              <a:t> </a:t>
            </a:r>
            <a:r>
              <a:rPr lang="en-US" sz="1800" dirty="0"/>
              <a:t>CI: Jenkins, Travis CI, Circle CI, AWS </a:t>
            </a:r>
            <a:r>
              <a:rPr lang="en-US" sz="1800" dirty="0" err="1"/>
              <a:t>CodeBuild</a:t>
            </a:r>
            <a:endParaRPr lang="en-US" sz="1800" dirty="0"/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7725618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Macintosh PowerPoint</Application>
  <PresentationFormat>Bildschirmpräsentation (4:3)</PresentationFormat>
  <Paragraphs>188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Calibri</vt:lpstr>
      <vt:lpstr>Helvetica</vt:lpstr>
      <vt:lpstr>Wingdings</vt:lpstr>
      <vt:lpstr>Zapf Dingbats</vt:lpstr>
      <vt:lpstr>Arial</vt:lpstr>
      <vt:lpstr>service_demo</vt:lpstr>
      <vt:lpstr>Microservices</vt:lpstr>
      <vt:lpstr>Content</vt:lpstr>
      <vt:lpstr>DevOps - Introduction</vt:lpstr>
      <vt:lpstr>DevOps Challenges </vt:lpstr>
      <vt:lpstr>Goals</vt:lpstr>
      <vt:lpstr>DevOps</vt:lpstr>
      <vt:lpstr>DevOps</vt:lpstr>
      <vt:lpstr>DevOps</vt:lpstr>
      <vt:lpstr>DevOps</vt:lpstr>
      <vt:lpstr>DevOps</vt:lpstr>
      <vt:lpstr>DevOps</vt:lpstr>
      <vt:lpstr>DevOps</vt:lpstr>
      <vt:lpstr>DevOps Pipeline</vt:lpstr>
      <vt:lpstr> continuous deployment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cp:lastModifiedBy>Tobias Jonas</cp:lastModifiedBy>
  <cp:revision>9</cp:revision>
  <dcterms:modified xsi:type="dcterms:W3CDTF">2017-10-25T19:35:56Z</dcterms:modified>
</cp:coreProperties>
</file>