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  <p:sldId id="268" r:id="rId10"/>
    <p:sldId id="271" r:id="rId11"/>
    <p:sldId id="267" r:id="rId12"/>
    <p:sldId id="269" r:id="rId13"/>
    <p:sldId id="272" r:id="rId14"/>
    <p:sldId id="263" r:id="rId15"/>
    <p:sldId id="270" r:id="rId16"/>
    <p:sldId id="273" r:id="rId17"/>
    <p:sldId id="262" r:id="rId18"/>
    <p:sldId id="266" r:id="rId19"/>
    <p:sldId id="274" r:id="rId20"/>
    <p:sldId id="275" r:id="rId21"/>
    <p:sldId id="277" r:id="rId22"/>
    <p:sldId id="276" r:id="rId23"/>
    <p:sldId id="279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522070F0-4B4C-6E48-BF0C-7DB873EDEEBF}">
          <p14:sldIdLst>
            <p14:sldId id="256"/>
            <p14:sldId id="257"/>
            <p14:sldId id="265"/>
            <p14:sldId id="258"/>
            <p14:sldId id="259"/>
            <p14:sldId id="260"/>
            <p14:sldId id="261"/>
            <p14:sldId id="264"/>
            <p14:sldId id="268"/>
            <p14:sldId id="271"/>
            <p14:sldId id="267"/>
            <p14:sldId id="269"/>
            <p14:sldId id="272"/>
            <p14:sldId id="263"/>
            <p14:sldId id="270"/>
            <p14:sldId id="273"/>
            <p14:sldId id="262"/>
            <p14:sldId id="266"/>
            <p14:sldId id="274"/>
            <p14:sldId id="275"/>
            <p14:sldId id="277"/>
            <p14:sldId id="276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1"/>
    <p:restoredTop sz="94695"/>
  </p:normalViewPr>
  <p:slideViewPr>
    <p:cSldViewPr snapToGrid="0">
      <p:cViewPr varScale="1">
        <p:scale>
          <a:sx n="154" d="100"/>
          <a:sy n="154" d="100"/>
        </p:scale>
        <p:origin x="13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59B266-0A34-4A0B-AFAD-B1A2D4F87FA7}" type="doc">
      <dgm:prSet loTypeId="urn:microsoft.com/office/officeart/2005/8/layout/cycle2" loCatId="cycle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de-DE"/>
        </a:p>
      </dgm:t>
    </dgm:pt>
    <dgm:pt modelId="{CAA53542-C84F-419C-A31D-1A0B46915CAA}">
      <dgm:prSet phldrT="[Text]"/>
      <dgm:spPr/>
      <dgm:t>
        <a:bodyPr/>
        <a:lstStyle/>
        <a:p>
          <a:r>
            <a:rPr lang="de-DE" dirty="0" err="1"/>
            <a:t>Purchase</a:t>
          </a:r>
          <a:endParaRPr lang="de-DE" dirty="0"/>
        </a:p>
      </dgm:t>
    </dgm:pt>
    <dgm:pt modelId="{3D72D17C-E8AA-4658-A5FA-044B4B1A5F0C}" type="parTrans" cxnId="{EDAAC19F-6353-43E1-928C-07CB54725257}">
      <dgm:prSet/>
      <dgm:spPr/>
      <dgm:t>
        <a:bodyPr/>
        <a:lstStyle/>
        <a:p>
          <a:endParaRPr lang="de-DE"/>
        </a:p>
      </dgm:t>
    </dgm:pt>
    <dgm:pt modelId="{8817F2D6-7717-44AA-8D1A-B3FE52338BDC}" type="sibTrans" cxnId="{EDAAC19F-6353-43E1-928C-07CB54725257}">
      <dgm:prSet/>
      <dgm:spPr/>
      <dgm:t>
        <a:bodyPr/>
        <a:lstStyle/>
        <a:p>
          <a:endParaRPr lang="de-DE"/>
        </a:p>
      </dgm:t>
    </dgm:pt>
    <dgm:pt modelId="{9939665A-2447-41D6-8A47-87964B5EC8FE}">
      <dgm:prSet phldrT="[Text]"/>
      <dgm:spPr/>
      <dgm:t>
        <a:bodyPr/>
        <a:lstStyle/>
        <a:p>
          <a:r>
            <a:rPr lang="de-DE" dirty="0"/>
            <a:t>Initial </a:t>
          </a:r>
          <a:r>
            <a:rPr lang="de-DE" dirty="0" err="1"/>
            <a:t>install</a:t>
          </a:r>
          <a:endParaRPr lang="de-DE" dirty="0"/>
        </a:p>
      </dgm:t>
    </dgm:pt>
    <dgm:pt modelId="{9C51D12E-330C-4606-A712-182DE74E961B}" type="parTrans" cxnId="{1366CE0F-849A-465C-818D-E1CE2B43368B}">
      <dgm:prSet/>
      <dgm:spPr/>
      <dgm:t>
        <a:bodyPr/>
        <a:lstStyle/>
        <a:p>
          <a:endParaRPr lang="de-DE"/>
        </a:p>
      </dgm:t>
    </dgm:pt>
    <dgm:pt modelId="{752BAD14-5539-47FE-AD4F-516A37C2FBEB}" type="sibTrans" cxnId="{1366CE0F-849A-465C-818D-E1CE2B43368B}">
      <dgm:prSet/>
      <dgm:spPr/>
      <dgm:t>
        <a:bodyPr/>
        <a:lstStyle/>
        <a:p>
          <a:endParaRPr lang="de-DE"/>
        </a:p>
      </dgm:t>
    </dgm:pt>
    <dgm:pt modelId="{8B01AA76-920A-4FA4-8A1B-E0D233E87F0F}">
      <dgm:prSet phldrT="[Text]"/>
      <dgm:spPr/>
      <dgm:t>
        <a:bodyPr/>
        <a:lstStyle/>
        <a:p>
          <a:r>
            <a:rPr lang="de-DE" dirty="0"/>
            <a:t>Maintenance</a:t>
          </a:r>
        </a:p>
      </dgm:t>
    </dgm:pt>
    <dgm:pt modelId="{0EC33058-AF00-42AC-B795-0B0D6D74B655}" type="parTrans" cxnId="{2F883E0E-4822-484D-B892-A431F87EE35C}">
      <dgm:prSet/>
      <dgm:spPr/>
      <dgm:t>
        <a:bodyPr/>
        <a:lstStyle/>
        <a:p>
          <a:endParaRPr lang="de-DE"/>
        </a:p>
      </dgm:t>
    </dgm:pt>
    <dgm:pt modelId="{AA0D663F-41F8-451E-8B71-5A99C9DD7E84}" type="sibTrans" cxnId="{2F883E0E-4822-484D-B892-A431F87EE35C}">
      <dgm:prSet/>
      <dgm:spPr/>
      <dgm:t>
        <a:bodyPr/>
        <a:lstStyle/>
        <a:p>
          <a:endParaRPr lang="de-DE"/>
        </a:p>
      </dgm:t>
    </dgm:pt>
    <dgm:pt modelId="{9E41CB89-6B9B-4F5E-995B-B0DFAAC2E74C}">
      <dgm:prSet phldrT="[Text]"/>
      <dgm:spPr/>
      <dgm:t>
        <a:bodyPr/>
        <a:lstStyle/>
        <a:p>
          <a:r>
            <a:rPr lang="de-DE" dirty="0" err="1"/>
            <a:t>Removal</a:t>
          </a:r>
          <a:r>
            <a:rPr lang="de-DE" dirty="0"/>
            <a:t> </a:t>
          </a:r>
          <a:r>
            <a:rPr lang="de-DE" dirty="0" err="1"/>
            <a:t>from</a:t>
          </a:r>
          <a:r>
            <a:rPr lang="de-DE" dirty="0"/>
            <a:t> </a:t>
          </a:r>
          <a:r>
            <a:rPr lang="de-DE" dirty="0" err="1"/>
            <a:t>service</a:t>
          </a:r>
          <a:endParaRPr lang="de-DE" dirty="0"/>
        </a:p>
      </dgm:t>
    </dgm:pt>
    <dgm:pt modelId="{63356228-7021-492B-B0FF-6D14820352BF}" type="parTrans" cxnId="{12E8B5E6-D27A-457F-A0F1-B72256723B1F}">
      <dgm:prSet/>
      <dgm:spPr/>
      <dgm:t>
        <a:bodyPr/>
        <a:lstStyle/>
        <a:p>
          <a:endParaRPr lang="de-DE"/>
        </a:p>
      </dgm:t>
    </dgm:pt>
    <dgm:pt modelId="{D3C95BD8-4A5B-4E70-ABF6-D2E98874E3BE}" type="sibTrans" cxnId="{12E8B5E6-D27A-457F-A0F1-B72256723B1F}">
      <dgm:prSet/>
      <dgm:spPr/>
      <dgm:t>
        <a:bodyPr/>
        <a:lstStyle/>
        <a:p>
          <a:endParaRPr lang="de-DE"/>
        </a:p>
      </dgm:t>
    </dgm:pt>
    <dgm:pt modelId="{03E810EB-4144-4247-96F7-53680974E5CC}">
      <dgm:prSet phldrT="[Text]"/>
      <dgm:spPr/>
      <dgm:t>
        <a:bodyPr/>
        <a:lstStyle/>
        <a:p>
          <a:r>
            <a:rPr lang="de-DE" dirty="0"/>
            <a:t>Final </a:t>
          </a:r>
          <a:r>
            <a:rPr lang="de-DE" dirty="0" err="1"/>
            <a:t>Disposal</a:t>
          </a:r>
          <a:endParaRPr lang="de-DE" dirty="0"/>
        </a:p>
      </dgm:t>
    </dgm:pt>
    <dgm:pt modelId="{632C2577-74BA-4F2A-9D2D-83BC3B7987C9}" type="parTrans" cxnId="{8C3FC26C-0784-4A13-A088-77D1FE56090B}">
      <dgm:prSet/>
      <dgm:spPr/>
      <dgm:t>
        <a:bodyPr/>
        <a:lstStyle/>
        <a:p>
          <a:endParaRPr lang="de-DE"/>
        </a:p>
      </dgm:t>
    </dgm:pt>
    <dgm:pt modelId="{F1FEF141-D1A1-4B8B-A54F-787A206CE920}" type="sibTrans" cxnId="{8C3FC26C-0784-4A13-A088-77D1FE56090B}">
      <dgm:prSet/>
      <dgm:spPr/>
      <dgm:t>
        <a:bodyPr/>
        <a:lstStyle/>
        <a:p>
          <a:endParaRPr lang="de-DE"/>
        </a:p>
      </dgm:t>
    </dgm:pt>
    <dgm:pt modelId="{A28133DF-CA1A-45A6-8EDA-37656183DD9C}" type="pres">
      <dgm:prSet presAssocID="{6459B266-0A34-4A0B-AFAD-B1A2D4F87FA7}" presName="cycle" presStyleCnt="0">
        <dgm:presLayoutVars>
          <dgm:dir/>
          <dgm:resizeHandles val="exact"/>
        </dgm:presLayoutVars>
      </dgm:prSet>
      <dgm:spPr/>
    </dgm:pt>
    <dgm:pt modelId="{2602E30F-DA90-4057-8C8B-45209788B000}" type="pres">
      <dgm:prSet presAssocID="{CAA53542-C84F-419C-A31D-1A0B46915CAA}" presName="node" presStyleLbl="node1" presStyleIdx="0" presStyleCnt="5">
        <dgm:presLayoutVars>
          <dgm:bulletEnabled val="1"/>
        </dgm:presLayoutVars>
      </dgm:prSet>
      <dgm:spPr/>
    </dgm:pt>
    <dgm:pt modelId="{4FA3F674-9335-4826-8109-90315F1B3D03}" type="pres">
      <dgm:prSet presAssocID="{8817F2D6-7717-44AA-8D1A-B3FE52338BDC}" presName="sibTrans" presStyleLbl="sibTrans2D1" presStyleIdx="0" presStyleCnt="5"/>
      <dgm:spPr/>
    </dgm:pt>
    <dgm:pt modelId="{ABE2A083-6932-4765-AA2D-F782738584A8}" type="pres">
      <dgm:prSet presAssocID="{8817F2D6-7717-44AA-8D1A-B3FE52338BDC}" presName="connectorText" presStyleLbl="sibTrans2D1" presStyleIdx="0" presStyleCnt="5"/>
      <dgm:spPr/>
    </dgm:pt>
    <dgm:pt modelId="{85B2D87B-C8AF-4FFA-978C-886FF6E74EEB}" type="pres">
      <dgm:prSet presAssocID="{9939665A-2447-41D6-8A47-87964B5EC8FE}" presName="node" presStyleLbl="node1" presStyleIdx="1" presStyleCnt="5">
        <dgm:presLayoutVars>
          <dgm:bulletEnabled val="1"/>
        </dgm:presLayoutVars>
      </dgm:prSet>
      <dgm:spPr/>
    </dgm:pt>
    <dgm:pt modelId="{BA3A43C3-6361-4A49-8B24-B60775F0B8FB}" type="pres">
      <dgm:prSet presAssocID="{752BAD14-5539-47FE-AD4F-516A37C2FBEB}" presName="sibTrans" presStyleLbl="sibTrans2D1" presStyleIdx="1" presStyleCnt="5"/>
      <dgm:spPr/>
    </dgm:pt>
    <dgm:pt modelId="{147283BC-55B0-4BC1-9151-B39D2EF860DE}" type="pres">
      <dgm:prSet presAssocID="{752BAD14-5539-47FE-AD4F-516A37C2FBEB}" presName="connectorText" presStyleLbl="sibTrans2D1" presStyleIdx="1" presStyleCnt="5"/>
      <dgm:spPr/>
    </dgm:pt>
    <dgm:pt modelId="{4BDEC6B6-41D8-4FE1-A760-3ABF691196DF}" type="pres">
      <dgm:prSet presAssocID="{8B01AA76-920A-4FA4-8A1B-E0D233E87F0F}" presName="node" presStyleLbl="node1" presStyleIdx="2" presStyleCnt="5">
        <dgm:presLayoutVars>
          <dgm:bulletEnabled val="1"/>
        </dgm:presLayoutVars>
      </dgm:prSet>
      <dgm:spPr/>
    </dgm:pt>
    <dgm:pt modelId="{B4B65432-301B-4E8D-81BE-41301CBB512F}" type="pres">
      <dgm:prSet presAssocID="{AA0D663F-41F8-451E-8B71-5A99C9DD7E84}" presName="sibTrans" presStyleLbl="sibTrans2D1" presStyleIdx="2" presStyleCnt="5"/>
      <dgm:spPr/>
    </dgm:pt>
    <dgm:pt modelId="{641C5CA8-D562-4366-9BB5-0417AB90E609}" type="pres">
      <dgm:prSet presAssocID="{AA0D663F-41F8-451E-8B71-5A99C9DD7E84}" presName="connectorText" presStyleLbl="sibTrans2D1" presStyleIdx="2" presStyleCnt="5"/>
      <dgm:spPr/>
    </dgm:pt>
    <dgm:pt modelId="{159A9559-90D9-4734-8F44-93A318492CF5}" type="pres">
      <dgm:prSet presAssocID="{9E41CB89-6B9B-4F5E-995B-B0DFAAC2E74C}" presName="node" presStyleLbl="node1" presStyleIdx="3" presStyleCnt="5">
        <dgm:presLayoutVars>
          <dgm:bulletEnabled val="1"/>
        </dgm:presLayoutVars>
      </dgm:prSet>
      <dgm:spPr/>
    </dgm:pt>
    <dgm:pt modelId="{C054B0C3-2921-4655-9C15-5D604F7D3D6B}" type="pres">
      <dgm:prSet presAssocID="{D3C95BD8-4A5B-4E70-ABF6-D2E98874E3BE}" presName="sibTrans" presStyleLbl="sibTrans2D1" presStyleIdx="3" presStyleCnt="5"/>
      <dgm:spPr/>
    </dgm:pt>
    <dgm:pt modelId="{41736F6F-B37F-4983-98D1-B9415417106E}" type="pres">
      <dgm:prSet presAssocID="{D3C95BD8-4A5B-4E70-ABF6-D2E98874E3BE}" presName="connectorText" presStyleLbl="sibTrans2D1" presStyleIdx="3" presStyleCnt="5"/>
      <dgm:spPr/>
    </dgm:pt>
    <dgm:pt modelId="{A7878E35-634B-47F2-B9F7-B356A1D82F2C}" type="pres">
      <dgm:prSet presAssocID="{03E810EB-4144-4247-96F7-53680974E5CC}" presName="node" presStyleLbl="node1" presStyleIdx="4" presStyleCnt="5">
        <dgm:presLayoutVars>
          <dgm:bulletEnabled val="1"/>
        </dgm:presLayoutVars>
      </dgm:prSet>
      <dgm:spPr/>
    </dgm:pt>
    <dgm:pt modelId="{433700CA-770C-465F-8F81-04344263403B}" type="pres">
      <dgm:prSet presAssocID="{F1FEF141-D1A1-4B8B-A54F-787A206CE920}" presName="sibTrans" presStyleLbl="sibTrans2D1" presStyleIdx="4" presStyleCnt="5"/>
      <dgm:spPr/>
    </dgm:pt>
    <dgm:pt modelId="{2708B99E-067F-4345-96CA-002ED5061B92}" type="pres">
      <dgm:prSet presAssocID="{F1FEF141-D1A1-4B8B-A54F-787A206CE920}" presName="connectorText" presStyleLbl="sibTrans2D1" presStyleIdx="4" presStyleCnt="5"/>
      <dgm:spPr/>
    </dgm:pt>
  </dgm:ptLst>
  <dgm:cxnLst>
    <dgm:cxn modelId="{2F883E0E-4822-484D-B892-A431F87EE35C}" srcId="{6459B266-0A34-4A0B-AFAD-B1A2D4F87FA7}" destId="{8B01AA76-920A-4FA4-8A1B-E0D233E87F0F}" srcOrd="2" destOrd="0" parTransId="{0EC33058-AF00-42AC-B795-0B0D6D74B655}" sibTransId="{AA0D663F-41F8-451E-8B71-5A99C9DD7E84}"/>
    <dgm:cxn modelId="{1366CE0F-849A-465C-818D-E1CE2B43368B}" srcId="{6459B266-0A34-4A0B-AFAD-B1A2D4F87FA7}" destId="{9939665A-2447-41D6-8A47-87964B5EC8FE}" srcOrd="1" destOrd="0" parTransId="{9C51D12E-330C-4606-A712-182DE74E961B}" sibTransId="{752BAD14-5539-47FE-AD4F-516A37C2FBEB}"/>
    <dgm:cxn modelId="{3592D313-2E85-446E-B4A3-253A79B035C3}" type="presOf" srcId="{6459B266-0A34-4A0B-AFAD-B1A2D4F87FA7}" destId="{A28133DF-CA1A-45A6-8EDA-37656183DD9C}" srcOrd="0" destOrd="0" presId="urn:microsoft.com/office/officeart/2005/8/layout/cycle2"/>
    <dgm:cxn modelId="{47522625-133C-49F6-941F-B83AFCE4AD93}" type="presOf" srcId="{D3C95BD8-4A5B-4E70-ABF6-D2E98874E3BE}" destId="{41736F6F-B37F-4983-98D1-B9415417106E}" srcOrd="1" destOrd="0" presId="urn:microsoft.com/office/officeart/2005/8/layout/cycle2"/>
    <dgm:cxn modelId="{4BAEA434-7EB0-4D03-8D76-A4B176103F72}" type="presOf" srcId="{8817F2D6-7717-44AA-8D1A-B3FE52338BDC}" destId="{4FA3F674-9335-4826-8109-90315F1B3D03}" srcOrd="0" destOrd="0" presId="urn:microsoft.com/office/officeart/2005/8/layout/cycle2"/>
    <dgm:cxn modelId="{65FC0A45-5138-42D1-B544-562410F106F2}" type="presOf" srcId="{AA0D663F-41F8-451E-8B71-5A99C9DD7E84}" destId="{B4B65432-301B-4E8D-81BE-41301CBB512F}" srcOrd="0" destOrd="0" presId="urn:microsoft.com/office/officeart/2005/8/layout/cycle2"/>
    <dgm:cxn modelId="{9756A24A-EC3F-4D18-A218-F3B8A49F5C8A}" type="presOf" srcId="{9E41CB89-6B9B-4F5E-995B-B0DFAAC2E74C}" destId="{159A9559-90D9-4734-8F44-93A318492CF5}" srcOrd="0" destOrd="0" presId="urn:microsoft.com/office/officeart/2005/8/layout/cycle2"/>
    <dgm:cxn modelId="{B5F7FF4A-76C9-4B1D-82BD-810CA148D3E9}" type="presOf" srcId="{CAA53542-C84F-419C-A31D-1A0B46915CAA}" destId="{2602E30F-DA90-4057-8C8B-45209788B000}" srcOrd="0" destOrd="0" presId="urn:microsoft.com/office/officeart/2005/8/layout/cycle2"/>
    <dgm:cxn modelId="{8C3FC26C-0784-4A13-A088-77D1FE56090B}" srcId="{6459B266-0A34-4A0B-AFAD-B1A2D4F87FA7}" destId="{03E810EB-4144-4247-96F7-53680974E5CC}" srcOrd="4" destOrd="0" parTransId="{632C2577-74BA-4F2A-9D2D-83BC3B7987C9}" sibTransId="{F1FEF141-D1A1-4B8B-A54F-787A206CE920}"/>
    <dgm:cxn modelId="{B4F69B99-C5B6-41FF-91B6-B925BE7B95D9}" type="presOf" srcId="{752BAD14-5539-47FE-AD4F-516A37C2FBEB}" destId="{BA3A43C3-6361-4A49-8B24-B60775F0B8FB}" srcOrd="0" destOrd="0" presId="urn:microsoft.com/office/officeart/2005/8/layout/cycle2"/>
    <dgm:cxn modelId="{2C39669F-9A59-4C96-9638-B8D96E590F7B}" type="presOf" srcId="{752BAD14-5539-47FE-AD4F-516A37C2FBEB}" destId="{147283BC-55B0-4BC1-9151-B39D2EF860DE}" srcOrd="1" destOrd="0" presId="urn:microsoft.com/office/officeart/2005/8/layout/cycle2"/>
    <dgm:cxn modelId="{EDAAC19F-6353-43E1-928C-07CB54725257}" srcId="{6459B266-0A34-4A0B-AFAD-B1A2D4F87FA7}" destId="{CAA53542-C84F-419C-A31D-1A0B46915CAA}" srcOrd="0" destOrd="0" parTransId="{3D72D17C-E8AA-4658-A5FA-044B4B1A5F0C}" sibTransId="{8817F2D6-7717-44AA-8D1A-B3FE52338BDC}"/>
    <dgm:cxn modelId="{12E0AFA4-35D8-44E2-A700-CDC60606E60F}" type="presOf" srcId="{F1FEF141-D1A1-4B8B-A54F-787A206CE920}" destId="{2708B99E-067F-4345-96CA-002ED5061B92}" srcOrd="1" destOrd="0" presId="urn:microsoft.com/office/officeart/2005/8/layout/cycle2"/>
    <dgm:cxn modelId="{C3FDF1B3-7B17-4327-A405-2E6063C8AC0C}" type="presOf" srcId="{9939665A-2447-41D6-8A47-87964B5EC8FE}" destId="{85B2D87B-C8AF-4FFA-978C-886FF6E74EEB}" srcOrd="0" destOrd="0" presId="urn:microsoft.com/office/officeart/2005/8/layout/cycle2"/>
    <dgm:cxn modelId="{6313CCC8-3BC0-471C-A606-609DA34A1E91}" type="presOf" srcId="{AA0D663F-41F8-451E-8B71-5A99C9DD7E84}" destId="{641C5CA8-D562-4366-9BB5-0417AB90E609}" srcOrd="1" destOrd="0" presId="urn:microsoft.com/office/officeart/2005/8/layout/cycle2"/>
    <dgm:cxn modelId="{BEDC01C9-7A86-447F-9552-D0B1BCD54304}" type="presOf" srcId="{F1FEF141-D1A1-4B8B-A54F-787A206CE920}" destId="{433700CA-770C-465F-8F81-04344263403B}" srcOrd="0" destOrd="0" presId="urn:microsoft.com/office/officeart/2005/8/layout/cycle2"/>
    <dgm:cxn modelId="{290249CA-D5F1-4E94-B158-9BA9292D41BD}" type="presOf" srcId="{D3C95BD8-4A5B-4E70-ABF6-D2E98874E3BE}" destId="{C054B0C3-2921-4655-9C15-5D604F7D3D6B}" srcOrd="0" destOrd="0" presId="urn:microsoft.com/office/officeart/2005/8/layout/cycle2"/>
    <dgm:cxn modelId="{1E73F3D3-9957-4258-9226-65773A40865D}" type="presOf" srcId="{8B01AA76-920A-4FA4-8A1B-E0D233E87F0F}" destId="{4BDEC6B6-41D8-4FE1-A760-3ABF691196DF}" srcOrd="0" destOrd="0" presId="urn:microsoft.com/office/officeart/2005/8/layout/cycle2"/>
    <dgm:cxn modelId="{56452EE2-145F-4A5F-BCAE-073DE6C30F71}" type="presOf" srcId="{03E810EB-4144-4247-96F7-53680974E5CC}" destId="{A7878E35-634B-47F2-B9F7-B356A1D82F2C}" srcOrd="0" destOrd="0" presId="urn:microsoft.com/office/officeart/2005/8/layout/cycle2"/>
    <dgm:cxn modelId="{12E8B5E6-D27A-457F-A0F1-B72256723B1F}" srcId="{6459B266-0A34-4A0B-AFAD-B1A2D4F87FA7}" destId="{9E41CB89-6B9B-4F5E-995B-B0DFAAC2E74C}" srcOrd="3" destOrd="0" parTransId="{63356228-7021-492B-B0FF-6D14820352BF}" sibTransId="{D3C95BD8-4A5B-4E70-ABF6-D2E98874E3BE}"/>
    <dgm:cxn modelId="{9ED33BE8-B8F4-4A1C-9644-3B5820A327EF}" type="presOf" srcId="{8817F2D6-7717-44AA-8D1A-B3FE52338BDC}" destId="{ABE2A083-6932-4765-AA2D-F782738584A8}" srcOrd="1" destOrd="0" presId="urn:microsoft.com/office/officeart/2005/8/layout/cycle2"/>
    <dgm:cxn modelId="{96319C1B-B4CE-4427-8BB4-EBFF200D0C22}" type="presParOf" srcId="{A28133DF-CA1A-45A6-8EDA-37656183DD9C}" destId="{2602E30F-DA90-4057-8C8B-45209788B000}" srcOrd="0" destOrd="0" presId="urn:microsoft.com/office/officeart/2005/8/layout/cycle2"/>
    <dgm:cxn modelId="{590240D1-63B0-4900-9D1E-B26894C2874A}" type="presParOf" srcId="{A28133DF-CA1A-45A6-8EDA-37656183DD9C}" destId="{4FA3F674-9335-4826-8109-90315F1B3D03}" srcOrd="1" destOrd="0" presId="urn:microsoft.com/office/officeart/2005/8/layout/cycle2"/>
    <dgm:cxn modelId="{BFD8C2AB-75AB-4C47-B8C0-DD331D9E65AF}" type="presParOf" srcId="{4FA3F674-9335-4826-8109-90315F1B3D03}" destId="{ABE2A083-6932-4765-AA2D-F782738584A8}" srcOrd="0" destOrd="0" presId="urn:microsoft.com/office/officeart/2005/8/layout/cycle2"/>
    <dgm:cxn modelId="{8A8AFD7F-9557-47EA-8F3B-70FA5E309BF6}" type="presParOf" srcId="{A28133DF-CA1A-45A6-8EDA-37656183DD9C}" destId="{85B2D87B-C8AF-4FFA-978C-886FF6E74EEB}" srcOrd="2" destOrd="0" presId="urn:microsoft.com/office/officeart/2005/8/layout/cycle2"/>
    <dgm:cxn modelId="{E718F834-BE12-428D-A7A1-C1AE239F3F90}" type="presParOf" srcId="{A28133DF-CA1A-45A6-8EDA-37656183DD9C}" destId="{BA3A43C3-6361-4A49-8B24-B60775F0B8FB}" srcOrd="3" destOrd="0" presId="urn:microsoft.com/office/officeart/2005/8/layout/cycle2"/>
    <dgm:cxn modelId="{2E257248-A7C7-4B35-9406-0E05420BB762}" type="presParOf" srcId="{BA3A43C3-6361-4A49-8B24-B60775F0B8FB}" destId="{147283BC-55B0-4BC1-9151-B39D2EF860DE}" srcOrd="0" destOrd="0" presId="urn:microsoft.com/office/officeart/2005/8/layout/cycle2"/>
    <dgm:cxn modelId="{7C7F6884-FCB0-4743-95AA-4FF1D7B7C807}" type="presParOf" srcId="{A28133DF-CA1A-45A6-8EDA-37656183DD9C}" destId="{4BDEC6B6-41D8-4FE1-A760-3ABF691196DF}" srcOrd="4" destOrd="0" presId="urn:microsoft.com/office/officeart/2005/8/layout/cycle2"/>
    <dgm:cxn modelId="{4D9B1A0B-0D7D-4809-A37B-0221BD7502F9}" type="presParOf" srcId="{A28133DF-CA1A-45A6-8EDA-37656183DD9C}" destId="{B4B65432-301B-4E8D-81BE-41301CBB512F}" srcOrd="5" destOrd="0" presId="urn:microsoft.com/office/officeart/2005/8/layout/cycle2"/>
    <dgm:cxn modelId="{3B7E39DF-CA2C-4B51-885B-28523E455C19}" type="presParOf" srcId="{B4B65432-301B-4E8D-81BE-41301CBB512F}" destId="{641C5CA8-D562-4366-9BB5-0417AB90E609}" srcOrd="0" destOrd="0" presId="urn:microsoft.com/office/officeart/2005/8/layout/cycle2"/>
    <dgm:cxn modelId="{7581921E-9B97-4108-B9A3-B09E8CFCE931}" type="presParOf" srcId="{A28133DF-CA1A-45A6-8EDA-37656183DD9C}" destId="{159A9559-90D9-4734-8F44-93A318492CF5}" srcOrd="6" destOrd="0" presId="urn:microsoft.com/office/officeart/2005/8/layout/cycle2"/>
    <dgm:cxn modelId="{DB69F79F-86E6-47E5-B956-B84ADCFDBABB}" type="presParOf" srcId="{A28133DF-CA1A-45A6-8EDA-37656183DD9C}" destId="{C054B0C3-2921-4655-9C15-5D604F7D3D6B}" srcOrd="7" destOrd="0" presId="urn:microsoft.com/office/officeart/2005/8/layout/cycle2"/>
    <dgm:cxn modelId="{8F20231B-0A99-4FB8-9931-888C8D4B1223}" type="presParOf" srcId="{C054B0C3-2921-4655-9C15-5D604F7D3D6B}" destId="{41736F6F-B37F-4983-98D1-B9415417106E}" srcOrd="0" destOrd="0" presId="urn:microsoft.com/office/officeart/2005/8/layout/cycle2"/>
    <dgm:cxn modelId="{2F28C13E-5D40-44DA-9308-4DC61421D720}" type="presParOf" srcId="{A28133DF-CA1A-45A6-8EDA-37656183DD9C}" destId="{A7878E35-634B-47F2-B9F7-B356A1D82F2C}" srcOrd="8" destOrd="0" presId="urn:microsoft.com/office/officeart/2005/8/layout/cycle2"/>
    <dgm:cxn modelId="{A4269C2D-B5E3-441E-AF17-22C580CE600F}" type="presParOf" srcId="{A28133DF-CA1A-45A6-8EDA-37656183DD9C}" destId="{433700CA-770C-465F-8F81-04344263403B}" srcOrd="9" destOrd="0" presId="urn:microsoft.com/office/officeart/2005/8/layout/cycle2"/>
    <dgm:cxn modelId="{C5E0EF7C-A36B-4178-B984-17D1377E0485}" type="presParOf" srcId="{433700CA-770C-465F-8F81-04344263403B}" destId="{2708B99E-067F-4345-96CA-002ED5061B9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976C65-07A7-48C6-81F2-C8BE3296D48F}" type="doc">
      <dgm:prSet loTypeId="urn:microsoft.com/office/officeart/2005/8/layout/cycle2" loCatId="cycle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de-DE"/>
        </a:p>
      </dgm:t>
    </dgm:pt>
    <dgm:pt modelId="{212CE979-3DF4-403F-A117-7836F18768AD}">
      <dgm:prSet phldrT="[Text]"/>
      <dgm:spPr/>
      <dgm:t>
        <a:bodyPr/>
        <a:lstStyle/>
        <a:p>
          <a:r>
            <a:rPr lang="de-DE" dirty="0"/>
            <a:t>Code</a:t>
          </a:r>
        </a:p>
      </dgm:t>
    </dgm:pt>
    <dgm:pt modelId="{26B2D4A3-E3F5-42FF-8AA9-B3475214497F}" type="parTrans" cxnId="{C96189BB-5D8A-426A-8110-EC8C140A6F28}">
      <dgm:prSet/>
      <dgm:spPr/>
      <dgm:t>
        <a:bodyPr/>
        <a:lstStyle/>
        <a:p>
          <a:endParaRPr lang="de-DE"/>
        </a:p>
      </dgm:t>
    </dgm:pt>
    <dgm:pt modelId="{05C14A4F-EC3A-4493-B26B-C90C48696BB6}" type="sibTrans" cxnId="{C96189BB-5D8A-426A-8110-EC8C140A6F28}">
      <dgm:prSet/>
      <dgm:spPr/>
      <dgm:t>
        <a:bodyPr/>
        <a:lstStyle/>
        <a:p>
          <a:endParaRPr lang="de-DE"/>
        </a:p>
      </dgm:t>
    </dgm:pt>
    <dgm:pt modelId="{362BC5BA-4AB1-4C39-9BC6-4EB80D420ECA}">
      <dgm:prSet phldrT="[Text]"/>
      <dgm:spPr/>
      <dgm:t>
        <a:bodyPr/>
        <a:lstStyle/>
        <a:p>
          <a:r>
            <a:rPr lang="de-DE" dirty="0"/>
            <a:t>Test</a:t>
          </a:r>
        </a:p>
      </dgm:t>
    </dgm:pt>
    <dgm:pt modelId="{9AEC487C-57D0-4C6F-97C9-A16A7B56DC90}" type="parTrans" cxnId="{D4CDEED6-2281-4799-AA20-E58A87F82CD6}">
      <dgm:prSet/>
      <dgm:spPr/>
      <dgm:t>
        <a:bodyPr/>
        <a:lstStyle/>
        <a:p>
          <a:endParaRPr lang="de-DE"/>
        </a:p>
      </dgm:t>
    </dgm:pt>
    <dgm:pt modelId="{26857335-C542-4E9A-A563-0B2B30D7002D}" type="sibTrans" cxnId="{D4CDEED6-2281-4799-AA20-E58A87F82CD6}">
      <dgm:prSet/>
      <dgm:spPr/>
      <dgm:t>
        <a:bodyPr/>
        <a:lstStyle/>
        <a:p>
          <a:endParaRPr lang="de-DE"/>
        </a:p>
      </dgm:t>
    </dgm:pt>
    <dgm:pt modelId="{50E79D70-83D8-4CD4-9CB8-2DE532BC56ED}">
      <dgm:prSet phldrT="[Text]"/>
      <dgm:spPr/>
      <dgm:t>
        <a:bodyPr/>
        <a:lstStyle/>
        <a:p>
          <a:r>
            <a:rPr lang="de-DE" dirty="0"/>
            <a:t>Provision</a:t>
          </a:r>
        </a:p>
      </dgm:t>
    </dgm:pt>
    <dgm:pt modelId="{F546D16D-8179-4E45-9D28-AB6521CE6E35}" type="parTrans" cxnId="{BC8AAF14-A82F-4DA9-90EA-9928AFF1ADBD}">
      <dgm:prSet/>
      <dgm:spPr/>
      <dgm:t>
        <a:bodyPr/>
        <a:lstStyle/>
        <a:p>
          <a:endParaRPr lang="de-DE"/>
        </a:p>
      </dgm:t>
    </dgm:pt>
    <dgm:pt modelId="{B192F64B-0DF4-4D0B-A4C4-79229D8F3154}" type="sibTrans" cxnId="{BC8AAF14-A82F-4DA9-90EA-9928AFF1ADBD}">
      <dgm:prSet/>
      <dgm:spPr/>
      <dgm:t>
        <a:bodyPr/>
        <a:lstStyle/>
        <a:p>
          <a:endParaRPr lang="de-DE"/>
        </a:p>
      </dgm:t>
    </dgm:pt>
    <dgm:pt modelId="{280983C6-872E-49D3-A939-AC69033E7559}">
      <dgm:prSet phldrT="[Text]"/>
      <dgm:spPr/>
      <dgm:t>
        <a:bodyPr/>
        <a:lstStyle/>
        <a:p>
          <a:r>
            <a:rPr lang="de-DE" dirty="0"/>
            <a:t>Deploy</a:t>
          </a:r>
        </a:p>
      </dgm:t>
    </dgm:pt>
    <dgm:pt modelId="{2C09D56F-8BD7-4359-8D4F-D14F3205296E}" type="parTrans" cxnId="{2ED83E06-7973-42D6-8996-24EB663EAD68}">
      <dgm:prSet/>
      <dgm:spPr/>
      <dgm:t>
        <a:bodyPr/>
        <a:lstStyle/>
        <a:p>
          <a:endParaRPr lang="de-DE"/>
        </a:p>
      </dgm:t>
    </dgm:pt>
    <dgm:pt modelId="{9F7203B2-71C8-4632-9033-DBB3F9E032A6}" type="sibTrans" cxnId="{2ED83E06-7973-42D6-8996-24EB663EAD68}">
      <dgm:prSet/>
      <dgm:spPr/>
      <dgm:t>
        <a:bodyPr/>
        <a:lstStyle/>
        <a:p>
          <a:endParaRPr lang="de-DE"/>
        </a:p>
      </dgm:t>
    </dgm:pt>
    <dgm:pt modelId="{F6EA641F-3B4D-4C71-B266-081B12B3F018}">
      <dgm:prSet phldrT="[Text]"/>
      <dgm:spPr/>
      <dgm:t>
        <a:bodyPr/>
        <a:lstStyle/>
        <a:p>
          <a:r>
            <a:rPr lang="de-DE" dirty="0"/>
            <a:t>Monitor/Alert</a:t>
          </a:r>
        </a:p>
      </dgm:t>
    </dgm:pt>
    <dgm:pt modelId="{8E4D1AC3-0FA3-4A4A-9820-548F6C7063B6}" type="parTrans" cxnId="{6789AF59-BB01-4F24-A9C6-E57AA6F61FF6}">
      <dgm:prSet/>
      <dgm:spPr/>
      <dgm:t>
        <a:bodyPr/>
        <a:lstStyle/>
        <a:p>
          <a:endParaRPr lang="de-DE"/>
        </a:p>
      </dgm:t>
    </dgm:pt>
    <dgm:pt modelId="{19CD4CD2-6604-4EE4-8633-46342F88A4F8}" type="sibTrans" cxnId="{6789AF59-BB01-4F24-A9C6-E57AA6F61FF6}">
      <dgm:prSet/>
      <dgm:spPr/>
      <dgm:t>
        <a:bodyPr/>
        <a:lstStyle/>
        <a:p>
          <a:endParaRPr lang="de-DE"/>
        </a:p>
      </dgm:t>
    </dgm:pt>
    <dgm:pt modelId="{6851C073-09ED-4F8C-AFF3-6B4E839A20F2}">
      <dgm:prSet phldrT="[Text]"/>
      <dgm:spPr/>
      <dgm:t>
        <a:bodyPr/>
        <a:lstStyle/>
        <a:p>
          <a:r>
            <a:rPr lang="de-DE" dirty="0"/>
            <a:t>Problem </a:t>
          </a:r>
          <a:r>
            <a:rPr lang="de-DE" dirty="0" err="1"/>
            <a:t>resolution</a:t>
          </a:r>
          <a:endParaRPr lang="de-DE" dirty="0"/>
        </a:p>
      </dgm:t>
    </dgm:pt>
    <dgm:pt modelId="{FC8FDA63-8D51-4B07-893B-106F9C9220A7}" type="parTrans" cxnId="{F7B0F56B-0C18-4847-AD58-DD8A79B25451}">
      <dgm:prSet/>
      <dgm:spPr/>
      <dgm:t>
        <a:bodyPr/>
        <a:lstStyle/>
        <a:p>
          <a:endParaRPr lang="de-DE"/>
        </a:p>
      </dgm:t>
    </dgm:pt>
    <dgm:pt modelId="{90781AD2-A766-4237-86A2-A4D15BEC126C}" type="sibTrans" cxnId="{F7B0F56B-0C18-4847-AD58-DD8A79B25451}">
      <dgm:prSet/>
      <dgm:spPr/>
      <dgm:t>
        <a:bodyPr/>
        <a:lstStyle/>
        <a:p>
          <a:endParaRPr lang="de-DE"/>
        </a:p>
      </dgm:t>
    </dgm:pt>
    <dgm:pt modelId="{30C3C0F3-DF02-4338-A6DE-04C11E96CFF2}" type="pres">
      <dgm:prSet presAssocID="{C4976C65-07A7-48C6-81F2-C8BE3296D48F}" presName="cycle" presStyleCnt="0">
        <dgm:presLayoutVars>
          <dgm:dir/>
          <dgm:resizeHandles val="exact"/>
        </dgm:presLayoutVars>
      </dgm:prSet>
      <dgm:spPr/>
    </dgm:pt>
    <dgm:pt modelId="{E48CC6C2-69A6-4E32-BBEA-803E32D1B667}" type="pres">
      <dgm:prSet presAssocID="{212CE979-3DF4-403F-A117-7836F18768AD}" presName="node" presStyleLbl="node1" presStyleIdx="0" presStyleCnt="6">
        <dgm:presLayoutVars>
          <dgm:bulletEnabled val="1"/>
        </dgm:presLayoutVars>
      </dgm:prSet>
      <dgm:spPr/>
    </dgm:pt>
    <dgm:pt modelId="{E474921E-93F6-4ADD-B8D2-095A6FBED2A9}" type="pres">
      <dgm:prSet presAssocID="{05C14A4F-EC3A-4493-B26B-C90C48696BB6}" presName="sibTrans" presStyleLbl="sibTrans2D1" presStyleIdx="0" presStyleCnt="6"/>
      <dgm:spPr/>
    </dgm:pt>
    <dgm:pt modelId="{307D97C3-2D3A-453F-8DE7-902EF567C114}" type="pres">
      <dgm:prSet presAssocID="{05C14A4F-EC3A-4493-B26B-C90C48696BB6}" presName="connectorText" presStyleLbl="sibTrans2D1" presStyleIdx="0" presStyleCnt="6"/>
      <dgm:spPr/>
    </dgm:pt>
    <dgm:pt modelId="{1F514048-77D9-4C45-93F6-A29D17767D3E}" type="pres">
      <dgm:prSet presAssocID="{362BC5BA-4AB1-4C39-9BC6-4EB80D420ECA}" presName="node" presStyleLbl="node1" presStyleIdx="1" presStyleCnt="6">
        <dgm:presLayoutVars>
          <dgm:bulletEnabled val="1"/>
        </dgm:presLayoutVars>
      </dgm:prSet>
      <dgm:spPr/>
    </dgm:pt>
    <dgm:pt modelId="{D347B2E5-F249-45F8-A660-055ED5467F09}" type="pres">
      <dgm:prSet presAssocID="{26857335-C542-4E9A-A563-0B2B30D7002D}" presName="sibTrans" presStyleLbl="sibTrans2D1" presStyleIdx="1" presStyleCnt="6"/>
      <dgm:spPr/>
    </dgm:pt>
    <dgm:pt modelId="{5957A320-116E-4B8F-88D0-7FFA1803D668}" type="pres">
      <dgm:prSet presAssocID="{26857335-C542-4E9A-A563-0B2B30D7002D}" presName="connectorText" presStyleLbl="sibTrans2D1" presStyleIdx="1" presStyleCnt="6"/>
      <dgm:spPr/>
    </dgm:pt>
    <dgm:pt modelId="{A8C2D32B-3E73-472D-AC36-B00AE7137446}" type="pres">
      <dgm:prSet presAssocID="{50E79D70-83D8-4CD4-9CB8-2DE532BC56ED}" presName="node" presStyleLbl="node1" presStyleIdx="2" presStyleCnt="6">
        <dgm:presLayoutVars>
          <dgm:bulletEnabled val="1"/>
        </dgm:presLayoutVars>
      </dgm:prSet>
      <dgm:spPr/>
    </dgm:pt>
    <dgm:pt modelId="{BC857458-B803-4C56-8C2C-22E994916D70}" type="pres">
      <dgm:prSet presAssocID="{B192F64B-0DF4-4D0B-A4C4-79229D8F3154}" presName="sibTrans" presStyleLbl="sibTrans2D1" presStyleIdx="2" presStyleCnt="6"/>
      <dgm:spPr/>
    </dgm:pt>
    <dgm:pt modelId="{855061AB-6A1F-40B0-93AF-2D702D7DD17A}" type="pres">
      <dgm:prSet presAssocID="{B192F64B-0DF4-4D0B-A4C4-79229D8F3154}" presName="connectorText" presStyleLbl="sibTrans2D1" presStyleIdx="2" presStyleCnt="6"/>
      <dgm:spPr/>
    </dgm:pt>
    <dgm:pt modelId="{B6E37964-3173-4971-946E-00ACC40E3122}" type="pres">
      <dgm:prSet presAssocID="{280983C6-872E-49D3-A939-AC69033E7559}" presName="node" presStyleLbl="node1" presStyleIdx="3" presStyleCnt="6">
        <dgm:presLayoutVars>
          <dgm:bulletEnabled val="1"/>
        </dgm:presLayoutVars>
      </dgm:prSet>
      <dgm:spPr/>
    </dgm:pt>
    <dgm:pt modelId="{E58CE6CF-651E-4E5A-840A-37D17B81BBA7}" type="pres">
      <dgm:prSet presAssocID="{9F7203B2-71C8-4632-9033-DBB3F9E032A6}" presName="sibTrans" presStyleLbl="sibTrans2D1" presStyleIdx="3" presStyleCnt="6"/>
      <dgm:spPr/>
    </dgm:pt>
    <dgm:pt modelId="{C1AAD690-9DB2-4C3C-ADD3-8C25BA8B6F8C}" type="pres">
      <dgm:prSet presAssocID="{9F7203B2-71C8-4632-9033-DBB3F9E032A6}" presName="connectorText" presStyleLbl="sibTrans2D1" presStyleIdx="3" presStyleCnt="6"/>
      <dgm:spPr/>
    </dgm:pt>
    <dgm:pt modelId="{F83DA14B-0E31-4BDA-B7E2-3B8F6025FCAD}" type="pres">
      <dgm:prSet presAssocID="{F6EA641F-3B4D-4C71-B266-081B12B3F018}" presName="node" presStyleLbl="node1" presStyleIdx="4" presStyleCnt="6">
        <dgm:presLayoutVars>
          <dgm:bulletEnabled val="1"/>
        </dgm:presLayoutVars>
      </dgm:prSet>
      <dgm:spPr/>
    </dgm:pt>
    <dgm:pt modelId="{830CE089-F2FF-4445-923A-C47297EAA763}" type="pres">
      <dgm:prSet presAssocID="{19CD4CD2-6604-4EE4-8633-46342F88A4F8}" presName="sibTrans" presStyleLbl="sibTrans2D1" presStyleIdx="4" presStyleCnt="6"/>
      <dgm:spPr/>
    </dgm:pt>
    <dgm:pt modelId="{FEF1911E-8966-4AD4-9833-F912F36DB63E}" type="pres">
      <dgm:prSet presAssocID="{19CD4CD2-6604-4EE4-8633-46342F88A4F8}" presName="connectorText" presStyleLbl="sibTrans2D1" presStyleIdx="4" presStyleCnt="6"/>
      <dgm:spPr/>
    </dgm:pt>
    <dgm:pt modelId="{6C8D4CE9-A6B3-4E1E-9DFB-1D420C5B858E}" type="pres">
      <dgm:prSet presAssocID="{6851C073-09ED-4F8C-AFF3-6B4E839A20F2}" presName="node" presStyleLbl="node1" presStyleIdx="5" presStyleCnt="6">
        <dgm:presLayoutVars>
          <dgm:bulletEnabled val="1"/>
        </dgm:presLayoutVars>
      </dgm:prSet>
      <dgm:spPr/>
    </dgm:pt>
    <dgm:pt modelId="{18733EC7-01BF-4B2D-B3C8-B256260C3C16}" type="pres">
      <dgm:prSet presAssocID="{90781AD2-A766-4237-86A2-A4D15BEC126C}" presName="sibTrans" presStyleLbl="sibTrans2D1" presStyleIdx="5" presStyleCnt="6"/>
      <dgm:spPr/>
    </dgm:pt>
    <dgm:pt modelId="{7F6D66E4-5D8F-45E0-8590-FC6E8E42F262}" type="pres">
      <dgm:prSet presAssocID="{90781AD2-A766-4237-86A2-A4D15BEC126C}" presName="connectorText" presStyleLbl="sibTrans2D1" presStyleIdx="5" presStyleCnt="6"/>
      <dgm:spPr/>
    </dgm:pt>
  </dgm:ptLst>
  <dgm:cxnLst>
    <dgm:cxn modelId="{2ED83E06-7973-42D6-8996-24EB663EAD68}" srcId="{C4976C65-07A7-48C6-81F2-C8BE3296D48F}" destId="{280983C6-872E-49D3-A939-AC69033E7559}" srcOrd="3" destOrd="0" parTransId="{2C09D56F-8BD7-4359-8D4F-D14F3205296E}" sibTransId="{9F7203B2-71C8-4632-9033-DBB3F9E032A6}"/>
    <dgm:cxn modelId="{5BFACB0C-14F8-4356-9DAC-2B91737E27D7}" type="presOf" srcId="{50E79D70-83D8-4CD4-9CB8-2DE532BC56ED}" destId="{A8C2D32B-3E73-472D-AC36-B00AE7137446}" srcOrd="0" destOrd="0" presId="urn:microsoft.com/office/officeart/2005/8/layout/cycle2"/>
    <dgm:cxn modelId="{D9387F0F-12DC-43AB-A8D2-E5BEA47F7D23}" type="presOf" srcId="{90781AD2-A766-4237-86A2-A4D15BEC126C}" destId="{18733EC7-01BF-4B2D-B3C8-B256260C3C16}" srcOrd="0" destOrd="0" presId="urn:microsoft.com/office/officeart/2005/8/layout/cycle2"/>
    <dgm:cxn modelId="{EF372F12-E9E5-4EAC-82D2-76B58149DB31}" type="presOf" srcId="{280983C6-872E-49D3-A939-AC69033E7559}" destId="{B6E37964-3173-4971-946E-00ACC40E3122}" srcOrd="0" destOrd="0" presId="urn:microsoft.com/office/officeart/2005/8/layout/cycle2"/>
    <dgm:cxn modelId="{BC8AAF14-A82F-4DA9-90EA-9928AFF1ADBD}" srcId="{C4976C65-07A7-48C6-81F2-C8BE3296D48F}" destId="{50E79D70-83D8-4CD4-9CB8-2DE532BC56ED}" srcOrd="2" destOrd="0" parTransId="{F546D16D-8179-4E45-9D28-AB6521CE6E35}" sibTransId="{B192F64B-0DF4-4D0B-A4C4-79229D8F3154}"/>
    <dgm:cxn modelId="{F5BC9520-3FAA-41B0-863E-F88A49025926}" type="presOf" srcId="{9F7203B2-71C8-4632-9033-DBB3F9E032A6}" destId="{E58CE6CF-651E-4E5A-840A-37D17B81BBA7}" srcOrd="0" destOrd="0" presId="urn:microsoft.com/office/officeart/2005/8/layout/cycle2"/>
    <dgm:cxn modelId="{E353C137-3288-4127-AE8A-7D966B0173F8}" type="presOf" srcId="{6851C073-09ED-4F8C-AFF3-6B4E839A20F2}" destId="{6C8D4CE9-A6B3-4E1E-9DFB-1D420C5B858E}" srcOrd="0" destOrd="0" presId="urn:microsoft.com/office/officeart/2005/8/layout/cycle2"/>
    <dgm:cxn modelId="{339F633D-9C9A-4E19-B0DA-97BC022ADED4}" type="presOf" srcId="{9F7203B2-71C8-4632-9033-DBB3F9E032A6}" destId="{C1AAD690-9DB2-4C3C-ADD3-8C25BA8B6F8C}" srcOrd="1" destOrd="0" presId="urn:microsoft.com/office/officeart/2005/8/layout/cycle2"/>
    <dgm:cxn modelId="{DFF51860-05EE-4B54-B4CE-2924EF2C2164}" type="presOf" srcId="{F6EA641F-3B4D-4C71-B266-081B12B3F018}" destId="{F83DA14B-0E31-4BDA-B7E2-3B8F6025FCAD}" srcOrd="0" destOrd="0" presId="urn:microsoft.com/office/officeart/2005/8/layout/cycle2"/>
    <dgm:cxn modelId="{F7B0F56B-0C18-4847-AD58-DD8A79B25451}" srcId="{C4976C65-07A7-48C6-81F2-C8BE3296D48F}" destId="{6851C073-09ED-4F8C-AFF3-6B4E839A20F2}" srcOrd="5" destOrd="0" parTransId="{FC8FDA63-8D51-4B07-893B-106F9C9220A7}" sibTransId="{90781AD2-A766-4237-86A2-A4D15BEC126C}"/>
    <dgm:cxn modelId="{E625616C-6A06-4747-AF6E-BB1956F817E2}" type="presOf" srcId="{B192F64B-0DF4-4D0B-A4C4-79229D8F3154}" destId="{855061AB-6A1F-40B0-93AF-2D702D7DD17A}" srcOrd="1" destOrd="0" presId="urn:microsoft.com/office/officeart/2005/8/layout/cycle2"/>
    <dgm:cxn modelId="{55345758-84F3-4028-A965-28C3A1D848C5}" type="presOf" srcId="{362BC5BA-4AB1-4C39-9BC6-4EB80D420ECA}" destId="{1F514048-77D9-4C45-93F6-A29D17767D3E}" srcOrd="0" destOrd="0" presId="urn:microsoft.com/office/officeart/2005/8/layout/cycle2"/>
    <dgm:cxn modelId="{6789AF59-BB01-4F24-A9C6-E57AA6F61FF6}" srcId="{C4976C65-07A7-48C6-81F2-C8BE3296D48F}" destId="{F6EA641F-3B4D-4C71-B266-081B12B3F018}" srcOrd="4" destOrd="0" parTransId="{8E4D1AC3-0FA3-4A4A-9820-548F6C7063B6}" sibTransId="{19CD4CD2-6604-4EE4-8633-46342F88A4F8}"/>
    <dgm:cxn modelId="{E7C18795-B59A-4D1C-A570-FB0BCBCD541C}" type="presOf" srcId="{19CD4CD2-6604-4EE4-8633-46342F88A4F8}" destId="{FEF1911E-8966-4AD4-9833-F912F36DB63E}" srcOrd="1" destOrd="0" presId="urn:microsoft.com/office/officeart/2005/8/layout/cycle2"/>
    <dgm:cxn modelId="{6B6B3DA8-A960-46AC-A21C-5F4D8B091D70}" type="presOf" srcId="{26857335-C542-4E9A-A563-0B2B30D7002D}" destId="{5957A320-116E-4B8F-88D0-7FFA1803D668}" srcOrd="1" destOrd="0" presId="urn:microsoft.com/office/officeart/2005/8/layout/cycle2"/>
    <dgm:cxn modelId="{C96189BB-5D8A-426A-8110-EC8C140A6F28}" srcId="{C4976C65-07A7-48C6-81F2-C8BE3296D48F}" destId="{212CE979-3DF4-403F-A117-7836F18768AD}" srcOrd="0" destOrd="0" parTransId="{26B2D4A3-E3F5-42FF-8AA9-B3475214497F}" sibTransId="{05C14A4F-EC3A-4493-B26B-C90C48696BB6}"/>
    <dgm:cxn modelId="{26D719C7-3C41-499A-919F-F1B32F69AE3B}" type="presOf" srcId="{C4976C65-07A7-48C6-81F2-C8BE3296D48F}" destId="{30C3C0F3-DF02-4338-A6DE-04C11E96CFF2}" srcOrd="0" destOrd="0" presId="urn:microsoft.com/office/officeart/2005/8/layout/cycle2"/>
    <dgm:cxn modelId="{EF49BECA-44F8-41DF-954B-255CA3264571}" type="presOf" srcId="{B192F64B-0DF4-4D0B-A4C4-79229D8F3154}" destId="{BC857458-B803-4C56-8C2C-22E994916D70}" srcOrd="0" destOrd="0" presId="urn:microsoft.com/office/officeart/2005/8/layout/cycle2"/>
    <dgm:cxn modelId="{D4CDEED6-2281-4799-AA20-E58A87F82CD6}" srcId="{C4976C65-07A7-48C6-81F2-C8BE3296D48F}" destId="{362BC5BA-4AB1-4C39-9BC6-4EB80D420ECA}" srcOrd="1" destOrd="0" parTransId="{9AEC487C-57D0-4C6F-97C9-A16A7B56DC90}" sibTransId="{26857335-C542-4E9A-A563-0B2B30D7002D}"/>
    <dgm:cxn modelId="{C98F5AE9-12EC-4BED-A698-2038E51CCD4E}" type="presOf" srcId="{19CD4CD2-6604-4EE4-8633-46342F88A4F8}" destId="{830CE089-F2FF-4445-923A-C47297EAA763}" srcOrd="0" destOrd="0" presId="urn:microsoft.com/office/officeart/2005/8/layout/cycle2"/>
    <dgm:cxn modelId="{CD7391EB-1B93-4EBA-AD89-ACB249EA791E}" type="presOf" srcId="{212CE979-3DF4-403F-A117-7836F18768AD}" destId="{E48CC6C2-69A6-4E32-BBEA-803E32D1B667}" srcOrd="0" destOrd="0" presId="urn:microsoft.com/office/officeart/2005/8/layout/cycle2"/>
    <dgm:cxn modelId="{3DAF30EE-CC2A-41B5-B962-DB2112607381}" type="presOf" srcId="{05C14A4F-EC3A-4493-B26B-C90C48696BB6}" destId="{307D97C3-2D3A-453F-8DE7-902EF567C114}" srcOrd="1" destOrd="0" presId="urn:microsoft.com/office/officeart/2005/8/layout/cycle2"/>
    <dgm:cxn modelId="{F228A3EE-DDF8-4F1C-82F9-175322F7F763}" type="presOf" srcId="{90781AD2-A766-4237-86A2-A4D15BEC126C}" destId="{7F6D66E4-5D8F-45E0-8590-FC6E8E42F262}" srcOrd="1" destOrd="0" presId="urn:microsoft.com/office/officeart/2005/8/layout/cycle2"/>
    <dgm:cxn modelId="{13E9BBF2-09C0-44CA-8000-DB357AD920EA}" type="presOf" srcId="{26857335-C542-4E9A-A563-0B2B30D7002D}" destId="{D347B2E5-F249-45F8-A660-055ED5467F09}" srcOrd="0" destOrd="0" presId="urn:microsoft.com/office/officeart/2005/8/layout/cycle2"/>
    <dgm:cxn modelId="{371048F6-7DB7-43EA-9635-565C72FBE392}" type="presOf" srcId="{05C14A4F-EC3A-4493-B26B-C90C48696BB6}" destId="{E474921E-93F6-4ADD-B8D2-095A6FBED2A9}" srcOrd="0" destOrd="0" presId="urn:microsoft.com/office/officeart/2005/8/layout/cycle2"/>
    <dgm:cxn modelId="{122F2022-7B58-46F7-A589-90BDFA43A161}" type="presParOf" srcId="{30C3C0F3-DF02-4338-A6DE-04C11E96CFF2}" destId="{E48CC6C2-69A6-4E32-BBEA-803E32D1B667}" srcOrd="0" destOrd="0" presId="urn:microsoft.com/office/officeart/2005/8/layout/cycle2"/>
    <dgm:cxn modelId="{9ED4B99D-1550-4B6A-B062-889520CCE18D}" type="presParOf" srcId="{30C3C0F3-DF02-4338-A6DE-04C11E96CFF2}" destId="{E474921E-93F6-4ADD-B8D2-095A6FBED2A9}" srcOrd="1" destOrd="0" presId="urn:microsoft.com/office/officeart/2005/8/layout/cycle2"/>
    <dgm:cxn modelId="{2BBA35AD-6259-4590-BA67-74D1E0791FB5}" type="presParOf" srcId="{E474921E-93F6-4ADD-B8D2-095A6FBED2A9}" destId="{307D97C3-2D3A-453F-8DE7-902EF567C114}" srcOrd="0" destOrd="0" presId="urn:microsoft.com/office/officeart/2005/8/layout/cycle2"/>
    <dgm:cxn modelId="{0BFBB2B0-7F59-45B5-BB09-3D92798E310B}" type="presParOf" srcId="{30C3C0F3-DF02-4338-A6DE-04C11E96CFF2}" destId="{1F514048-77D9-4C45-93F6-A29D17767D3E}" srcOrd="2" destOrd="0" presId="urn:microsoft.com/office/officeart/2005/8/layout/cycle2"/>
    <dgm:cxn modelId="{6299F439-B6B2-4164-A721-D4259C76F40E}" type="presParOf" srcId="{30C3C0F3-DF02-4338-A6DE-04C11E96CFF2}" destId="{D347B2E5-F249-45F8-A660-055ED5467F09}" srcOrd="3" destOrd="0" presId="urn:microsoft.com/office/officeart/2005/8/layout/cycle2"/>
    <dgm:cxn modelId="{E66933EA-BDA0-4C86-881D-83F4F675D457}" type="presParOf" srcId="{D347B2E5-F249-45F8-A660-055ED5467F09}" destId="{5957A320-116E-4B8F-88D0-7FFA1803D668}" srcOrd="0" destOrd="0" presId="urn:microsoft.com/office/officeart/2005/8/layout/cycle2"/>
    <dgm:cxn modelId="{AF134C0E-9B74-4228-A395-7B7C804B1E62}" type="presParOf" srcId="{30C3C0F3-DF02-4338-A6DE-04C11E96CFF2}" destId="{A8C2D32B-3E73-472D-AC36-B00AE7137446}" srcOrd="4" destOrd="0" presId="urn:microsoft.com/office/officeart/2005/8/layout/cycle2"/>
    <dgm:cxn modelId="{165DF537-EAF9-403A-855C-B6345C3837C6}" type="presParOf" srcId="{30C3C0F3-DF02-4338-A6DE-04C11E96CFF2}" destId="{BC857458-B803-4C56-8C2C-22E994916D70}" srcOrd="5" destOrd="0" presId="urn:microsoft.com/office/officeart/2005/8/layout/cycle2"/>
    <dgm:cxn modelId="{5DBCCFD5-7708-41B3-9AD7-EADE9A18FBAD}" type="presParOf" srcId="{BC857458-B803-4C56-8C2C-22E994916D70}" destId="{855061AB-6A1F-40B0-93AF-2D702D7DD17A}" srcOrd="0" destOrd="0" presId="urn:microsoft.com/office/officeart/2005/8/layout/cycle2"/>
    <dgm:cxn modelId="{48CFFDF1-CA16-4216-92A8-DE07EC4F7295}" type="presParOf" srcId="{30C3C0F3-DF02-4338-A6DE-04C11E96CFF2}" destId="{B6E37964-3173-4971-946E-00ACC40E3122}" srcOrd="6" destOrd="0" presId="urn:microsoft.com/office/officeart/2005/8/layout/cycle2"/>
    <dgm:cxn modelId="{5E61539D-CC50-46C8-9EF1-349A8C955FF6}" type="presParOf" srcId="{30C3C0F3-DF02-4338-A6DE-04C11E96CFF2}" destId="{E58CE6CF-651E-4E5A-840A-37D17B81BBA7}" srcOrd="7" destOrd="0" presId="urn:microsoft.com/office/officeart/2005/8/layout/cycle2"/>
    <dgm:cxn modelId="{6D5C6D8B-2B2C-4DB4-9658-976B20FCAEE8}" type="presParOf" srcId="{E58CE6CF-651E-4E5A-840A-37D17B81BBA7}" destId="{C1AAD690-9DB2-4C3C-ADD3-8C25BA8B6F8C}" srcOrd="0" destOrd="0" presId="urn:microsoft.com/office/officeart/2005/8/layout/cycle2"/>
    <dgm:cxn modelId="{7AF22513-5C50-4B03-95BD-EEDCB9D47C1A}" type="presParOf" srcId="{30C3C0F3-DF02-4338-A6DE-04C11E96CFF2}" destId="{F83DA14B-0E31-4BDA-B7E2-3B8F6025FCAD}" srcOrd="8" destOrd="0" presId="urn:microsoft.com/office/officeart/2005/8/layout/cycle2"/>
    <dgm:cxn modelId="{892442C9-C0DE-46D7-B7FB-D0A603610A97}" type="presParOf" srcId="{30C3C0F3-DF02-4338-A6DE-04C11E96CFF2}" destId="{830CE089-F2FF-4445-923A-C47297EAA763}" srcOrd="9" destOrd="0" presId="urn:microsoft.com/office/officeart/2005/8/layout/cycle2"/>
    <dgm:cxn modelId="{4F4BBEED-E873-4E94-A891-05BFBAF95C50}" type="presParOf" srcId="{830CE089-F2FF-4445-923A-C47297EAA763}" destId="{FEF1911E-8966-4AD4-9833-F912F36DB63E}" srcOrd="0" destOrd="0" presId="urn:microsoft.com/office/officeart/2005/8/layout/cycle2"/>
    <dgm:cxn modelId="{A03DED6A-0725-471B-A96B-3D27DBEEF645}" type="presParOf" srcId="{30C3C0F3-DF02-4338-A6DE-04C11E96CFF2}" destId="{6C8D4CE9-A6B3-4E1E-9DFB-1D420C5B858E}" srcOrd="10" destOrd="0" presId="urn:microsoft.com/office/officeart/2005/8/layout/cycle2"/>
    <dgm:cxn modelId="{E27110FD-B0A7-4AD2-A7DB-E717FC37D3E6}" type="presParOf" srcId="{30C3C0F3-DF02-4338-A6DE-04C11E96CFF2}" destId="{18733EC7-01BF-4B2D-B3C8-B256260C3C16}" srcOrd="11" destOrd="0" presId="urn:microsoft.com/office/officeart/2005/8/layout/cycle2"/>
    <dgm:cxn modelId="{7576A7B1-0549-4D58-8EDD-A37F96ACC5AF}" type="presParOf" srcId="{18733EC7-01BF-4B2D-B3C8-B256260C3C16}" destId="{7F6D66E4-5D8F-45E0-8590-FC6E8E42F26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2E30F-DA90-4057-8C8B-45209788B000}">
      <dsp:nvSpPr>
        <dsp:cNvPr id="0" name=""/>
        <dsp:cNvSpPr/>
      </dsp:nvSpPr>
      <dsp:spPr>
        <a:xfrm>
          <a:off x="1516146" y="301723"/>
          <a:ext cx="1247607" cy="1247607"/>
        </a:xfrm>
        <a:prstGeom prst="ellips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Purchase</a:t>
          </a:r>
          <a:endParaRPr lang="de-DE" sz="1100" kern="1200" dirty="0"/>
        </a:p>
      </dsp:txBody>
      <dsp:txXfrm>
        <a:off x="1698854" y="484431"/>
        <a:ext cx="882191" cy="882191"/>
      </dsp:txXfrm>
    </dsp:sp>
    <dsp:sp modelId="{4FA3F674-9335-4826-8109-90315F1B3D03}">
      <dsp:nvSpPr>
        <dsp:cNvPr id="0" name=""/>
        <dsp:cNvSpPr/>
      </dsp:nvSpPr>
      <dsp:spPr>
        <a:xfrm rot="2160000">
          <a:off x="2724327" y="1260055"/>
          <a:ext cx="331671" cy="4210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2733829" y="1315025"/>
        <a:ext cx="232170" cy="252641"/>
      </dsp:txXfrm>
    </dsp:sp>
    <dsp:sp modelId="{85B2D87B-C8AF-4FFA-978C-886FF6E74EEB}">
      <dsp:nvSpPr>
        <dsp:cNvPr id="0" name=""/>
        <dsp:cNvSpPr/>
      </dsp:nvSpPr>
      <dsp:spPr>
        <a:xfrm>
          <a:off x="3031760" y="1402882"/>
          <a:ext cx="1247607" cy="1247607"/>
        </a:xfrm>
        <a:prstGeom prst="ellipse">
          <a:avLst/>
        </a:prstGeom>
        <a:solidFill>
          <a:schemeClr val="accent6">
            <a:shade val="80000"/>
            <a:hueOff val="207024"/>
            <a:satOff val="-17177"/>
            <a:lumOff val="963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Initial </a:t>
          </a:r>
          <a:r>
            <a:rPr lang="de-DE" sz="1100" kern="1200" dirty="0" err="1"/>
            <a:t>install</a:t>
          </a:r>
          <a:endParaRPr lang="de-DE" sz="1100" kern="1200" dirty="0"/>
        </a:p>
      </dsp:txBody>
      <dsp:txXfrm>
        <a:off x="3214468" y="1585590"/>
        <a:ext cx="882191" cy="882191"/>
      </dsp:txXfrm>
    </dsp:sp>
    <dsp:sp modelId="{BA3A43C3-6361-4A49-8B24-B60775F0B8FB}">
      <dsp:nvSpPr>
        <dsp:cNvPr id="0" name=""/>
        <dsp:cNvSpPr/>
      </dsp:nvSpPr>
      <dsp:spPr>
        <a:xfrm rot="6480000">
          <a:off x="3203172" y="2698080"/>
          <a:ext cx="331671" cy="4210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209312"/>
            <a:satOff val="-17177"/>
            <a:lumOff val="92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 rot="10800000">
        <a:off x="3268296" y="2734977"/>
        <a:ext cx="232170" cy="252641"/>
      </dsp:txXfrm>
    </dsp:sp>
    <dsp:sp modelId="{4BDEC6B6-41D8-4FE1-A760-3ABF691196DF}">
      <dsp:nvSpPr>
        <dsp:cNvPr id="0" name=""/>
        <dsp:cNvSpPr/>
      </dsp:nvSpPr>
      <dsp:spPr>
        <a:xfrm>
          <a:off x="2452847" y="3184593"/>
          <a:ext cx="1247607" cy="1247607"/>
        </a:xfrm>
        <a:prstGeom prst="ellipse">
          <a:avLst/>
        </a:prstGeom>
        <a:solidFill>
          <a:schemeClr val="accent6">
            <a:shade val="80000"/>
            <a:hueOff val="414047"/>
            <a:satOff val="-34355"/>
            <a:lumOff val="192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Maintenance</a:t>
          </a:r>
        </a:p>
      </dsp:txBody>
      <dsp:txXfrm>
        <a:off x="2635555" y="3367301"/>
        <a:ext cx="882191" cy="882191"/>
      </dsp:txXfrm>
    </dsp:sp>
    <dsp:sp modelId="{B4B65432-301B-4E8D-81BE-41301CBB512F}">
      <dsp:nvSpPr>
        <dsp:cNvPr id="0" name=""/>
        <dsp:cNvSpPr/>
      </dsp:nvSpPr>
      <dsp:spPr>
        <a:xfrm rot="10800000">
          <a:off x="1983501" y="3597863"/>
          <a:ext cx="331671" cy="4210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418623"/>
            <a:satOff val="-34355"/>
            <a:lumOff val="184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 rot="10800000">
        <a:off x="2083002" y="3682076"/>
        <a:ext cx="232170" cy="252641"/>
      </dsp:txXfrm>
    </dsp:sp>
    <dsp:sp modelId="{159A9559-90D9-4734-8F44-93A318492CF5}">
      <dsp:nvSpPr>
        <dsp:cNvPr id="0" name=""/>
        <dsp:cNvSpPr/>
      </dsp:nvSpPr>
      <dsp:spPr>
        <a:xfrm>
          <a:off x="579445" y="3184593"/>
          <a:ext cx="1247607" cy="1247607"/>
        </a:xfrm>
        <a:prstGeom prst="ellipse">
          <a:avLst/>
        </a:prstGeom>
        <a:solidFill>
          <a:schemeClr val="accent6">
            <a:shade val="80000"/>
            <a:hueOff val="621071"/>
            <a:satOff val="-51532"/>
            <a:lumOff val="288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 err="1"/>
            <a:t>Removal</a:t>
          </a:r>
          <a:r>
            <a:rPr lang="de-DE" sz="1100" kern="1200" dirty="0"/>
            <a:t> </a:t>
          </a:r>
          <a:r>
            <a:rPr lang="de-DE" sz="1100" kern="1200" dirty="0" err="1"/>
            <a:t>from</a:t>
          </a:r>
          <a:r>
            <a:rPr lang="de-DE" sz="1100" kern="1200" dirty="0"/>
            <a:t> </a:t>
          </a:r>
          <a:r>
            <a:rPr lang="de-DE" sz="1100" kern="1200" dirty="0" err="1"/>
            <a:t>service</a:t>
          </a:r>
          <a:endParaRPr lang="de-DE" sz="1100" kern="1200" dirty="0"/>
        </a:p>
      </dsp:txBody>
      <dsp:txXfrm>
        <a:off x="762153" y="3367301"/>
        <a:ext cx="882191" cy="882191"/>
      </dsp:txXfrm>
    </dsp:sp>
    <dsp:sp modelId="{C054B0C3-2921-4655-9C15-5D604F7D3D6B}">
      <dsp:nvSpPr>
        <dsp:cNvPr id="0" name=""/>
        <dsp:cNvSpPr/>
      </dsp:nvSpPr>
      <dsp:spPr>
        <a:xfrm rot="15120000">
          <a:off x="750857" y="2715935"/>
          <a:ext cx="331671" cy="4210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627935"/>
            <a:satOff val="-51532"/>
            <a:lumOff val="276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 rot="10800000">
        <a:off x="815981" y="2847464"/>
        <a:ext cx="232170" cy="252641"/>
      </dsp:txXfrm>
    </dsp:sp>
    <dsp:sp modelId="{A7878E35-634B-47F2-B9F7-B356A1D82F2C}">
      <dsp:nvSpPr>
        <dsp:cNvPr id="0" name=""/>
        <dsp:cNvSpPr/>
      </dsp:nvSpPr>
      <dsp:spPr>
        <a:xfrm>
          <a:off x="531" y="1402882"/>
          <a:ext cx="1247607" cy="1247607"/>
        </a:xfrm>
        <a:prstGeom prst="ellipse">
          <a:avLst/>
        </a:prstGeom>
        <a:solidFill>
          <a:schemeClr val="accent6">
            <a:shade val="80000"/>
            <a:hueOff val="828094"/>
            <a:satOff val="-68709"/>
            <a:lumOff val="385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Final </a:t>
          </a:r>
          <a:r>
            <a:rPr lang="de-DE" sz="1100" kern="1200" dirty="0" err="1"/>
            <a:t>Disposal</a:t>
          </a:r>
          <a:endParaRPr lang="de-DE" sz="1100" kern="1200" dirty="0"/>
        </a:p>
      </dsp:txBody>
      <dsp:txXfrm>
        <a:off x="183239" y="1585590"/>
        <a:ext cx="882191" cy="882191"/>
      </dsp:txXfrm>
    </dsp:sp>
    <dsp:sp modelId="{433700CA-770C-465F-8F81-04344263403B}">
      <dsp:nvSpPr>
        <dsp:cNvPr id="0" name=""/>
        <dsp:cNvSpPr/>
      </dsp:nvSpPr>
      <dsp:spPr>
        <a:xfrm rot="19440000">
          <a:off x="1208713" y="1271090"/>
          <a:ext cx="331671" cy="4210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837246"/>
            <a:satOff val="-68709"/>
            <a:lumOff val="368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1218215" y="1384546"/>
        <a:ext cx="232170" cy="252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CC6C2-69A6-4E32-BBEA-803E32D1B667}">
      <dsp:nvSpPr>
        <dsp:cNvPr id="0" name=""/>
        <dsp:cNvSpPr/>
      </dsp:nvSpPr>
      <dsp:spPr>
        <a:xfrm>
          <a:off x="3743754" y="873"/>
          <a:ext cx="1210402" cy="1210402"/>
        </a:xfrm>
        <a:prstGeom prst="ellips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Code</a:t>
          </a:r>
        </a:p>
      </dsp:txBody>
      <dsp:txXfrm>
        <a:off x="3921013" y="178132"/>
        <a:ext cx="855884" cy="855884"/>
      </dsp:txXfrm>
    </dsp:sp>
    <dsp:sp modelId="{E474921E-93F6-4ADD-B8D2-095A6FBED2A9}">
      <dsp:nvSpPr>
        <dsp:cNvPr id="0" name=""/>
        <dsp:cNvSpPr/>
      </dsp:nvSpPr>
      <dsp:spPr>
        <a:xfrm rot="1800000">
          <a:off x="4967149" y="851579"/>
          <a:ext cx="321625" cy="408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4973612" y="909159"/>
        <a:ext cx="225138" cy="245106"/>
      </dsp:txXfrm>
    </dsp:sp>
    <dsp:sp modelId="{1F514048-77D9-4C45-93F6-A29D17767D3E}">
      <dsp:nvSpPr>
        <dsp:cNvPr id="0" name=""/>
        <dsp:cNvSpPr/>
      </dsp:nvSpPr>
      <dsp:spPr>
        <a:xfrm>
          <a:off x="5317534" y="909495"/>
          <a:ext cx="1210402" cy="1210402"/>
        </a:xfrm>
        <a:prstGeom prst="ellipse">
          <a:avLst/>
        </a:prstGeom>
        <a:solidFill>
          <a:schemeClr val="accent6">
            <a:shade val="80000"/>
            <a:hueOff val="165619"/>
            <a:satOff val="-13742"/>
            <a:lumOff val="7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Test</a:t>
          </a:r>
        </a:p>
      </dsp:txBody>
      <dsp:txXfrm>
        <a:off x="5494793" y="1086754"/>
        <a:ext cx="855884" cy="855884"/>
      </dsp:txXfrm>
    </dsp:sp>
    <dsp:sp modelId="{D347B2E5-F249-45F8-A660-055ED5467F09}">
      <dsp:nvSpPr>
        <dsp:cNvPr id="0" name=""/>
        <dsp:cNvSpPr/>
      </dsp:nvSpPr>
      <dsp:spPr>
        <a:xfrm rot="5400000">
          <a:off x="5761922" y="2209960"/>
          <a:ext cx="321625" cy="408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167449"/>
            <a:satOff val="-13742"/>
            <a:lumOff val="73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5810166" y="2243419"/>
        <a:ext cx="225138" cy="245106"/>
      </dsp:txXfrm>
    </dsp:sp>
    <dsp:sp modelId="{A8C2D32B-3E73-472D-AC36-B00AE7137446}">
      <dsp:nvSpPr>
        <dsp:cNvPr id="0" name=""/>
        <dsp:cNvSpPr/>
      </dsp:nvSpPr>
      <dsp:spPr>
        <a:xfrm>
          <a:off x="5317534" y="2726739"/>
          <a:ext cx="1210402" cy="1210402"/>
        </a:xfrm>
        <a:prstGeom prst="ellipse">
          <a:avLst/>
        </a:prstGeom>
        <a:solidFill>
          <a:schemeClr val="accent6">
            <a:shade val="80000"/>
            <a:hueOff val="331238"/>
            <a:satOff val="-27484"/>
            <a:lumOff val="15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Provision</a:t>
          </a:r>
        </a:p>
      </dsp:txBody>
      <dsp:txXfrm>
        <a:off x="5494793" y="2903998"/>
        <a:ext cx="855884" cy="855884"/>
      </dsp:txXfrm>
    </dsp:sp>
    <dsp:sp modelId="{BC857458-B803-4C56-8C2C-22E994916D70}">
      <dsp:nvSpPr>
        <dsp:cNvPr id="0" name=""/>
        <dsp:cNvSpPr/>
      </dsp:nvSpPr>
      <dsp:spPr>
        <a:xfrm rot="9000000">
          <a:off x="4982915" y="3577445"/>
          <a:ext cx="321625" cy="408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334898"/>
            <a:satOff val="-27484"/>
            <a:lumOff val="147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 rot="10800000">
        <a:off x="5072939" y="3635025"/>
        <a:ext cx="225138" cy="245106"/>
      </dsp:txXfrm>
    </dsp:sp>
    <dsp:sp modelId="{B6E37964-3173-4971-946E-00ACC40E3122}">
      <dsp:nvSpPr>
        <dsp:cNvPr id="0" name=""/>
        <dsp:cNvSpPr/>
      </dsp:nvSpPr>
      <dsp:spPr>
        <a:xfrm>
          <a:off x="3743754" y="3635361"/>
          <a:ext cx="1210402" cy="1210402"/>
        </a:xfrm>
        <a:prstGeom prst="ellipse">
          <a:avLst/>
        </a:prstGeom>
        <a:solidFill>
          <a:schemeClr val="accent6">
            <a:shade val="80000"/>
            <a:hueOff val="496857"/>
            <a:satOff val="-41225"/>
            <a:lumOff val="231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Deploy</a:t>
          </a:r>
        </a:p>
      </dsp:txBody>
      <dsp:txXfrm>
        <a:off x="3921013" y="3812620"/>
        <a:ext cx="855884" cy="855884"/>
      </dsp:txXfrm>
    </dsp:sp>
    <dsp:sp modelId="{E58CE6CF-651E-4E5A-840A-37D17B81BBA7}">
      <dsp:nvSpPr>
        <dsp:cNvPr id="0" name=""/>
        <dsp:cNvSpPr/>
      </dsp:nvSpPr>
      <dsp:spPr>
        <a:xfrm rot="12600000">
          <a:off x="3409136" y="3586547"/>
          <a:ext cx="321625" cy="408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502348"/>
            <a:satOff val="-41225"/>
            <a:lumOff val="221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 rot="10800000">
        <a:off x="3499160" y="3692371"/>
        <a:ext cx="225138" cy="245106"/>
      </dsp:txXfrm>
    </dsp:sp>
    <dsp:sp modelId="{F83DA14B-0E31-4BDA-B7E2-3B8F6025FCAD}">
      <dsp:nvSpPr>
        <dsp:cNvPr id="0" name=""/>
        <dsp:cNvSpPr/>
      </dsp:nvSpPr>
      <dsp:spPr>
        <a:xfrm>
          <a:off x="2169975" y="2726739"/>
          <a:ext cx="1210402" cy="1210402"/>
        </a:xfrm>
        <a:prstGeom prst="ellipse">
          <a:avLst/>
        </a:prstGeom>
        <a:solidFill>
          <a:schemeClr val="accent6">
            <a:shade val="80000"/>
            <a:hueOff val="662476"/>
            <a:satOff val="-54967"/>
            <a:lumOff val="30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Monitor/Alert</a:t>
          </a:r>
        </a:p>
      </dsp:txBody>
      <dsp:txXfrm>
        <a:off x="2347234" y="2903998"/>
        <a:ext cx="855884" cy="855884"/>
      </dsp:txXfrm>
    </dsp:sp>
    <dsp:sp modelId="{830CE089-F2FF-4445-923A-C47297EAA763}">
      <dsp:nvSpPr>
        <dsp:cNvPr id="0" name=""/>
        <dsp:cNvSpPr/>
      </dsp:nvSpPr>
      <dsp:spPr>
        <a:xfrm rot="16200000">
          <a:off x="2614363" y="2228166"/>
          <a:ext cx="321625" cy="408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669797"/>
            <a:satOff val="-54967"/>
            <a:lumOff val="295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2662607" y="2358112"/>
        <a:ext cx="225138" cy="245106"/>
      </dsp:txXfrm>
    </dsp:sp>
    <dsp:sp modelId="{6C8D4CE9-A6B3-4E1E-9DFB-1D420C5B858E}">
      <dsp:nvSpPr>
        <dsp:cNvPr id="0" name=""/>
        <dsp:cNvSpPr/>
      </dsp:nvSpPr>
      <dsp:spPr>
        <a:xfrm>
          <a:off x="2169975" y="909495"/>
          <a:ext cx="1210402" cy="1210402"/>
        </a:xfrm>
        <a:prstGeom prst="ellipse">
          <a:avLst/>
        </a:prstGeom>
        <a:solidFill>
          <a:schemeClr val="accent6">
            <a:shade val="80000"/>
            <a:hueOff val="828094"/>
            <a:satOff val="-68709"/>
            <a:lumOff val="385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Problem </a:t>
          </a:r>
          <a:r>
            <a:rPr lang="de-DE" sz="1100" kern="1200" dirty="0" err="1"/>
            <a:t>resolution</a:t>
          </a:r>
          <a:endParaRPr lang="de-DE" sz="1100" kern="1200" dirty="0"/>
        </a:p>
      </dsp:txBody>
      <dsp:txXfrm>
        <a:off x="2347234" y="1086754"/>
        <a:ext cx="855884" cy="855884"/>
      </dsp:txXfrm>
    </dsp:sp>
    <dsp:sp modelId="{18733EC7-01BF-4B2D-B3C8-B256260C3C16}">
      <dsp:nvSpPr>
        <dsp:cNvPr id="0" name=""/>
        <dsp:cNvSpPr/>
      </dsp:nvSpPr>
      <dsp:spPr>
        <a:xfrm rot="19800000">
          <a:off x="3393370" y="860681"/>
          <a:ext cx="321625" cy="4085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837246"/>
            <a:satOff val="-68709"/>
            <a:lumOff val="368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3399833" y="966505"/>
        <a:ext cx="225138" cy="2451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105B6-D441-4EC0-9FA7-CF26CD0B8EA0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1626-1954-45D8-AE63-23C3FFC9B4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4" y="250522"/>
            <a:ext cx="5753119" cy="77105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847573"/>
          </a:xfrm>
          <a:prstGeom prst="rect">
            <a:avLst/>
          </a:prstGeo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9374" y="1238251"/>
            <a:ext cx="4277457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7508" y="1238251"/>
            <a:ext cx="4278923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769" y="262112"/>
            <a:ext cx="5543730" cy="7399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88" y="265114"/>
            <a:ext cx="5737101" cy="812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9375" y="1388563"/>
            <a:ext cx="4277457" cy="48909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0816" y="1388561"/>
            <a:ext cx="4278923" cy="489094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7268308" y="1246189"/>
            <a:ext cx="1216269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02" y="1412876"/>
            <a:ext cx="8036169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2"/>
            <a:endParaRPr lang="de-DE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7971" y="220663"/>
            <a:ext cx="564671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7706282" y="6480002"/>
            <a:ext cx="1076008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de-DE" sz="923" b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Kap. 1</a:t>
            </a:r>
            <a:r>
              <a:rPr lang="de-DE" sz="923" b="0" baseline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, S. </a:t>
            </a:r>
            <a:fld id="{D1265ACD-8CF3-4A2A-A304-86FCF731DD9B}" type="slidenum">
              <a:rPr lang="de-DE" sz="923" b="0" smtClean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pPr algn="r">
                <a:spcBef>
                  <a:spcPct val="50000"/>
                </a:spcBef>
              </a:pPr>
              <a:t>‹Nr.›</a:t>
            </a:fld>
            <a:r>
              <a:rPr lang="de-DE" sz="923" b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    </a:t>
            </a:r>
          </a:p>
        </p:txBody>
      </p:sp>
      <p:pic>
        <p:nvPicPr>
          <p:cNvPr id="11" name="Picture 7" descr="RZ_logo_FH_RGB_web3_kleiner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91" y="274638"/>
            <a:ext cx="246038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07971" y="6480002"/>
            <a:ext cx="3718119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spcBef>
                <a:spcPct val="50000"/>
              </a:spcBef>
            </a:pP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Tobias Jonas – Peter Kurfer – Microservices</a:t>
            </a:r>
          </a:p>
        </p:txBody>
      </p:sp>
      <p:sp>
        <p:nvSpPr>
          <p:cNvPr id="13" name="Line 9"/>
          <p:cNvSpPr>
            <a:spLocks noChangeShapeType="1"/>
          </p:cNvSpPr>
          <p:nvPr userDrawn="1"/>
        </p:nvSpPr>
        <p:spPr bwMode="auto">
          <a:xfrm>
            <a:off x="341675" y="6443663"/>
            <a:ext cx="844061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307971" y="1196975"/>
            <a:ext cx="847432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2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5pPr>
      <a:lvl6pPr marL="422041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6pPr>
      <a:lvl7pPr marL="844083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7pPr>
      <a:lvl8pPr marL="1266124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8pPr>
      <a:lvl9pPr marL="1688165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9pPr>
    </p:titleStyle>
    <p:bodyStyle>
      <a:lvl1pPr marL="263776" indent="-263776" algn="l" defTabSz="581773" rtl="0" eaLnBrk="0" fontAlgn="base" hangingPunct="0">
        <a:spcBef>
          <a:spcPts val="554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846">
          <a:solidFill>
            <a:srgbClr val="000000"/>
          </a:solidFill>
          <a:latin typeface="Helvetica" charset="0"/>
          <a:ea typeface="Helvetica" charset="0"/>
          <a:cs typeface="Helvetica" charset="0"/>
        </a:defRPr>
      </a:lvl1pPr>
      <a:lvl2pPr marL="703402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>
          <a:solidFill>
            <a:srgbClr val="000000"/>
          </a:solidFill>
          <a:latin typeface="Helvetica" charset="0"/>
          <a:ea typeface="Helvetica" charset="0"/>
          <a:cs typeface="Helvetica" charset="0"/>
        </a:defRPr>
      </a:lvl2pPr>
      <a:lvl3pPr marL="1090273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477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477145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916771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286057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6pPr>
      <a:lvl7pPr marL="2708098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7pPr>
      <a:lvl8pPr marL="3130140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8pPr>
      <a:lvl9pPr marL="3552181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chef.io/chef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uppet.com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ckExchange/dnscontrol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nsible.com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Microservices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Infrastructure </a:t>
            </a:r>
            <a:r>
              <a:rPr lang="de-DE" dirty="0" err="1"/>
              <a:t>as</a:t>
            </a:r>
            <a:r>
              <a:rPr lang="de-DE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13715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F32D3B1-1955-40D2-AD65-E6A55333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– known customers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C1449D7-2F00-46DA-8DE6-9F700025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Atlassian</a:t>
            </a:r>
          </a:p>
          <a:p>
            <a:r>
              <a:rPr lang="en-US" dirty="0"/>
              <a:t>Cisco</a:t>
            </a:r>
          </a:p>
          <a:p>
            <a:r>
              <a:rPr lang="en-US" dirty="0"/>
              <a:t>EA Sports</a:t>
            </a:r>
          </a:p>
          <a:p>
            <a:r>
              <a:rPr lang="en-US" dirty="0"/>
              <a:t>Evernote</a:t>
            </a:r>
          </a:p>
          <a:p>
            <a:r>
              <a:rPr lang="en-US" dirty="0"/>
              <a:t>Gartner</a:t>
            </a:r>
          </a:p>
          <a:p>
            <a:r>
              <a:rPr lang="en-US" dirty="0"/>
              <a:t>GoPro</a:t>
            </a:r>
          </a:p>
          <a:p>
            <a:r>
              <a:rPr lang="en-US" dirty="0"/>
              <a:t>Juniper</a:t>
            </a:r>
          </a:p>
          <a:p>
            <a:r>
              <a:rPr lang="en-US" dirty="0"/>
              <a:t>NASA</a:t>
            </a:r>
          </a:p>
          <a:p>
            <a:r>
              <a:rPr lang="en-US" dirty="0"/>
              <a:t>NEC</a:t>
            </a:r>
          </a:p>
          <a:p>
            <a:r>
              <a:rPr lang="en-US" dirty="0"/>
              <a:t>Twitter</a:t>
            </a:r>
          </a:p>
        </p:txBody>
      </p:sp>
    </p:spTree>
    <p:extLst>
      <p:ext uri="{BB962C8B-B14F-4D97-AF65-F5344CB8AC3E}">
        <p14:creationId xmlns:p14="http://schemas.microsoft.com/office/powerpoint/2010/main" val="3990236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4A08CA5-8173-4519-A200-14145E51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Chef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43D7378-C44A-488F-8C79-C1D351957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5016546"/>
          </a:xfrm>
        </p:spPr>
        <p:txBody>
          <a:bodyPr/>
          <a:lstStyle/>
          <a:p>
            <a:r>
              <a:rPr lang="de-DE" sz="2000" dirty="0"/>
              <a:t>Open</a:t>
            </a:r>
            <a:r>
              <a:rPr lang="en-US" sz="2000" dirty="0"/>
              <a:t>-source and commercial editions available</a:t>
            </a:r>
          </a:p>
          <a:p>
            <a:r>
              <a:rPr lang="en-US" sz="2000" dirty="0"/>
              <a:t>Available for most common Linux Systems, OS X, AIX and Windows</a:t>
            </a:r>
          </a:p>
          <a:p>
            <a:r>
              <a:rPr lang="en-US" sz="2000" dirty="0"/>
              <a:t>Server oriented – standalone mode available</a:t>
            </a:r>
          </a:p>
          <a:p>
            <a:r>
              <a:rPr lang="en-US" sz="2000" dirty="0"/>
              <a:t>Configurations are written in Ruby</a:t>
            </a:r>
          </a:p>
          <a:p>
            <a:r>
              <a:rPr lang="en-US" sz="2000" dirty="0"/>
              <a:t>Recipes are written in Ruby</a:t>
            </a:r>
          </a:p>
          <a:p>
            <a:r>
              <a:rPr lang="en-US" sz="2000" dirty="0"/>
              <a:t>Central Chef Supermarket for recipes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https://www.chef.io/chef/</a:t>
            </a:r>
            <a:endParaRPr lang="en-US" sz="2000" dirty="0"/>
          </a:p>
        </p:txBody>
      </p:sp>
      <p:pic>
        <p:nvPicPr>
          <p:cNvPr id="2050" name="Picture 2" descr="https://www.chef.io/wp-content/uploads/2017/03/logo-1.png">
            <a:extLst>
              <a:ext uri="{FF2B5EF4-FFF2-40B4-BE49-F238E27FC236}">
                <a16:creationId xmlns:a16="http://schemas.microsoft.com/office/drawing/2014/main" id="{9DBFE804-FCD8-4BD2-B6FB-8A9C85A0C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734" y="4640425"/>
            <a:ext cx="1621490" cy="159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09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807805A-8FC0-4CA2-90E7-2625B1FD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Chef Sample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9" name="Inhaltsplatzhalter 8" title="Code Presenter Pro">
                <a:extLst>
                  <a:ext uri="{FF2B5EF4-FFF2-40B4-BE49-F238E27FC236}">
                    <a16:creationId xmlns:a16="http://schemas.microsoft.com/office/drawing/2014/main" id="{A3C60A53-10CF-451B-9DEA-BEAA6A8C4A50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8763" y="1403350"/>
              <a:ext cx="8697912" cy="48466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9" name="Inhaltsplatzhalter 8" title="Code Presenter Pro">
                <a:extLst>
                  <a:ext uri="{FF2B5EF4-FFF2-40B4-BE49-F238E27FC236}">
                    <a16:creationId xmlns:a16="http://schemas.microsoft.com/office/drawing/2014/main" id="{A3C60A53-10CF-451B-9DEA-BEAA6A8C4A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763" y="1403350"/>
                <a:ext cx="8697912" cy="48466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7999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3FB830B-82A3-4C14-98F2-8C39AF4E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Chef – known customers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56001E6-F23D-4B5B-A499-37550D454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Bloomberg</a:t>
            </a:r>
          </a:p>
          <a:p>
            <a:r>
              <a:rPr lang="en-US" dirty="0"/>
              <a:t>Facebook</a:t>
            </a:r>
          </a:p>
          <a:p>
            <a:r>
              <a:rPr lang="en-US" dirty="0"/>
              <a:t>HP Enterprise</a:t>
            </a:r>
          </a:p>
          <a:p>
            <a:r>
              <a:rPr lang="en-US" dirty="0"/>
              <a:t>IBM</a:t>
            </a:r>
          </a:p>
          <a:p>
            <a:r>
              <a:rPr lang="en-US" dirty="0"/>
              <a:t>Microsoft</a:t>
            </a:r>
          </a:p>
          <a:p>
            <a:r>
              <a:rPr lang="en-US" dirty="0"/>
              <a:t>Prezi</a:t>
            </a:r>
          </a:p>
          <a:p>
            <a:r>
              <a:rPr lang="en-US" dirty="0"/>
              <a:t>Yahoo</a:t>
            </a:r>
          </a:p>
          <a:p>
            <a:r>
              <a:rPr lang="en-US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79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4B83FA4-DCE3-472F-BB3C-4CF24744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FCB19AC-159D-42A1-9D72-3567C08F4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997885"/>
          </a:xfrm>
        </p:spPr>
        <p:txBody>
          <a:bodyPr/>
          <a:lstStyle/>
          <a:p>
            <a:r>
              <a:rPr lang="en-US" sz="2000" dirty="0"/>
              <a:t>Open-source and commercial editions available</a:t>
            </a:r>
          </a:p>
          <a:p>
            <a:r>
              <a:rPr lang="en-US" sz="2000" dirty="0"/>
              <a:t>Available for most Linux systems, few Unix systems and Windows Server</a:t>
            </a:r>
          </a:p>
          <a:p>
            <a:r>
              <a:rPr lang="en-US" sz="2000" dirty="0"/>
              <a:t>Client – Server oriented, standalone mode available</a:t>
            </a:r>
          </a:p>
          <a:p>
            <a:r>
              <a:rPr lang="en-US" sz="2000" dirty="0"/>
              <a:t>Configuration (called Manifests) are written in custom DSL</a:t>
            </a:r>
          </a:p>
          <a:p>
            <a:r>
              <a:rPr lang="en-US" sz="2000" dirty="0"/>
              <a:t>Modules are written in Ruby</a:t>
            </a:r>
          </a:p>
          <a:p>
            <a:r>
              <a:rPr lang="en-US" sz="2000" dirty="0"/>
              <a:t>Information about systems are collected by a component called “</a:t>
            </a:r>
            <a:r>
              <a:rPr lang="en-US" sz="2000" dirty="0" err="1"/>
              <a:t>Facter</a:t>
            </a:r>
            <a:r>
              <a:rPr lang="en-US" sz="2000" dirty="0"/>
              <a:t>”</a:t>
            </a:r>
          </a:p>
          <a:p>
            <a:r>
              <a:rPr lang="en-US" sz="2000" dirty="0"/>
              <a:t>Central module registry maintained by vendor Puppet Labs</a:t>
            </a:r>
          </a:p>
          <a:p>
            <a:r>
              <a:rPr lang="en-US" sz="2000" dirty="0"/>
              <a:t>Modules are created by Puppet Labs and the community</a:t>
            </a:r>
          </a:p>
          <a:p>
            <a:r>
              <a:rPr lang="en-US" sz="2000" dirty="0"/>
              <a:t>…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https://puppet.com</a:t>
            </a:r>
            <a:endParaRPr lang="en-US" sz="2000" dirty="0"/>
          </a:p>
        </p:txBody>
      </p:sp>
      <p:pic>
        <p:nvPicPr>
          <p:cNvPr id="3074" name="Picture 2" descr="https://upload.wikimedia.org/wikipedia/en/0/09/Puppet%27s_company_logo.png">
            <a:extLst>
              <a:ext uri="{FF2B5EF4-FFF2-40B4-BE49-F238E27FC236}">
                <a16:creationId xmlns:a16="http://schemas.microsoft.com/office/drawing/2014/main" id="{D12B6D5E-1C4A-47C7-A1BA-D718676EA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493" y="5391259"/>
            <a:ext cx="2720262" cy="95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9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4AC6707-3738-4874-AFAA-0101CF0A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Samples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Inhaltsplatzhalter 5" title="Code Presenter Pro">
                <a:extLst>
                  <a:ext uri="{FF2B5EF4-FFF2-40B4-BE49-F238E27FC236}">
                    <a16:creationId xmlns:a16="http://schemas.microsoft.com/office/drawing/2014/main" id="{2E6BC2FE-9F0B-4991-BA80-6CBB9B3CD7FF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8763" y="1403350"/>
              <a:ext cx="8697912" cy="48466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Inhaltsplatzhalter 5" title="Code Presenter Pro">
                <a:extLst>
                  <a:ext uri="{FF2B5EF4-FFF2-40B4-BE49-F238E27FC236}">
                    <a16:creationId xmlns:a16="http://schemas.microsoft.com/office/drawing/2014/main" id="{2E6BC2FE-9F0B-4991-BA80-6CBB9B3CD7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763" y="1403350"/>
                <a:ext cx="8697912" cy="48466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7031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A9B0B09-D786-4211-8C63-417C6175C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– known customers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DEECCC7-8B18-43C8-8ED8-38E6122A5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at&amp;t</a:t>
            </a:r>
            <a:endParaRPr lang="en-US" sz="2000" dirty="0"/>
          </a:p>
          <a:p>
            <a:r>
              <a:rPr lang="en-US" sz="2000" dirty="0"/>
              <a:t>Citrix</a:t>
            </a:r>
          </a:p>
          <a:p>
            <a:r>
              <a:rPr lang="en-US" sz="2000" dirty="0"/>
              <a:t>EMC</a:t>
            </a:r>
          </a:p>
          <a:p>
            <a:r>
              <a:rPr lang="en-US" sz="2000" dirty="0"/>
              <a:t>GitHub</a:t>
            </a:r>
          </a:p>
          <a:p>
            <a:r>
              <a:rPr lang="en-US" sz="2000" dirty="0"/>
              <a:t>HP</a:t>
            </a:r>
          </a:p>
          <a:p>
            <a:r>
              <a:rPr lang="en-US" sz="2000" dirty="0"/>
              <a:t>Jenkins</a:t>
            </a:r>
          </a:p>
          <a:p>
            <a:r>
              <a:rPr lang="en-US" sz="2000" dirty="0"/>
              <a:t>NetApp</a:t>
            </a:r>
          </a:p>
          <a:p>
            <a:r>
              <a:rPr lang="en-US" sz="2000" dirty="0"/>
              <a:t>Sun</a:t>
            </a:r>
          </a:p>
          <a:p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28080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C6A600D-E6B4-4F2A-97FF-EE0F778D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overview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E38EA94C-5725-441F-995D-F1E8EE678F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114547"/>
              </p:ext>
            </p:extLst>
          </p:nvPr>
        </p:nvGraphicFramePr>
        <p:xfrm>
          <a:off x="258763" y="1281405"/>
          <a:ext cx="8697913" cy="5138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764">
                  <a:extLst>
                    <a:ext uri="{9D8B030D-6E8A-4147-A177-3AD203B41FA5}">
                      <a16:colId xmlns:a16="http://schemas.microsoft.com/office/drawing/2014/main" val="1911139198"/>
                    </a:ext>
                  </a:extLst>
                </a:gridCol>
                <a:gridCol w="1194318">
                  <a:extLst>
                    <a:ext uri="{9D8B030D-6E8A-4147-A177-3AD203B41FA5}">
                      <a16:colId xmlns:a16="http://schemas.microsoft.com/office/drawing/2014/main" val="66905344"/>
                    </a:ext>
                  </a:extLst>
                </a:gridCol>
                <a:gridCol w="1168595">
                  <a:extLst>
                    <a:ext uri="{9D8B030D-6E8A-4147-A177-3AD203B41FA5}">
                      <a16:colId xmlns:a16="http://schemas.microsoft.com/office/drawing/2014/main" val="2479406763"/>
                    </a:ext>
                  </a:extLst>
                </a:gridCol>
                <a:gridCol w="1157838">
                  <a:extLst>
                    <a:ext uri="{9D8B030D-6E8A-4147-A177-3AD203B41FA5}">
                      <a16:colId xmlns:a16="http://schemas.microsoft.com/office/drawing/2014/main" val="2087885420"/>
                    </a:ext>
                  </a:extLst>
                </a:gridCol>
                <a:gridCol w="1327280">
                  <a:extLst>
                    <a:ext uri="{9D8B030D-6E8A-4147-A177-3AD203B41FA5}">
                      <a16:colId xmlns:a16="http://schemas.microsoft.com/office/drawing/2014/main" val="1344820394"/>
                    </a:ext>
                  </a:extLst>
                </a:gridCol>
                <a:gridCol w="1242559">
                  <a:extLst>
                    <a:ext uri="{9D8B030D-6E8A-4147-A177-3AD203B41FA5}">
                      <a16:colId xmlns:a16="http://schemas.microsoft.com/office/drawing/2014/main" val="1197621843"/>
                    </a:ext>
                  </a:extLst>
                </a:gridCol>
                <a:gridCol w="1242559">
                  <a:extLst>
                    <a:ext uri="{9D8B030D-6E8A-4147-A177-3AD203B41FA5}">
                      <a16:colId xmlns:a16="http://schemas.microsoft.com/office/drawing/2014/main" val="1989970170"/>
                    </a:ext>
                  </a:extLst>
                </a:gridCol>
              </a:tblGrid>
              <a:tr h="370664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CFEngine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Machinery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Puppet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445835"/>
                  </a:ext>
                </a:extLst>
              </a:tr>
              <a:tr h="370664">
                <a:tc>
                  <a:txBody>
                    <a:bodyPr/>
                    <a:lstStyle/>
                    <a:p>
                      <a:r>
                        <a:rPr lang="en-US" dirty="0"/>
                        <a:t>Vendor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Ansible HQ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CFEngine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Puppet Labs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SaltStack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641061"/>
                  </a:ext>
                </a:extLst>
              </a:tr>
              <a:tr h="600661">
                <a:tc>
                  <a:txBody>
                    <a:bodyPr/>
                    <a:lstStyle/>
                    <a:p>
                      <a:r>
                        <a:rPr lang="en-US" dirty="0"/>
                        <a:t>Release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519153"/>
                  </a:ext>
                </a:extLst>
              </a:tr>
              <a:tr h="1377605">
                <a:tc>
                  <a:txBody>
                    <a:bodyPr/>
                    <a:lstStyle/>
                    <a:p>
                      <a:r>
                        <a:rPr lang="en-US" dirty="0"/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Unix/Linux</a:t>
                      </a:r>
                    </a:p>
                    <a:p>
                      <a:r>
                        <a:rPr lang="en-US" sz="1400" dirty="0"/>
                        <a:t>Python 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SLES, Debian, CentOS,</a:t>
                      </a:r>
                    </a:p>
                    <a:p>
                      <a:r>
                        <a:rPr lang="en-US" sz="1400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Debian, RHEL, Ubuntu,</a:t>
                      </a:r>
                    </a:p>
                    <a:p>
                      <a:r>
                        <a:rPr lang="en-US" sz="1400" dirty="0"/>
                        <a:t>OSX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openSUSE, SLES, Fedora, CentOS, Ubuntu, Debian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Debian, Fedora,</a:t>
                      </a:r>
                    </a:p>
                    <a:p>
                      <a:r>
                        <a:rPr lang="en-US" sz="1400" dirty="0"/>
                        <a:t>Ubuntu, CentOS,</a:t>
                      </a:r>
                    </a:p>
                    <a:p>
                      <a:r>
                        <a:rPr lang="en-US" sz="1400" dirty="0"/>
                        <a:t>OSX, RHEL,…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Unix/Linux</a:t>
                      </a:r>
                    </a:p>
                    <a:p>
                      <a:r>
                        <a:rPr lang="en-US" sz="1400" dirty="0"/>
                        <a:t>Python 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088268"/>
                  </a:ext>
                </a:extLst>
              </a:tr>
              <a:tr h="734723">
                <a:tc>
                  <a:txBody>
                    <a:bodyPr/>
                    <a:lstStyle/>
                    <a:p>
                      <a:r>
                        <a:rPr lang="en-US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Server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Client –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Chef server, Chef 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Client – server, standalone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Client –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120433"/>
                  </a:ext>
                </a:extLst>
              </a:tr>
              <a:tr h="1163311">
                <a:tc>
                  <a:txBody>
                    <a:bodyPr/>
                    <a:lstStyle/>
                    <a:p>
                      <a:r>
                        <a:rPr lang="en-US" dirty="0"/>
                        <a:t>Data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Hosts, Playbooks, Roles, Modules,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Bundles, Policies, Promises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Environments, Nodes, Roles, Cookbooks,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Variables, Parameter, Manifests, Classes, </a:t>
                      </a:r>
                      <a:r>
                        <a:rPr lang="en-US" sz="1400" dirty="0" err="1"/>
                        <a:t>Hiera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Pillars, States, Formulas, Modules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50076"/>
                  </a:ext>
                </a:extLst>
              </a:tr>
              <a:tr h="520429">
                <a:tc>
                  <a:txBody>
                    <a:bodyPr/>
                    <a:lstStyle/>
                    <a:p>
                      <a:r>
                        <a:rPr lang="en-US" dirty="0"/>
                        <a:t>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Local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24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796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127180C-17CB-4027-A7E7-00BDC610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as Code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62850BE-4B72-40BF-ABD2-6E218C67C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Solution to manage DNS entries in an </a:t>
            </a:r>
            <a:r>
              <a:rPr lang="en-US" sz="2000" dirty="0" err="1"/>
              <a:t>independant</a:t>
            </a:r>
            <a:r>
              <a:rPr lang="en-US" sz="2000" dirty="0"/>
              <a:t> format</a:t>
            </a:r>
          </a:p>
          <a:p>
            <a:r>
              <a:rPr lang="en-US" sz="2000" dirty="0"/>
              <a:t>Enables administrators (or so called </a:t>
            </a:r>
            <a:r>
              <a:rPr lang="en-US" sz="2000" dirty="0" err="1"/>
              <a:t>devops</a:t>
            </a:r>
            <a:r>
              <a:rPr lang="en-US" sz="2000" dirty="0"/>
              <a:t>) to test the DNS settings and entries through continuous integration</a:t>
            </a:r>
          </a:p>
          <a:p>
            <a:r>
              <a:rPr lang="en-US" sz="2000" dirty="0"/>
              <a:t>Adapters available for:</a:t>
            </a:r>
          </a:p>
          <a:p>
            <a:pPr lvl="1"/>
            <a:r>
              <a:rPr lang="en-US" sz="2000" dirty="0"/>
              <a:t>Active Directory</a:t>
            </a:r>
          </a:p>
          <a:p>
            <a:pPr lvl="1"/>
            <a:r>
              <a:rPr lang="en-US" sz="2000" dirty="0"/>
              <a:t>BIND</a:t>
            </a:r>
          </a:p>
          <a:p>
            <a:pPr lvl="1"/>
            <a:r>
              <a:rPr lang="en-US" sz="2000" dirty="0" err="1"/>
              <a:t>CloudFlare</a:t>
            </a:r>
            <a:endParaRPr lang="en-US" sz="2000" dirty="0"/>
          </a:p>
          <a:p>
            <a:pPr lvl="1"/>
            <a:r>
              <a:rPr lang="en-US" sz="2000" dirty="0"/>
              <a:t>Google</a:t>
            </a:r>
          </a:p>
          <a:p>
            <a:pPr lvl="1"/>
            <a:r>
              <a:rPr lang="en-US" sz="2000" dirty="0"/>
              <a:t>…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https://github.com/StackExchange/dnscontrol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8741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4697359-7C39-47EF-B8D0-79903F31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DNSControl</a:t>
            </a:r>
            <a:r>
              <a:rPr lang="en-US" dirty="0"/>
              <a:t> – Sample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Inhaltsplatzhalter 5" title="Code Presenter Pro">
                <a:extLst>
                  <a:ext uri="{FF2B5EF4-FFF2-40B4-BE49-F238E27FC236}">
                    <a16:creationId xmlns:a16="http://schemas.microsoft.com/office/drawing/2014/main" id="{8E48D757-7B74-4B24-A231-88BAC42CEE2F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8763" y="1403350"/>
              <a:ext cx="8697912" cy="48466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Inhaltsplatzhalter 5" title="Code Presenter Pro">
                <a:extLst>
                  <a:ext uri="{FF2B5EF4-FFF2-40B4-BE49-F238E27FC236}">
                    <a16:creationId xmlns:a16="http://schemas.microsoft.com/office/drawing/2014/main" id="{8E48D757-7B74-4B24-A231-88BAC42CEE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763" y="1403350"/>
                <a:ext cx="8697912" cy="48466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3258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6A4D93A-4A7A-406E-B919-36CA0765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6E461FB-F032-4443-9B8D-5C4D9B93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//WEEK 1 - Tobias</a:t>
            </a:r>
          </a:p>
          <a:p>
            <a:pPr marL="263525" indent="-263525"/>
            <a:r>
              <a:rPr lang="en-US" sz="1800" dirty="0"/>
              <a:t>DevOps Introduction</a:t>
            </a:r>
          </a:p>
          <a:p>
            <a:pPr marL="263525" indent="-263525"/>
            <a:r>
              <a:rPr lang="en-US" sz="1800" dirty="0"/>
              <a:t>Pipeline (continuous integration / continuous delivery / continuous deployment)</a:t>
            </a:r>
          </a:p>
          <a:p>
            <a:pPr marL="263525" indent="-263525"/>
            <a:r>
              <a:rPr lang="en-US" sz="1800" dirty="0"/>
              <a:t>Real World Examples</a:t>
            </a:r>
          </a:p>
          <a:p>
            <a:pPr marL="263525" indent="-263525"/>
            <a:endParaRPr lang="en-US" sz="1800" dirty="0"/>
          </a:p>
          <a:p>
            <a:pPr marL="0" indent="0">
              <a:buNone/>
            </a:pPr>
            <a:r>
              <a:rPr lang="en-US" sz="1800" dirty="0"/>
              <a:t>//WEEK 2 - Peter</a:t>
            </a:r>
          </a:p>
          <a:p>
            <a:pPr marL="263525" indent="-263525"/>
            <a:r>
              <a:rPr lang="en-US" sz="1800" dirty="0"/>
              <a:t>Infrastructure as Code</a:t>
            </a:r>
          </a:p>
          <a:p>
            <a:pPr marL="263525" indent="-263525"/>
            <a:r>
              <a:rPr lang="en-US" sz="1800" dirty="0"/>
              <a:t>Puppet, Chef, Ansible, Salt, …</a:t>
            </a:r>
          </a:p>
          <a:p>
            <a:pPr marL="263525" indent="-263525"/>
            <a:r>
              <a:rPr lang="de-DE" sz="1800" dirty="0"/>
              <a:t>D</a:t>
            </a:r>
            <a:r>
              <a:rPr lang="en-US" sz="1800" dirty="0"/>
              <a:t>NS as Code</a:t>
            </a:r>
          </a:p>
          <a:p>
            <a:pPr marL="263525" indent="-263525"/>
            <a:endParaRPr lang="en-US" sz="1800" dirty="0"/>
          </a:p>
          <a:p>
            <a:pPr marL="263525" indent="-263525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3786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91BDDBF-A309-4AC4-8F72-703A4E96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– Resources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EF21542-4DA8-4539-83B2-927DB3C625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Puppet is pure declarative</a:t>
            </a:r>
          </a:p>
          <a:p>
            <a:r>
              <a:rPr lang="en-US" sz="2000" dirty="0"/>
              <a:t>Everything is a resource</a:t>
            </a:r>
          </a:p>
          <a:p>
            <a:r>
              <a:rPr lang="en-US" sz="2000" dirty="0"/>
              <a:t>Resources may have parameters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Inhaltsplatzhalter 6" title="Code Presenter Pro">
                <a:extLst>
                  <a:ext uri="{FF2B5EF4-FFF2-40B4-BE49-F238E27FC236}">
                    <a16:creationId xmlns:a16="http://schemas.microsoft.com/office/drawing/2014/main" id="{73A14527-1AC7-42CD-9082-275C6F99F346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4676775" y="1238250"/>
              <a:ext cx="4279900" cy="47339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Inhaltsplatzhalter 6" title="Code Presenter Pro">
                <a:extLst>
                  <a:ext uri="{FF2B5EF4-FFF2-40B4-BE49-F238E27FC236}">
                    <a16:creationId xmlns:a16="http://schemas.microsoft.com/office/drawing/2014/main" id="{73A14527-1AC7-42CD-9082-275C6F99F3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6775" y="1238250"/>
                <a:ext cx="4279900" cy="47339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0749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CBBEE29-8E51-4CFE-AC44-7160A50A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– Classes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F39129-E480-4C04-8EC8-DF43B7752B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Classes encapsulate code like in any other programming language</a:t>
            </a:r>
          </a:p>
          <a:p>
            <a:r>
              <a:rPr lang="en-US" sz="2000" dirty="0"/>
              <a:t>Classes are a construct to model reusable code</a:t>
            </a:r>
          </a:p>
          <a:p>
            <a:r>
              <a:rPr lang="en-US" sz="2000" dirty="0"/>
              <a:t>Classes are used in manifests</a:t>
            </a:r>
          </a:p>
          <a:p>
            <a:r>
              <a:rPr lang="en-US" sz="2000" dirty="0"/>
              <a:t>When a class is included, Puppet evaluates the code in the class</a:t>
            </a:r>
          </a:p>
          <a:p>
            <a:r>
              <a:rPr lang="en-US" sz="2000" dirty="0"/>
              <a:t>Classes may be used as resources to create “new” resources like an Apache web server or anything else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Inhaltsplatzhalter 7" title="Code Presenter Pro">
                <a:extLst>
                  <a:ext uri="{FF2B5EF4-FFF2-40B4-BE49-F238E27FC236}">
                    <a16:creationId xmlns:a16="http://schemas.microsoft.com/office/drawing/2014/main" id="{6513B04A-1E82-4187-AA87-D55C7720B658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4676775" y="1238250"/>
              <a:ext cx="4279900" cy="47339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Inhaltsplatzhalter 7" title="Code Presenter Pro">
                <a:extLst>
                  <a:ext uri="{FF2B5EF4-FFF2-40B4-BE49-F238E27FC236}">
                    <a16:creationId xmlns:a16="http://schemas.microsoft.com/office/drawing/2014/main" id="{6513B04A-1E82-4187-AA87-D55C7720B6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6775" y="1238250"/>
                <a:ext cx="4279900" cy="47339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8945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8D978D3-B59D-445D-B989-685657AC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– Modules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4555A4D-A6A3-4A6E-BC85-2AB356F75C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Modules aggregate manifests</a:t>
            </a:r>
          </a:p>
          <a:p>
            <a:r>
              <a:rPr lang="en-US" sz="2000" dirty="0"/>
              <a:t>Contains:</a:t>
            </a:r>
          </a:p>
          <a:p>
            <a:pPr lvl="1"/>
            <a:r>
              <a:rPr lang="en-US" sz="2000" dirty="0"/>
              <a:t>Files</a:t>
            </a:r>
          </a:p>
          <a:p>
            <a:pPr lvl="1"/>
            <a:r>
              <a:rPr lang="en-US" sz="2000" dirty="0"/>
              <a:t>Templates</a:t>
            </a:r>
          </a:p>
          <a:p>
            <a:pPr lvl="1"/>
            <a:r>
              <a:rPr lang="en-US" sz="2000" dirty="0"/>
              <a:t>Classes</a:t>
            </a:r>
          </a:p>
          <a:p>
            <a:pPr lvl="1"/>
            <a:r>
              <a:rPr lang="en-US" sz="2000" dirty="0"/>
              <a:t>Ruby code for processing</a:t>
            </a:r>
          </a:p>
          <a:p>
            <a:r>
              <a:rPr lang="en-US" sz="2000" dirty="0"/>
              <a:t>Encapsulates management of a special resource or application (like </a:t>
            </a:r>
            <a:r>
              <a:rPr lang="en-US" sz="2000" dirty="0" err="1"/>
              <a:t>SonarQube</a:t>
            </a:r>
            <a:r>
              <a:rPr lang="en-US" sz="2000" dirty="0"/>
              <a:t>)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0" name="Inhaltsplatzhalter 9" title="Code Presenter Pro">
                <a:extLst>
                  <a:ext uri="{FF2B5EF4-FFF2-40B4-BE49-F238E27FC236}">
                    <a16:creationId xmlns:a16="http://schemas.microsoft.com/office/drawing/2014/main" id="{D2620F98-A07B-4245-9A22-E0218B31F463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4676775" y="1238250"/>
              <a:ext cx="4279900" cy="47339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0" name="Inhaltsplatzhalter 9" title="Code Presenter Pro">
                <a:extLst>
                  <a:ext uri="{FF2B5EF4-FFF2-40B4-BE49-F238E27FC236}">
                    <a16:creationId xmlns:a16="http://schemas.microsoft.com/office/drawing/2014/main" id="{D2620F98-A07B-4245-9A22-E0218B31F4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6775" y="1238250"/>
                <a:ext cx="4279900" cy="47339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7872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C7C038-429D-4B83-9742-630025F6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– Facts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F13B86-EB91-493E-9760-00DE9C2276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err="1"/>
              <a:t>Facter</a:t>
            </a:r>
            <a:r>
              <a:rPr lang="en-US" sz="2000" dirty="0"/>
              <a:t> collects information about the local system</a:t>
            </a:r>
          </a:p>
          <a:p>
            <a:r>
              <a:rPr lang="en-US" sz="2000" dirty="0"/>
              <a:t>Collected information is used by modules, classes and manifests</a:t>
            </a:r>
          </a:p>
          <a:p>
            <a:r>
              <a:rPr lang="de-DE" sz="2000" dirty="0" err="1"/>
              <a:t>Facter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very</a:t>
            </a:r>
            <a:r>
              <a:rPr lang="de-DE" sz="2000" dirty="0"/>
              <a:t> </a:t>
            </a:r>
            <a:r>
              <a:rPr lang="de-DE" sz="2000" dirty="0" err="1"/>
              <a:t>thoroughly</a:t>
            </a:r>
            <a:r>
              <a:rPr lang="de-DE" sz="2000" dirty="0"/>
              <a:t>!</a:t>
            </a:r>
            <a:endParaRPr lang="en-US" sz="2000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Inhaltsplatzhalter 4" title="Code Presenter Pro">
                <a:extLst>
                  <a:ext uri="{FF2B5EF4-FFF2-40B4-BE49-F238E27FC236}">
                    <a16:creationId xmlns:a16="http://schemas.microsoft.com/office/drawing/2014/main" id="{56F53535-DD58-46D0-A8F2-DA7DD6D46535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4676775" y="1238250"/>
              <a:ext cx="4279900" cy="47339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Inhaltsplatzhalter 4" title="Code Presenter Pro">
                <a:extLst>
                  <a:ext uri="{FF2B5EF4-FFF2-40B4-BE49-F238E27FC236}">
                    <a16:creationId xmlns:a16="http://schemas.microsoft.com/office/drawing/2014/main" id="{56F53535-DD58-46D0-A8F2-DA7DD6D465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6775" y="1238250"/>
                <a:ext cx="4279900" cy="47339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1755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CF7A6D3-9F5E-4389-8190-428550C75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 – CLI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E8BB8661-DB09-4284-8965-A3D571682D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628341"/>
              </p:ext>
            </p:extLst>
          </p:nvPr>
        </p:nvGraphicFramePr>
        <p:xfrm>
          <a:off x="258763" y="1403350"/>
          <a:ext cx="86979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3164">
                  <a:extLst>
                    <a:ext uri="{9D8B030D-6E8A-4147-A177-3AD203B41FA5}">
                      <a16:colId xmlns:a16="http://schemas.microsoft.com/office/drawing/2014/main" val="1774532923"/>
                    </a:ext>
                  </a:extLst>
                </a:gridCol>
                <a:gridCol w="4894748">
                  <a:extLst>
                    <a:ext uri="{9D8B030D-6E8A-4147-A177-3AD203B41FA5}">
                      <a16:colId xmlns:a16="http://schemas.microsoft.com/office/drawing/2014/main" val="10183011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CMDlet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18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puppet apply &lt;path/to/file&gt;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given manifest to local host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570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puppet module install &lt;module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Installs a module to the local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54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puppet module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all local installed modules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92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puppet 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local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30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puppet 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the help of the Puppet CLI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974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99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5513FBA-AEF7-4028-9D74-6797CCF8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endParaRPr lang="en-US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A4E185B-F9C6-410F-8C26-6DE8A97BD9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1800" dirty="0"/>
              <a:t>In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past</a:t>
            </a:r>
            <a:r>
              <a:rPr lang="de-DE" sz="1800" dirty="0"/>
              <a:t>, </a:t>
            </a:r>
            <a:r>
              <a:rPr lang="de-DE" sz="1800" dirty="0" err="1"/>
              <a:t>administrators</a:t>
            </a:r>
            <a:r>
              <a:rPr lang="de-DE" sz="1800" dirty="0"/>
              <a:t> </a:t>
            </a:r>
            <a:r>
              <a:rPr lang="de-DE" sz="1800" dirty="0" err="1"/>
              <a:t>have</a:t>
            </a:r>
            <a:r>
              <a:rPr lang="de-DE" sz="1800" dirty="0"/>
              <a:t> </a:t>
            </a:r>
            <a:r>
              <a:rPr lang="de-DE" sz="1800" dirty="0" err="1"/>
              <a:t>taken</a:t>
            </a:r>
            <a:r>
              <a:rPr lang="de-DE" sz="1800" dirty="0"/>
              <a:t> care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server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its</a:t>
            </a:r>
            <a:r>
              <a:rPr lang="de-DE" sz="1800" dirty="0"/>
              <a:t> </a:t>
            </a:r>
            <a:r>
              <a:rPr lang="de-DE" sz="1800" dirty="0" err="1"/>
              <a:t>entire</a:t>
            </a:r>
            <a:r>
              <a:rPr lang="de-DE" sz="1800" dirty="0"/>
              <a:t> </a:t>
            </a:r>
            <a:r>
              <a:rPr lang="de-DE" sz="1800" dirty="0" err="1"/>
              <a:t>lifecycle</a:t>
            </a:r>
            <a:endParaRPr lang="de-DE" sz="1800" dirty="0"/>
          </a:p>
          <a:p>
            <a:r>
              <a:rPr lang="de-DE" sz="1800" dirty="0"/>
              <a:t>Every </a:t>
            </a:r>
            <a:r>
              <a:rPr lang="de-DE" sz="1800" dirty="0" err="1"/>
              <a:t>server</a:t>
            </a:r>
            <a:r>
              <a:rPr lang="de-DE" sz="1800" dirty="0"/>
              <a:t> was </a:t>
            </a:r>
            <a:r>
              <a:rPr lang="de-DE" sz="1800" dirty="0" err="1"/>
              <a:t>kind</a:t>
            </a:r>
            <a:r>
              <a:rPr lang="de-DE" sz="1800" dirty="0"/>
              <a:t> a „</a:t>
            </a:r>
            <a:r>
              <a:rPr lang="de-DE" sz="1800" dirty="0" err="1"/>
              <a:t>piece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art</a:t>
            </a:r>
            <a:r>
              <a:rPr lang="de-DE" sz="1800" dirty="0"/>
              <a:t>“</a:t>
            </a:r>
          </a:p>
          <a:p>
            <a:r>
              <a:rPr lang="de-DE" sz="1800" dirty="0"/>
              <a:t>Every </a:t>
            </a:r>
            <a:r>
              <a:rPr lang="de-DE" sz="1800" dirty="0" err="1"/>
              <a:t>server</a:t>
            </a:r>
            <a:r>
              <a:rPr lang="de-DE" sz="1800" dirty="0"/>
              <a:t> </a:t>
            </a:r>
            <a:r>
              <a:rPr lang="de-DE" sz="1800" dirty="0" err="1"/>
              <a:t>hosted</a:t>
            </a:r>
            <a:r>
              <a:rPr lang="de-DE" sz="1800" dirty="0"/>
              <a:t> a large </a:t>
            </a:r>
            <a:r>
              <a:rPr lang="de-DE" sz="1800" dirty="0" err="1"/>
              <a:t>number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services</a:t>
            </a:r>
            <a:endParaRPr lang="de-DE" sz="1800" dirty="0"/>
          </a:p>
          <a:p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able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restore a </a:t>
            </a:r>
            <a:r>
              <a:rPr lang="de-DE" sz="1800" dirty="0" err="1"/>
              <a:t>server</a:t>
            </a:r>
            <a:r>
              <a:rPr lang="de-DE" sz="1800" dirty="0"/>
              <a:t>, </a:t>
            </a:r>
            <a:r>
              <a:rPr lang="de-DE" sz="1800" dirty="0" err="1"/>
              <a:t>administrators</a:t>
            </a:r>
            <a:r>
              <a:rPr lang="de-DE" sz="1800" dirty="0"/>
              <a:t> </a:t>
            </a:r>
            <a:r>
              <a:rPr lang="de-DE" sz="1800" dirty="0" err="1"/>
              <a:t>created</a:t>
            </a:r>
            <a:r>
              <a:rPr lang="de-DE" sz="1800" dirty="0"/>
              <a:t> </a:t>
            </a:r>
            <a:r>
              <a:rPr lang="de-DE" sz="1800" dirty="0" err="1"/>
              <a:t>full</a:t>
            </a:r>
            <a:r>
              <a:rPr lang="de-DE" sz="1800" dirty="0"/>
              <a:t> </a:t>
            </a:r>
            <a:r>
              <a:rPr lang="de-DE" sz="1800" dirty="0" err="1"/>
              <a:t>backups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every</a:t>
            </a:r>
            <a:r>
              <a:rPr lang="de-DE" sz="1800" dirty="0"/>
              <a:t> </a:t>
            </a:r>
            <a:r>
              <a:rPr lang="de-DE" sz="1800" dirty="0" err="1"/>
              <a:t>server</a:t>
            </a:r>
            <a:r>
              <a:rPr lang="de-DE" sz="1800" dirty="0"/>
              <a:t> </a:t>
            </a:r>
            <a:r>
              <a:rPr lang="en-US" sz="1800" dirty="0"/>
              <a:t>(e.g. the /</a:t>
            </a:r>
            <a:r>
              <a:rPr lang="en-US" sz="1800" dirty="0" err="1"/>
              <a:t>etc</a:t>
            </a:r>
            <a:r>
              <a:rPr lang="en-US" sz="1800" dirty="0"/>
              <a:t> directory of Linux servers)</a:t>
            </a:r>
          </a:p>
        </p:txBody>
      </p:sp>
      <p:graphicFrame>
        <p:nvGraphicFramePr>
          <p:cNvPr id="10" name="Inhaltsplatzhalter 5">
            <a:extLst>
              <a:ext uri="{FF2B5EF4-FFF2-40B4-BE49-F238E27FC236}">
                <a16:creationId xmlns:a16="http://schemas.microsoft.com/office/drawing/2014/main" id="{69B105C1-FB84-49B0-BFB5-B3E4B888B28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61238697"/>
              </p:ext>
            </p:extLst>
          </p:nvPr>
        </p:nvGraphicFramePr>
        <p:xfrm>
          <a:off x="4676775" y="1238250"/>
          <a:ext cx="4279900" cy="4733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79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B69FF1B-40EA-47EF-A96D-68E82090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D0A2A43-99B9-4955-9E9D-A42D19029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Define the configuration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en-US" sz="2000" dirty="0"/>
              <a:t>your whole infrastructure as code</a:t>
            </a:r>
          </a:p>
          <a:p>
            <a:r>
              <a:rPr lang="en-US" sz="2000" dirty="0"/>
              <a:t>Whenever you don’t need a server any more delete it and restore it if needed (only data backup and code is required)</a:t>
            </a:r>
          </a:p>
          <a:p>
            <a:r>
              <a:rPr lang="en-US" sz="2000" dirty="0"/>
              <a:t>It’s easy (and required) to put all your infrastructure code into a version control system</a:t>
            </a:r>
          </a:p>
          <a:p>
            <a:pPr lvl="1"/>
            <a:r>
              <a:rPr lang="en-US" sz="2000" dirty="0"/>
              <a:t>Test your infrastructure code as you test your program code!</a:t>
            </a:r>
          </a:p>
          <a:p>
            <a:pPr lvl="1"/>
            <a:r>
              <a:rPr lang="en-US" sz="2000" dirty="0"/>
              <a:t>New servers can be bootstrapped full-/ or semi-automatic</a:t>
            </a:r>
          </a:p>
          <a:p>
            <a:r>
              <a:rPr lang="en-US" sz="2000" dirty="0"/>
              <a:t>It doesn’t matter if you’re building a Docker container or if you’re installing a virtual or physical server – infrastructure code may be applied to all of them</a:t>
            </a:r>
          </a:p>
          <a:p>
            <a:r>
              <a:rPr lang="de-DE" sz="2000" dirty="0" err="1"/>
              <a:t>Focused</a:t>
            </a:r>
            <a:r>
              <a:rPr lang="de-DE" sz="2000" dirty="0"/>
              <a:t> on </a:t>
            </a:r>
            <a:r>
              <a:rPr lang="de-DE" sz="2000" dirty="0" err="1"/>
              <a:t>managing</a:t>
            </a:r>
            <a:r>
              <a:rPr lang="de-DE" sz="2000" dirty="0"/>
              <a:t> a large </a:t>
            </a:r>
            <a:r>
              <a:rPr lang="de-DE" sz="2000" dirty="0" err="1"/>
              <a:t>number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servers</a:t>
            </a:r>
            <a:r>
              <a:rPr lang="de-DE" sz="2000" dirty="0"/>
              <a:t> (</a:t>
            </a:r>
            <a:r>
              <a:rPr lang="de-DE" sz="2000" dirty="0" err="1"/>
              <a:t>instead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building</a:t>
            </a:r>
            <a:r>
              <a:rPr lang="de-DE" sz="2000" dirty="0"/>
              <a:t> a </a:t>
            </a:r>
            <a:r>
              <a:rPr lang="de-DE" sz="2000" dirty="0" err="1"/>
              <a:t>container</a:t>
            </a:r>
            <a:r>
              <a:rPr lang="de-DE" sz="2000" dirty="0"/>
              <a:t> </a:t>
            </a:r>
            <a:r>
              <a:rPr lang="de-DE" sz="2000" dirty="0" err="1"/>
              <a:t>farm</a:t>
            </a:r>
            <a:r>
              <a:rPr lang="en-US" sz="2000" dirty="0"/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919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2E58F6E-295E-41A0-A811-ADE95208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1BDF2909-C230-477D-B569-838028DA79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215259"/>
              </p:ext>
            </p:extLst>
          </p:nvPr>
        </p:nvGraphicFramePr>
        <p:xfrm>
          <a:off x="258763" y="1403350"/>
          <a:ext cx="8697912" cy="484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894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F26E9C7-BFFA-4614-AEC3-17054F93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ED83224-3690-4564-A3C2-E3FEF7896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374" y="1238251"/>
            <a:ext cx="4277457" cy="4972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Server only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0064FE2-65E6-421A-83AB-EBFD7E2A6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7508" y="1238251"/>
            <a:ext cx="4278923" cy="4972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Client – Server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C7B7441-1364-48A2-8C6D-58568ED3C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95" y="1946610"/>
            <a:ext cx="3659483" cy="318204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C43B0C4-FB15-4AA7-8281-E753674AF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307" y="1946610"/>
            <a:ext cx="3660883" cy="31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7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51EA923-8F43-4D0F-AFDF-BC8166EC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1AEF17-5867-47D8-AEE7-D406FFF6B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or agent collects facts about target system</a:t>
            </a:r>
          </a:p>
          <a:p>
            <a:r>
              <a:rPr lang="en-US" dirty="0"/>
              <a:t>Configuration may be applied multiple times leading to the same result (means no change if not necessary)</a:t>
            </a:r>
          </a:p>
          <a:p>
            <a:r>
              <a:rPr lang="en-US" dirty="0"/>
              <a:t>Process of applying configuration may be forced </a:t>
            </a:r>
          </a:p>
          <a:p>
            <a:r>
              <a:rPr lang="en-US" dirty="0"/>
              <a:t>Configuration describes a desired state of a machine (configuration files, installed packages, existence of users, running services, … )</a:t>
            </a:r>
          </a:p>
          <a:p>
            <a:r>
              <a:rPr lang="en-US" dirty="0"/>
              <a:t>Most of the systems abstract the concrete operating system (e.g. the concrete package manager)</a:t>
            </a:r>
          </a:p>
          <a:p>
            <a:r>
              <a:rPr lang="en-US" dirty="0"/>
              <a:t>Most of the systems are resource orientated to describe:</a:t>
            </a:r>
          </a:p>
          <a:p>
            <a:pPr lvl="1"/>
            <a:r>
              <a:rPr lang="en-US" dirty="0"/>
              <a:t>Packages</a:t>
            </a:r>
          </a:p>
          <a:p>
            <a:pPr lvl="1"/>
            <a:r>
              <a:rPr lang="en-US" dirty="0"/>
              <a:t>Files</a:t>
            </a:r>
          </a:p>
          <a:p>
            <a:pPr lvl="1"/>
            <a:r>
              <a:rPr lang="en-US" dirty="0"/>
              <a:t>Users/Groups</a:t>
            </a:r>
          </a:p>
          <a:p>
            <a:pPr lvl="1"/>
            <a:r>
              <a:rPr lang="en-US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86508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BBDA28B-5BD1-466D-8275-6C2D9EF0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2CF666-613E-4B7E-9072-B97A9C718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847573"/>
          </a:xfrm>
        </p:spPr>
        <p:txBody>
          <a:bodyPr/>
          <a:lstStyle/>
          <a:p>
            <a:r>
              <a:rPr lang="en-US" dirty="0"/>
              <a:t>Open-source and commercial editions available</a:t>
            </a:r>
          </a:p>
          <a:p>
            <a:r>
              <a:rPr lang="en-US" dirty="0"/>
              <a:t>Available for Linux/Unix systems with Python 2.7 environment</a:t>
            </a:r>
          </a:p>
          <a:p>
            <a:r>
              <a:rPr lang="en-US" dirty="0"/>
              <a:t>Server oriented – no agent available, changes are executed through SSH commands</a:t>
            </a:r>
          </a:p>
          <a:p>
            <a:r>
              <a:rPr lang="en-US" dirty="0"/>
              <a:t>Configuration (called Playbooks) are written in YAML files</a:t>
            </a:r>
          </a:p>
          <a:p>
            <a:r>
              <a:rPr lang="en-US" dirty="0"/>
              <a:t>Modules can be created in every language which can create JSON</a:t>
            </a:r>
          </a:p>
          <a:p>
            <a:r>
              <a:rPr lang="en-US" dirty="0"/>
              <a:t>Information about the target system are collected by the setup module (or </a:t>
            </a:r>
            <a:r>
              <a:rPr lang="en-US" dirty="0" err="1"/>
              <a:t>Facter</a:t>
            </a:r>
            <a:r>
              <a:rPr lang="en-US" dirty="0"/>
              <a:t> or </a:t>
            </a:r>
            <a:r>
              <a:rPr lang="en-US" dirty="0" err="1"/>
              <a:t>Ohai</a:t>
            </a:r>
            <a:r>
              <a:rPr lang="en-US" dirty="0"/>
              <a:t>)</a:t>
            </a:r>
          </a:p>
          <a:p>
            <a:r>
              <a:rPr lang="en-US" dirty="0"/>
              <a:t>Ansible Galaxy as central module registry</a:t>
            </a:r>
          </a:p>
          <a:p>
            <a:r>
              <a:rPr lang="en-US" dirty="0"/>
              <a:t>Modules are created by the Ansible company</a:t>
            </a:r>
            <a:br>
              <a:rPr lang="en-US" dirty="0"/>
            </a:br>
            <a:r>
              <a:rPr lang="en-US" dirty="0"/>
              <a:t>and the community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https://www.ansible.com/</a:t>
            </a:r>
            <a:endParaRPr lang="en-US" dirty="0"/>
          </a:p>
          <a:p>
            <a:endParaRPr lang="en-US" dirty="0"/>
          </a:p>
        </p:txBody>
      </p:sp>
      <p:pic>
        <p:nvPicPr>
          <p:cNvPr id="1030" name="Picture 6" descr="https://upload.wikimedia.org/wikipedia/commons/0/05/Ansible_Logo.png">
            <a:extLst>
              <a:ext uri="{FF2B5EF4-FFF2-40B4-BE49-F238E27FC236}">
                <a16:creationId xmlns:a16="http://schemas.microsoft.com/office/drawing/2014/main" id="{665837E5-FC20-4F06-9378-6240D4BA3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431" y="45976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398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2666908-B1B1-4D1B-99B8-ACF8C7B8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Ansible Sample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Inhaltsplatzhalter 5" title="Code Presenter Pro">
                <a:extLst>
                  <a:ext uri="{FF2B5EF4-FFF2-40B4-BE49-F238E27FC236}">
                    <a16:creationId xmlns:a16="http://schemas.microsoft.com/office/drawing/2014/main" id="{B78CB196-5EC7-481C-B58A-672AD4A37DAC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58763" y="1403350"/>
              <a:ext cx="8697912" cy="48466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Inhaltsplatzhalter 5" title="Code Presenter Pro">
                <a:extLst>
                  <a:ext uri="{FF2B5EF4-FFF2-40B4-BE49-F238E27FC236}">
                    <a16:creationId xmlns:a16="http://schemas.microsoft.com/office/drawing/2014/main" id="{B78CB196-5EC7-481C-B58A-672AD4A37D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763" y="1403350"/>
                <a:ext cx="8697912" cy="48466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4946655"/>
      </p:ext>
    </p:extLst>
  </p:cSld>
  <p:clrMapOvr>
    <a:masterClrMapping/>
  </p:clrMapOvr>
</p:sld>
</file>

<file path=ppt/theme/theme1.xml><?xml version="1.0" encoding="utf-8"?>
<a:theme xmlns:a="http://schemas.openxmlformats.org/drawingml/2006/main" name="service_demo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C5C1B9"/>
      </a:accent1>
      <a:accent2>
        <a:srgbClr val="0052BA"/>
      </a:accent2>
      <a:accent3>
        <a:srgbClr val="FFFFFF"/>
      </a:accent3>
      <a:accent4>
        <a:srgbClr val="000000"/>
      </a:accent4>
      <a:accent5>
        <a:srgbClr val="DFDDD9"/>
      </a:accent5>
      <a:accent6>
        <a:srgbClr val="0049A8"/>
      </a:accent6>
      <a:hlink>
        <a:srgbClr val="FF0000"/>
      </a:hlink>
      <a:folHlink>
        <a:srgbClr val="FFCC00"/>
      </a:folHlink>
    </a:clrScheme>
    <a:fontScheme name="service_dem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ervice_demo 1">
        <a:dk1>
          <a:srgbClr val="5F5F5F"/>
        </a:dk1>
        <a:lt1>
          <a:srgbClr val="FFFFFF"/>
        </a:lt1>
        <a:dk2>
          <a:srgbClr val="000000"/>
        </a:dk2>
        <a:lt2>
          <a:srgbClr val="333333"/>
        </a:lt2>
        <a:accent1>
          <a:srgbClr val="009999"/>
        </a:accent1>
        <a:accent2>
          <a:srgbClr val="0033CC"/>
        </a:accent2>
        <a:accent3>
          <a:srgbClr val="FFFFFF"/>
        </a:accent3>
        <a:accent4>
          <a:srgbClr val="505050"/>
        </a:accent4>
        <a:accent5>
          <a:srgbClr val="AACACA"/>
        </a:accent5>
        <a:accent6>
          <a:srgbClr val="002DB9"/>
        </a:accent6>
        <a:hlink>
          <a:srgbClr val="CC00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webextension1.xml><?xml version="1.0" encoding="utf-8"?>
<we:webextension xmlns:we="http://schemas.microsoft.com/office/webextensions/webextension/2010/11" id="{05171C5F-28C9-497A-8AB9-FB772082702A}">
  <we:reference id="wa104379263" version="1.0.0.1" store="de-DE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---\n# This playbook deploys the whole application stack in this site.\n\n- name: apply common configuration to all nodes\n  hosts: all\n  remote_user: root\n\n  roles:\n    - common\n\n- name: configure and deploy the webservers and application code\n  hosts: webservers\n  remote_user: root\n\n  roles:\n    - web\n\n- name: deploy MySQL and configure the databases\n  hosts: dbservers\n  remote_user: root\n\n  roles:\n    - db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B46E8A16-ED36-422D-BDE2-EA00FB9E51CF}">
  <we:reference id="wa104379263" version="1.0.0.1" store="de-DE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package \&quot;nginx\&quot; do\n    action :install\nend\nfile \&quot;/etc/nginx.conf\&quot; do\n    source \&quot;nginx.conf\&quot;\n    owner \&quot;root\&quot;\n    group \&quot;root\&quot;\n    mode 0775\nend\nservice \&quot;nginx\&quot; do\n    action [ :start, :enable ]\nend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CBC65B21-2EE8-429E-9C42-DDCDFB0EF7B1}">
  <we:reference id="wa104379263" version="1.0.0.1" store="de-DE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class { 'java': }\n-&gt;\nclass { 'maven::maven' : }\n-&gt;\nclass { 'sonarqube':\n  arch          =&gt; 'linux-x86-64',\n  version       =&gt;  '6.0',\n  user          =&gt; 'sonar',\n  group         =&gt; 'sonar',\n  installroot   =&gt; '/usr/local',\n  home          =&gt; '/var/local/sonar',\n  download_url  =&gt; 'https://sonarsource.bintray.com/Distribution/sonarqube',\n  jdbc          =&gt; $jdbc,\n  ldap          =&gt; $ldap,\n  web_java_opts =&gt; '-Xmx1024m',\n  log_folder    =&gt; '/var/local/sonar/logs',\n  updatecenter  =&gt; 'true',\n}\n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4FD07E1E-E9F1-4D79-B211-E27B8E1A098D}">
  <we:reference id="wa104379263" version="1.0.0.1" store="de-DE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\nvar registrar = NewRegistrar(\&quot;none\&quot;, \&quot;NONE\&quot;);\nvar bind = NewDnsProvider(\&quot;bind\&quot;, \&quot;BIND\&quot;, {\n    'default_soa': {\n        // ...\n    },\n    'default_ns': [\n        //...\n    ]\n});\n\nD(domainName, registrar, DnsProvider(bind),\n    A(\&quot;@\&quot;, publicIPs.primary),\n\n    /* Nameserver */\n    A(\&quot;ns1\&quot;, publicIPs.primary),\n    AAAA(\&quot;ns1\&quot;, \&quot;2a01:4f8:211:fc01::1a\&quot;),\n    A(\&quot;robotns2\&quot;, publicIPs.robotns2),\n    A(\&quot;robotns3\&quot;, publicIPs.robotns3),\n\n    A(\&quot;www\&quot;, publicIPs.primary),\n    AAAA(\&quot;www\&quot;, \&quot;2a01:4f8:211:fc01:499:18::1\&quot;)\n);\n&quot;,&quot;ctags&quot;:{&quot;bind&quot;:[{&quot;linenum&quot;:&quot;3&quot;,&quot;signature&quot;:&quot;var bind = NewDnsProvider(\&quot;bind\&quot;, \&quot;BIND\&quot;, {&quot;}],&quot;registrar&quot;:[{&quot;linenum&quot;:&quot;2&quot;,&quot;signature&quot;:&quot;var registrar = NewRegistrar(\&quot;none\&quot;, \&quot;NONE\&quot;);&quot;}]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798AD680-7B75-4D8F-A499-2725CFA14FF5}">
  <we:reference id="wa104379263" version="1.0.0.1" store="de-DE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old_syntax_color&quot;:{&quot;Reserved words&quot;:&quot;#0000FF&quot;,&quot;Modules,Classes,Exceptions&quot;:&quot;#FF0000&quot;,&quot;Methods&quot;:&quot;#008080&quot;,&quot;Attributes&quot;:&quot;#808000&quot;,&quot;Line comment&quot;:&quot;#008000&quot;,&quot;Block comment&quot;:&quot;#008000&quot;,&quot;Block comment 2&quot;:&quot;#008000&quot;,&quot;Quotation&quot;:&quot;#FF00FF&quot;,&quot;Quotation 2&quot;:&quot;#FF00FF&quot;,&quot;Number&quot;:&quot;#800080&quot;},&quot;show_line_number&quot;:true,&quot;code_lang&quot;:&quot;py&quot;,&quot;code&quot;:&quot;user { 'mitchell':\n  ensure     =&gt; present,\n  uid        =&gt; '1000',\n  gid        =&gt; '1000',\n  shell      =&gt; '/bin/bash',\n  home       =&gt; '/home/mitchell'\n}&quot;,&quot;ctags&quot;:{&quot;ensure&quot;:[{&quot;linenum&quot;:&quot;2&quot;,&quot;signature&quot;:&quot;ensure     =&gt; present,&quot;}],&quot;gid&quot;:[{&quot;linenum&quot;:&quot;4&quot;,&quot;signature&quot;:&quot;gid        =&gt; '1000',&quot;}],&quot;home&quot;:[{&quot;linenum&quot;:&quot;6&quot;,&quot;signature&quot;:&quot;home       =&gt; '/home/mitchell'&quot;}],&quot;shell&quot;:[{&quot;linenum&quot;:&quot;5&quot;,&quot;signature&quot;:&quot;shell      =&gt; '/bin/bash',&quot;}],&quot;uid&quot;:[{&quot;linenum&quot;:&quot;3&quot;,&quot;signature&quot;:&quot;uid        =&gt; '1000',&quot;}]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B5CC5439-65E0-46AC-8A58-4AE912DF9CE0}">
  <we:reference id="wa104379263" version="1.0.0.1" store="de-DE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Compiler directives&quot;:&quot;#FF0000&quot;,&quot;Line comment&quot;:&quot;#008000&quot;,&quot;Block comment&quot;:&quot;#008000&quot;,&quot;Quotation&quot;:&quot;#E100E1&quot;,&quot;Quotation 2&quot;:&quot;#E100E1&quot;,&quot;Number&quot;:&quot;#800080&quot;},&quot;old_syntax_color&quot;:{&quot;Reserved words&quot;:&quot;#0000FF&quot;,&quot;Compiler directives&quot;:&quot;#FF0000&quot;,&quot;Line comment&quot;:&quot;#008000&quot;,&quot;Block comment&quot;:&quot;#008000&quot;,&quot;Quotation&quot;:&quot;#E100E1&quot;,&quot;Quotation 2&quot;:&quot;#E100E1&quot;,&quot;Number&quot;:&quot;#800080&quot;},&quot;show_line_number&quot;:true,&quot;code_lang&quot;:&quot;cpp&quot;,&quot;code&quot;:&quot;// class definition\nclass sample_class {\n    ...\n    code\n    ...\n}\n\n// class declaration\ninclude sample_class\n\n// resource-like declaration\n\nclass { 'sample_class': }&quot;,&quot;ctags&quot;:{&quot;sample_class&quot;:[{&quot;linenum&quot;:&quot;2&quot;,&quot;signature&quot;:&quot;class sample_class {&quot;}]}}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3E296154-A284-415A-9ED0-2D765C866668}">
  <we:reference id="wa104379263" version="1.0.0.1" store="de-DE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old_syntax_color&quot;:{&quot;Reserved words&quot;:&quot;#0000FF&quot;,&quot;Compiler directives&quot;:&quot;#FF0000&quot;,&quot;Namespaces&quot;:&quot;#008080&quot;,&quot;Classes&quot;:&quot;#808000&quot;,&quot;Line comment&quot;:&quot;#008000&quot;,&quot;Block comment&quot;:&quot;#008000&quot;,&quot;Quotation&quot;:&quot;#FF00FF&quot;,&quot;Quatation 2&quot;:&quot;#FF00FF&quot;,&quot;Number&quot;:&quot;#800080&quot;},&quot;show_line_number&quot;:true,&quot;code_lang&quot;:&quot;cs&quot;,&quot;code&quot;:&quot;// directory structure\nmodule_name/\n    manifests/\n        init.pp\n        any_other.pp\n    files/\n    templates/\n    lib/\n    tests/&quot;,&quot;ctags&quot;:{}}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88961A67-A6BE-4FCC-8C59-05999F925B8E}">
  <we:reference id="wa104379263" version="1.0.0.1" store="de-DE" storeType="OMEX"/>
  <we:alternateReferences>
    <we:reference id="wa104379263" version="1.0.0.1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\&quot;name\&quot;: \&quot;iac-sonar.fritz.box\&quot;,\n  \&quot;values\&quot;: {\n    \&quot;puppetversion\&quot;: \&quot;5.3.2\&quot;,\n    \&quot;hardwaremodel\&quot;: \&quot;x86_64\&quot;,\n    \&quot;hostname\&quot;: \&quot;IaC-Sonar\&quot;,\n    \&quot;operatingsystem\&quot;: \&quot;CentOS\&quot;,\n    \&quot;processors\&quot;: {\n      \&quot;models\&quot;: [\n        \&quot;Intel(R) Xeon(R) CPU E5-1620 v2 @ 3.70GHz\&quot;,\n        \&quot;Intel(R) Xeon(R) CPU E5-1620 v2 @ 3.70GHz\&quot;\n      ]\n    },\n    \&quot;operatingsystemmajrelease\&quot;: \&quot;7\&quot;,\n    \&quot;is_virtual\&quot;: true,\n    \&quot;fqdn\&quot;: \&quot;IaC-Sonar.fritz.box\&quot;,\n    \&quot;selinux\&quot;: false,\n    \&quot;netmask\&quot;: \&quot;255.255.255.0\&quot;,\n    \&quot;interfaces\&quot;: \&quot;ens192,lo\&quot;,\n    \&quot;ipaddress_ens192\&quot;: \&quot;192.168.111.174\&quot;,\n    \&quot;ipaddress6_ens192\&quot;: \&quot;2a02:810d:1340:26c8:7e76:ec97:688d:3be2\&quot;,\n    \&quot;macaddress_ens192\&quot;: \&quot;00:0c:29:bc:04:ac\&quot;,\n    \&quot;netmask_ens192\&quot;: \&quot;255.255.255.0\&quot;,\n    \&quot;mtu_ens192\&quot;: 1500,\n    \&quot;ipaddress_lo\&quot;: \&quot;127.0.0.1\&quot;,\n    \&quot;netmask_lo\&quot;: \&quot;255.0.0.0\&quot;,\n    \&quot;mtu_lo\&quot;: 65536,\n    \&quot;ipaddress6\&quot;: \&quot;2a02:810d:1340:26c8:7e76:ec97:688d:3be2\&quot;,\n    \&quot;id\&quot;: \&quot;root\&quot;,\n    \&quot;os\&quot;: {\n      \&quot;name\&quot;: \&quot;CentOS\&quot;,\n      \&quot;family\&quot;: \&quot;RedHat\&quot;,\n      \&quot;release\&quot;: {\n        \&quot;major\&quot;: \&quot;7\&quot;,\n        \&quot;minor\&quot;: \&quot;4\&quot;,\n        \&quot;full\&quot;: \&quot;7.4.1708\&quot;\n      }\n    },\n    \&quot;architecture\&quot;: \&quot;x86_64\&quot;,\n    \&quot;operatingsystemrelease\&quot;: \&quot;7.4.1708\&quot;,\n    \&quot;osfamily\&quot;: \&quot;RedHat\&quot;,\n}\n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</Words>
  <Application>Microsoft Office PowerPoint</Application>
  <PresentationFormat>Bildschirmpräsentation (4:3)</PresentationFormat>
  <Paragraphs>230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Helvetica</vt:lpstr>
      <vt:lpstr>Wingdings</vt:lpstr>
      <vt:lpstr>Zapf Dingbats</vt:lpstr>
      <vt:lpstr>service_demo</vt:lpstr>
      <vt:lpstr>Microservices</vt:lpstr>
      <vt:lpstr>Content</vt:lpstr>
      <vt:lpstr>History</vt:lpstr>
      <vt:lpstr>Introduction</vt:lpstr>
      <vt:lpstr>Workflow</vt:lpstr>
      <vt:lpstr>Architecture</vt:lpstr>
      <vt:lpstr>Fundamentals</vt:lpstr>
      <vt:lpstr>Ansible</vt:lpstr>
      <vt:lpstr>Ansible Sample</vt:lpstr>
      <vt:lpstr>Ansible – known customers</vt:lpstr>
      <vt:lpstr>Chef</vt:lpstr>
      <vt:lpstr>Chef Sample</vt:lpstr>
      <vt:lpstr>Chef – known customers</vt:lpstr>
      <vt:lpstr>Puppet</vt:lpstr>
      <vt:lpstr>Puppet Samples</vt:lpstr>
      <vt:lpstr>Puppet – known customers</vt:lpstr>
      <vt:lpstr>Product overview</vt:lpstr>
      <vt:lpstr>DNS as Code</vt:lpstr>
      <vt:lpstr>DNSControl – Sample</vt:lpstr>
      <vt:lpstr>Puppet – Resources</vt:lpstr>
      <vt:lpstr>Puppet – Classes</vt:lpstr>
      <vt:lpstr>Puppet – Modules</vt:lpstr>
      <vt:lpstr>Puppet – Facts</vt:lpstr>
      <vt:lpstr>Puppet – CLI</vt:lpstr>
    </vt:vector>
  </TitlesOfParts>
  <Manager/>
  <Company>innFactory.de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subject/>
  <dc:creator>Tobias Jonas</dc:creator>
  <cp:keywords/>
  <dc:description/>
  <cp:lastModifiedBy>sINFpekurf</cp:lastModifiedBy>
  <cp:revision>60</cp:revision>
  <cp:lastPrinted>2017-10-25T20:40:39Z</cp:lastPrinted>
  <dcterms:modified xsi:type="dcterms:W3CDTF">2017-11-01T22:31:03Z</dcterms:modified>
  <cp:category/>
</cp:coreProperties>
</file>