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führung" id="{522070F0-4B4C-6E48-BF0C-7DB873EDEEBF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69"/>
    <p:restoredTop sz="86378"/>
  </p:normalViewPr>
  <p:slideViewPr>
    <p:cSldViewPr snapToGrid="0" snapToObjects="1">
      <p:cViewPr>
        <p:scale>
          <a:sx n="108" d="100"/>
          <a:sy n="108" d="100"/>
        </p:scale>
        <p:origin x="1232" y="-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2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105B6-D441-4EC0-9FA7-CF26CD0B8EA0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E1626-1954-45D8-AE63-23C3FFC9B49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22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4" y="250522"/>
            <a:ext cx="5753119" cy="77105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9374" y="1402915"/>
            <a:ext cx="8697057" cy="4847573"/>
          </a:xfrm>
          <a:prstGeom prst="rect">
            <a:avLst/>
          </a:prstGeom>
        </p:spPr>
        <p:txBody>
          <a:bodyPr/>
          <a:lstStyle>
            <a:lvl1pPr>
              <a:buSzPct val="100000"/>
              <a:defRPr/>
            </a:lvl1pPr>
            <a:lvl2pPr>
              <a:buSzPct val="100000"/>
              <a:defRPr/>
            </a:lvl2pPr>
            <a:lvl3pPr>
              <a:buSzPct val="100000"/>
              <a:defRPr/>
            </a:lvl3pPr>
            <a:lvl4pPr>
              <a:buSzPct val="100000"/>
              <a:defRPr/>
            </a:lvl4pPr>
            <a:lvl5pPr>
              <a:buSzPct val="100000"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3692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5" y="265114"/>
            <a:ext cx="5697415" cy="76202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9374" y="1238251"/>
            <a:ext cx="4277457" cy="4733925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7508" y="1238251"/>
            <a:ext cx="4278923" cy="4733925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769" y="262112"/>
            <a:ext cx="5543730" cy="7399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688" y="265114"/>
            <a:ext cx="5737101" cy="812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5" y="265114"/>
            <a:ext cx="5697415" cy="76202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9375" y="1388563"/>
            <a:ext cx="4277457" cy="48909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0816" y="1388561"/>
            <a:ext cx="4278923" cy="489094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7268308" y="1246189"/>
            <a:ext cx="1216269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de-DE" sz="1662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502" y="1412876"/>
            <a:ext cx="8036169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2"/>
            <a:endParaRPr lang="de-DE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7971" y="220663"/>
            <a:ext cx="564671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7706282" y="6480002"/>
            <a:ext cx="1076008" cy="24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r">
              <a:spcBef>
                <a:spcPct val="50000"/>
              </a:spcBef>
            </a:pPr>
            <a:r>
              <a:rPr lang="de-DE" sz="923" b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Kap. 1</a:t>
            </a:r>
            <a:r>
              <a:rPr lang="de-DE" sz="923" b="0" baseline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, S. </a:t>
            </a:r>
            <a:fld id="{D1265ACD-8CF3-4A2A-A304-86FCF731DD9B}" type="slidenum">
              <a:rPr lang="de-DE" sz="923" b="0" smtClean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pPr algn="r">
                <a:spcBef>
                  <a:spcPct val="50000"/>
                </a:spcBef>
              </a:pPr>
              <a:t>‹Nr.›</a:t>
            </a:fld>
            <a:r>
              <a:rPr lang="de-DE" sz="923" b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    </a:t>
            </a:r>
          </a:p>
        </p:txBody>
      </p:sp>
      <p:pic>
        <p:nvPicPr>
          <p:cNvPr id="11" name="Picture 7" descr="RZ_logo_FH_RGB_web3_kleiner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291" y="274638"/>
            <a:ext cx="246038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307971" y="6480002"/>
            <a:ext cx="3718119" cy="24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l">
              <a:spcBef>
                <a:spcPct val="50000"/>
              </a:spcBef>
            </a:pPr>
            <a:r>
              <a:rPr lang="de-DE" sz="923" b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Tobis Jonas – Peter Kurfer – </a:t>
            </a:r>
            <a:r>
              <a:rPr lang="de-DE" sz="923" b="0" dirty="0" err="1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Microservices</a:t>
            </a:r>
            <a:endParaRPr lang="de-DE" sz="923" b="0" dirty="0">
              <a:solidFill>
                <a:srgbClr val="FF9A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" name="Line 9"/>
          <p:cNvSpPr>
            <a:spLocks noChangeShapeType="1"/>
          </p:cNvSpPr>
          <p:nvPr userDrawn="1"/>
        </p:nvSpPr>
        <p:spPr bwMode="auto">
          <a:xfrm>
            <a:off x="341675" y="6443663"/>
            <a:ext cx="8440615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de-DE" sz="1662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 userDrawn="1"/>
        </p:nvSpPr>
        <p:spPr bwMode="auto">
          <a:xfrm>
            <a:off x="307971" y="1196975"/>
            <a:ext cx="8474320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662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2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hf sldNum="0" hdr="0" dt="0"/>
  <p:txStyles>
    <p:titleStyle>
      <a:lvl1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5pPr>
      <a:lvl6pPr marL="422041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6pPr>
      <a:lvl7pPr marL="844083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7pPr>
      <a:lvl8pPr marL="1266124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8pPr>
      <a:lvl9pPr marL="1688165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9pPr>
    </p:titleStyle>
    <p:bodyStyle>
      <a:lvl1pPr marL="263776" indent="-263776" algn="l" defTabSz="581773" rtl="0" eaLnBrk="0" fontAlgn="base" hangingPunct="0">
        <a:spcBef>
          <a:spcPts val="554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846">
          <a:solidFill>
            <a:srgbClr val="000000"/>
          </a:solidFill>
          <a:latin typeface="Helvetica" charset="0"/>
          <a:ea typeface="Helvetica" charset="0"/>
          <a:cs typeface="Helvetica" charset="0"/>
        </a:defRPr>
      </a:lvl1pPr>
      <a:lvl2pPr marL="703402" indent="-263776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>
          <a:solidFill>
            <a:srgbClr val="000000"/>
          </a:solidFill>
          <a:latin typeface="Helvetica" charset="0"/>
          <a:ea typeface="Helvetica" charset="0"/>
          <a:cs typeface="Helvetica" charset="0"/>
        </a:defRPr>
      </a:lvl2pPr>
      <a:lvl3pPr marL="1090273" indent="-211021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477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477145" indent="-211021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292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916771" indent="-263776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292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286057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6pPr>
      <a:lvl7pPr marL="2708098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7pPr>
      <a:lvl8pPr marL="3130140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8pPr>
      <a:lvl9pPr marL="3552181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DevOps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3715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="" xmlns:a16="http://schemas.microsoft.com/office/drawing/2014/main" id="{86A4D93A-4A7A-406E-B919-36CA0765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="" xmlns:a16="http://schemas.microsoft.com/office/drawing/2014/main" id="{C6E461FB-F032-4443-9B8D-5C4D9B932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//WEEK 1 - Tobias</a:t>
            </a:r>
          </a:p>
          <a:p>
            <a:r>
              <a:rPr lang="en-US" sz="1800" dirty="0" smtClean="0"/>
              <a:t>Introduction </a:t>
            </a:r>
          </a:p>
          <a:p>
            <a:r>
              <a:rPr lang="en-US" sz="1800" dirty="0" smtClean="0"/>
              <a:t>continuous </a:t>
            </a:r>
            <a:r>
              <a:rPr lang="en-US" sz="1800" dirty="0"/>
              <a:t>integration </a:t>
            </a:r>
          </a:p>
          <a:p>
            <a:r>
              <a:rPr lang="en-US" sz="1800" dirty="0" smtClean="0"/>
              <a:t>continuous delivery</a:t>
            </a:r>
          </a:p>
          <a:p>
            <a:r>
              <a:rPr lang="en-US" sz="1800" dirty="0" smtClean="0"/>
              <a:t>continuous deployment</a:t>
            </a:r>
          </a:p>
          <a:p>
            <a:r>
              <a:rPr lang="en-US" sz="1800" dirty="0" err="1" smtClean="0"/>
              <a:t>j</a:t>
            </a:r>
            <a:r>
              <a:rPr lang="en-US" sz="1800" dirty="0" err="1" smtClean="0"/>
              <a:t>enkins</a:t>
            </a:r>
            <a:endParaRPr lang="en-US" sz="1800" dirty="0" smtClean="0"/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//WEEK 2 - Peter</a:t>
            </a:r>
            <a:endParaRPr lang="en-US" sz="1800" dirty="0"/>
          </a:p>
          <a:p>
            <a:r>
              <a:rPr lang="en-US" sz="1800" dirty="0"/>
              <a:t>Infrastructure as </a:t>
            </a:r>
            <a:r>
              <a:rPr lang="en-US" sz="1800" dirty="0" smtClean="0"/>
              <a:t>Code (Puppet?, Chef?)</a:t>
            </a:r>
          </a:p>
          <a:p>
            <a:r>
              <a:rPr lang="en-US" sz="1800" dirty="0" smtClean="0"/>
              <a:t>Cloud Foundry</a:t>
            </a:r>
          </a:p>
          <a:p>
            <a:r>
              <a:rPr lang="en-US" sz="1800" dirty="0" smtClean="0"/>
              <a:t>???</a:t>
            </a:r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62378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rvice_demo">
  <a:themeElements>
    <a:clrScheme name="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C5C1B9"/>
      </a:accent1>
      <a:accent2>
        <a:srgbClr val="0052BA"/>
      </a:accent2>
      <a:accent3>
        <a:srgbClr val="FFFFFF"/>
      </a:accent3>
      <a:accent4>
        <a:srgbClr val="000000"/>
      </a:accent4>
      <a:accent5>
        <a:srgbClr val="DFDDD9"/>
      </a:accent5>
      <a:accent6>
        <a:srgbClr val="0049A8"/>
      </a:accent6>
      <a:hlink>
        <a:srgbClr val="FF0000"/>
      </a:hlink>
      <a:folHlink>
        <a:srgbClr val="FFCC00"/>
      </a:folHlink>
    </a:clrScheme>
    <a:fontScheme name="service_dem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service_demo 1">
        <a:dk1>
          <a:srgbClr val="5F5F5F"/>
        </a:dk1>
        <a:lt1>
          <a:srgbClr val="FFFFFF"/>
        </a:lt1>
        <a:dk2>
          <a:srgbClr val="000000"/>
        </a:dk2>
        <a:lt2>
          <a:srgbClr val="333333"/>
        </a:lt2>
        <a:accent1>
          <a:srgbClr val="009999"/>
        </a:accent1>
        <a:accent2>
          <a:srgbClr val="0033CC"/>
        </a:accent2>
        <a:accent3>
          <a:srgbClr val="FFFFFF"/>
        </a:accent3>
        <a:accent4>
          <a:srgbClr val="505050"/>
        </a:accent4>
        <a:accent5>
          <a:srgbClr val="AACACA"/>
        </a:accent5>
        <a:accent6>
          <a:srgbClr val="002DB9"/>
        </a:accent6>
        <a:hlink>
          <a:srgbClr val="CC00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</Words>
  <Application>Microsoft Macintosh PowerPoint</Application>
  <PresentationFormat>Bildschirmpräsentation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Calibri</vt:lpstr>
      <vt:lpstr>Helvetica</vt:lpstr>
      <vt:lpstr>Wingdings</vt:lpstr>
      <vt:lpstr>Zapf Dingbats</vt:lpstr>
      <vt:lpstr>Arial</vt:lpstr>
      <vt:lpstr>service_demo</vt:lpstr>
      <vt:lpstr>Microservices</vt:lpstr>
      <vt:lpstr>Content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riko493</dc:creator>
  <cp:lastModifiedBy>Tobias Jonas</cp:lastModifiedBy>
  <cp:revision>73</cp:revision>
  <dcterms:created xsi:type="dcterms:W3CDTF">2016-11-09T22:19:26Z</dcterms:created>
  <dcterms:modified xsi:type="dcterms:W3CDTF">2017-10-23T18:04:12Z</dcterms:modified>
</cp:coreProperties>
</file>