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586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8727" y="27215"/>
            <a:ext cx="7880110" cy="6744286"/>
            <a:chOff x="2148727" y="113714"/>
            <a:chExt cx="7880110" cy="6744286"/>
          </a:xfrm>
        </p:grpSpPr>
        <p:sp>
          <p:nvSpPr>
            <p:cNvPr id="5" name="Rounded Rectangle 4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7" name="Rounded Rectangle 6"/>
          <p:cNvSpPr/>
          <p:nvPr/>
        </p:nvSpPr>
        <p:spPr>
          <a:xfrm>
            <a:off x="2719642" y="631508"/>
            <a:ext cx="2386613" cy="5888276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88227" y="6505611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Region: us-east-1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0677" y="934838"/>
            <a:ext cx="6487292" cy="5204802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63" y="693599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3134279" y="6178571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9179" y="631508"/>
            <a:ext cx="2339823" cy="5888276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6657028" y="6191212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85159" y="1201182"/>
            <a:ext cx="2094614" cy="4746554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37"/>
          <p:cNvSpPr txBox="1">
            <a:spLocks noChangeArrowheads="1"/>
          </p:cNvSpPr>
          <p:nvPr/>
        </p:nvSpPr>
        <p:spPr bwMode="auto">
          <a:xfrm>
            <a:off x="3172808" y="5537402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10.0.128.0/20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488" y="1101579"/>
            <a:ext cx="210844" cy="23564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386253" y="1192941"/>
            <a:ext cx="2094614" cy="4746554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6673902" y="5529161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10.0.144.0/20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582" y="1105695"/>
            <a:ext cx="210844" cy="235649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4902551" y="5809244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10.0.0.0/16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15810" y="1585988"/>
            <a:ext cx="4977407" cy="3857285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85" y="672009"/>
            <a:ext cx="538196" cy="56423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48143" y="121119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103" y="461085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Scaling Group</a:t>
            </a:r>
            <a:endParaRPr lang="en-US" sz="16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93" y="4043158"/>
            <a:ext cx="544781" cy="52964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924449" y="3484188"/>
            <a:ext cx="1104388" cy="1901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/>
              <a:t>Amazon </a:t>
            </a:r>
            <a:r>
              <a:rPr lang="en-US" sz="900" b="1" dirty="0" smtClean="0"/>
              <a:t>S3</a:t>
            </a:r>
            <a:endParaRPr lang="en-US" sz="9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91" y="2894133"/>
            <a:ext cx="543745" cy="56388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37" y="1330541"/>
            <a:ext cx="408274" cy="57158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712346" y="1625518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Elastic Beanstalk Environment</a:t>
            </a:r>
            <a:endParaRPr lang="en-US" sz="1600" b="1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64" y="2212053"/>
            <a:ext cx="543639" cy="56495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198103" y="2796871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Application Load Balancer</a:t>
            </a:r>
            <a:endParaRPr lang="en-US" sz="16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3446294" y="3571422"/>
            <a:ext cx="4542146" cy="170602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98038" y="461085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Beanstalk Server Instances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44826" y="4610854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Beanstalk Server Instances</a:t>
            </a:r>
            <a:endParaRPr lang="en-US" sz="1600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3968502" y="4012120"/>
            <a:ext cx="544781" cy="591725"/>
            <a:chOff x="3968502" y="4002072"/>
            <a:chExt cx="544781" cy="59172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502" y="4018750"/>
              <a:ext cx="544781" cy="57504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603" y="4002072"/>
              <a:ext cx="322832" cy="585134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6908485" y="4012120"/>
            <a:ext cx="544781" cy="591725"/>
            <a:chOff x="6908485" y="4021669"/>
            <a:chExt cx="544781" cy="59172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485" y="4038347"/>
              <a:ext cx="544781" cy="57504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586" y="4021669"/>
              <a:ext cx="322832" cy="585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91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4</cp:revision>
  <dcterms:created xsi:type="dcterms:W3CDTF">2017-07-20T13:02:07Z</dcterms:created>
  <dcterms:modified xsi:type="dcterms:W3CDTF">2017-07-20T13:25:02Z</dcterms:modified>
</cp:coreProperties>
</file>