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3" r:id="rId7"/>
    <p:sldId id="274" r:id="rId8"/>
    <p:sldId id="275" r:id="rId9"/>
    <p:sldId id="269" r:id="rId10"/>
    <p:sldId id="270" r:id="rId11"/>
    <p:sldId id="271" r:id="rId12"/>
    <p:sldId id="272" r:id="rId13"/>
    <p:sldId id="276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2C64-2D85-4B5E-AC4B-45688ABD3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F540F-34D1-42E2-AB12-D0E20CDFB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786A-7031-4EB4-8EB3-F7392DDE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223-EAB2-46F1-94FD-DFC8A641F97D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0D59-B04A-4600-8E54-FBD790DA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301B-3B65-48E0-AD0B-60CBA297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2F49-73B4-496B-A93A-B1EFA57139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93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2296-AE06-4518-A6B7-C31CCB09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40246-9733-4EE3-92EA-39702D4D7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6A1B-932E-4AED-9FC7-39497FD1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223-EAB2-46F1-94FD-DFC8A641F97D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20EF0-A89B-4D5F-9D23-2C655D9D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59F5-7B5C-4918-ACEC-D77E0E04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2F49-73B4-496B-A93A-B1EFA57139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89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7DF66-0AD9-4F68-9889-0CE9DAE6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40FA4-28E7-4550-9686-5F97E0F4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5308-DF0A-4199-ABC6-188DD2E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223-EAB2-46F1-94FD-DFC8A641F97D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FF3F0-6DFE-4100-93F2-919A1A91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12D7-CF87-4D06-8539-6F4CF2F1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2F49-73B4-496B-A93A-B1EFA57139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6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0453-F878-4C6D-ABEA-B9655A33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90B8-69E5-4129-8A00-FF68AC5B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65FA-E58B-4F8A-9A0E-20E1D3ED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223-EAB2-46F1-94FD-DFC8A641F97D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E78A-FC8F-4965-BF9E-84ACADEE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B7F2-B7D5-4797-88E0-B02196F8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2F49-73B4-496B-A93A-B1EFA57139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6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E37B-7598-4C1C-B483-FBDB2DD5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F6F4F-3D43-4645-A1CE-182CCBAF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0549-6606-490B-AD51-800BA17A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223-EAB2-46F1-94FD-DFC8A641F97D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692DF-62BC-4BFD-96EC-9C273B8F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7E96-AC4B-4EE7-BAED-604016E6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2F49-73B4-496B-A93A-B1EFA57139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6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F66B-E7E9-428F-89C7-91136492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3B27-7D46-4638-9CC1-110707CB6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E2425-A306-40B9-B259-5E6F95F3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9A18B-E2FB-4193-B3A6-381EF0AD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223-EAB2-46F1-94FD-DFC8A641F97D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3863D-0991-47B9-A794-96840216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93CA4-0D3A-4F56-BBE0-74BAD4B2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2F49-73B4-496B-A93A-B1EFA57139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62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03D9-5D16-4FC0-AAD2-21B45023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B52B5-5E6D-4DD0-A868-52E60CCCE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6B9DE-6759-4A8B-BF39-38AE5B4CF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6134D-D01B-4330-A4C4-351443C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4B805-F879-425A-9D27-0253E02EF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623EB-EE30-4F16-A30F-1E553CD4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223-EAB2-46F1-94FD-DFC8A641F97D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0B4F7-1934-44E4-9489-DD575DF0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C771F-EDCE-41B4-84F7-C1030853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2F49-73B4-496B-A93A-B1EFA57139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2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26F5-F99E-4E86-95AA-F67B7B6F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7C901-0CF7-4BF2-9C52-17C28E35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223-EAB2-46F1-94FD-DFC8A641F97D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83E7D-9B35-4957-8D84-D029F549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F85D5-443B-4756-BFED-84014DBF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2F49-73B4-496B-A93A-B1EFA57139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96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6924E-7CD1-434F-8B32-C734DDF9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223-EAB2-46F1-94FD-DFC8A641F97D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90706-44AD-4225-BB44-5DAC8D6A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2594B-FF61-4EF0-9DB7-583158F1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2F49-73B4-496B-A93A-B1EFA57139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15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2239-970D-42D0-8AEB-568D274D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A95A-8B6F-4DB8-ACCE-DC3AE03F6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FDD71-14E5-4ED0-8BB5-FE243666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50CD2-9227-4956-8C40-72BD0DB0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223-EAB2-46F1-94FD-DFC8A641F97D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9056F-7E17-429F-9681-96AD4CEF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20D85-B0AD-435A-BAB9-EBE11DFA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2F49-73B4-496B-A93A-B1EFA57139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09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3076-466A-468D-9BA3-FB67EE93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3CA6A-921E-4D2F-A267-549A6B5C3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01639-1910-4196-9428-4C2230AB0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0E437-CCBB-47FD-A14A-26507A0D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223-EAB2-46F1-94FD-DFC8A641F97D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E36D-5539-4A92-90B0-D65FE00A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58D06-7A79-49BB-8873-E907F5D2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2F49-73B4-496B-A93A-B1EFA57139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09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0BDD1-BC7F-45C1-92E7-5A938C91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105E9-25DC-46FC-A4E8-960701B9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9BB9-6653-48D7-83A4-1B4258D5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A223-EAB2-46F1-94FD-DFC8A641F97D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1E8F-74FC-4A28-A47D-EC9847742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D6CC2-1A81-4FA2-88AC-7C24BFCD6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2F49-73B4-496B-A93A-B1EFA57139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2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50215-A164-4F9D-A60D-64C26863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7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467D4-B60B-4850-9EE3-4850C063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2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68B77-5679-4A1A-B832-B326D106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4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95A84-F90E-4D2B-9C10-755985CC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48792-B65D-45E9-9924-0A8F87AB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2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E592F-F31A-4B50-B55D-97A5C43E3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3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2FF98-F1BC-4094-97C8-A1DD9F92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1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73807-F7B0-499E-81F5-789796C6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2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E2273-385B-4896-AE0F-ACE38F14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7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D96FF-FF0F-40BF-874C-39573497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9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6CC16-4014-42E8-BDAA-FDF6F4C2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6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54EF9E-3B4B-493C-8564-8DCD8D27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4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3AF1E-5B47-4C7F-9E88-ABE87F38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6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1880B-A3C6-42C3-BE4E-8940D012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0"/>
            <a:ext cx="11744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Alonso Díaz</dc:creator>
  <cp:lastModifiedBy>Santiago Alonso Díaz</cp:lastModifiedBy>
  <cp:revision>1</cp:revision>
  <dcterms:created xsi:type="dcterms:W3CDTF">2021-05-20T16:53:59Z</dcterms:created>
  <dcterms:modified xsi:type="dcterms:W3CDTF">2021-05-20T16:55:00Z</dcterms:modified>
</cp:coreProperties>
</file>