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1" autoAdjust="0"/>
    <p:restoredTop sz="86390" autoAdjust="0"/>
  </p:normalViewPr>
  <p:slideViewPr>
    <p:cSldViewPr snapToGrid="0">
      <p:cViewPr varScale="1">
        <p:scale>
          <a:sx n="29" d="100"/>
          <a:sy n="29" d="100"/>
        </p:scale>
        <p:origin x="60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9165-C5CC-4A99-90D1-8E2107C1EAD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7D2DE-164C-4F2F-8049-BB7A32EE1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7D2DE-164C-4F2F-8049-BB7A32EE1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4F7-A401-0B95-D089-EF325867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F9F85-D9C0-9C98-5D66-F20FF490E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88D4-B378-8B9D-8080-E7D21C6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DE50-7D96-1AC5-F2DE-55AB1D5D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A181-962E-70BE-854B-FF19620D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D1EB-A135-3170-1522-133F1A78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CE7B9-86A0-F51C-80D0-D56700FB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C739-FB8D-32FA-8718-6E4BACD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337B-DE1B-D285-2297-7ACAC5E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728D-24EF-28EF-ED19-DABDEC26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4F2A-C53E-0955-6C1D-8BEC91C5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4AF11-10AE-C455-E753-D69F4DBA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F05F-6BD8-3D08-B510-2A7B364B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60B8-F5B0-8C47-1344-579865C8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B378-A399-DA61-0884-86B906E0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7E0D-2243-C9D5-F0BF-4DFC0B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7F4C-4324-0770-E6AA-28AE2798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52B6-64BA-F598-3F6E-7DFE2CD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5207-7FB3-CF9F-CA21-C55181C0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CA8F-7A8A-036F-2275-0CC84185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8680-1BDF-86EB-70EC-10FB8E65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1F34-AC9C-B678-4A67-57F3DC36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38D1-4352-3E86-D967-AAF6F5A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7766-199D-858D-38A4-8A750F9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4474-957B-166F-988C-35B556F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4BE-3CC1-30E1-FDF9-6575E370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D8FE-0C30-77EE-4070-EBE553174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F9EE4-A2BD-596E-8AD9-610BCDEB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16F9-C6CD-3DA7-9D8B-7C2CD78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D062-1529-7ABF-A121-D65CCCD9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6281-7CD4-48FC-6C44-FBDFA297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12E-DB68-3D47-6609-850E7A57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EEAA-919B-4E74-7BD0-04F3DA22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AC71-6506-8AD8-CEA4-1A18145D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37E5-50EE-B3C3-D179-CD714D816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257-BF9F-593A-36D0-5DCA085C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7BB0-520E-44EA-C6E7-643B35E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4F015-6B03-ED98-A3C4-55EC626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27355-B6B5-5140-6D7D-6B5E1527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B7B6-7593-2C2B-910F-7067F4CE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0EF8E-0FF0-6D50-E065-A4DFDDF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C75E-9E1B-A8D9-C6E7-96BD956E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8D986-FF9A-9328-BE50-8330317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29BBE-26E9-54FA-09A7-F0CCCA1D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16F85-BF61-14E7-10C3-EFAC8CC4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B58B-A845-8649-A2E4-CB21F63F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F26E-0403-C2B2-BBED-D4D737AE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3E3-6392-287F-4A75-A542280B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D4A87-32C1-D37F-685B-68753A18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68D05-1417-FB08-23AC-B185660B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99E22-7C97-BF44-EA3E-7E18ECA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80D5-AE50-71FE-E299-902F2523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802F-7B50-8960-A260-88C9FC9E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F1373-A231-0CA9-B55C-86D5DCCFD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31BE-0ADA-4E5B-8E00-4403E97E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DE50-D18C-A1B7-8D9D-E603A7DE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2DA1-8387-F80B-7DEC-B6CA39D4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C39B-CF10-7F61-F3AA-0386DABD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54D52-0B54-1563-B6D6-34E33D9D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88F5-1925-2B39-2651-1443C2F7E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CADC-44F8-74A8-3103-93C3FFF9B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51AE-3652-4200-A57B-20ABEE24E3D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DCA1-4CEC-E573-674C-74A161D70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53B5-92BB-DAB6-6594-A226B4F1B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4065-8802-49F9-8037-36E6A7B9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FB74D-5F81-0496-5E57-C75BA93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96B72-8684-CE6B-B180-F917649E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WVS Colombia special online module on COVID for 2021 and 2022</a:t>
            </a:r>
          </a:p>
          <a:p>
            <a:r>
              <a:rPr lang="en-US" dirty="0"/>
              <a:t>Random sampling stratified by region from 3 waves:  April – June 2018 (n=1520), May-July 2020 (n=1730) and April-June 2021 (n=1718).</a:t>
            </a:r>
          </a:p>
          <a:p>
            <a:r>
              <a:rPr lang="en-US" dirty="0"/>
              <a:t>Show up fee US$2</a:t>
            </a:r>
          </a:p>
          <a:p>
            <a:r>
              <a:rPr lang="en-US" dirty="0"/>
              <a:t>Average payment US$12 (min , max)</a:t>
            </a:r>
          </a:p>
          <a:p>
            <a:r>
              <a:rPr lang="en-US" dirty="0"/>
              <a:t>N=700</a:t>
            </a:r>
          </a:p>
          <a:p>
            <a:r>
              <a:rPr lang="en-US" dirty="0"/>
              <a:t>Duration </a:t>
            </a:r>
            <a:r>
              <a:rPr lang="en-US"/>
              <a:t>70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5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Our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sample</dc:title>
  <dc:creator>Sandra Polania Reyes</dc:creator>
  <cp:lastModifiedBy>Sandra Polania Reyes</cp:lastModifiedBy>
  <cp:revision>1</cp:revision>
  <dcterms:created xsi:type="dcterms:W3CDTF">2022-06-22T13:04:43Z</dcterms:created>
  <dcterms:modified xsi:type="dcterms:W3CDTF">2022-06-22T14:05:31Z</dcterms:modified>
</cp:coreProperties>
</file>