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7" r:id="rId6"/>
    <p:sldId id="264" r:id="rId7"/>
    <p:sldId id="265" r:id="rId8"/>
    <p:sldId id="260" r:id="rId9"/>
    <p:sldId id="266" r:id="rId10"/>
    <p:sldId id="268" r:id="rId11"/>
    <p:sldId id="272" r:id="rId12"/>
    <p:sldId id="273" r:id="rId13"/>
    <p:sldId id="276" r:id="rId14"/>
    <p:sldId id="274" r:id="rId15"/>
    <p:sldId id="275" r:id="rId16"/>
    <p:sldId id="269" r:id="rId17"/>
    <p:sldId id="270" r:id="rId18"/>
    <p:sldId id="271" r:id="rId19"/>
    <p:sldId id="25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uel Polo" initials="SP" lastIdx="1" clrIdx="0">
    <p:extLst>
      <p:ext uri="{19B8F6BF-5375-455C-9EA6-DF929625EA0E}">
        <p15:presenceInfo xmlns:p15="http://schemas.microsoft.com/office/powerpoint/2012/main" userId="c75c2d6ea6afc4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B1E75-1FDE-4F40-80F3-634554960AF9}" v="247" dt="2020-10-04T17:13:47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Polo" userId="c75c2d6ea6afc445" providerId="LiveId" clId="{CDAB1E75-1FDE-4F40-80F3-634554960AF9}"/>
    <pc:docChg chg="undo custSel mod addSld delSld modSld">
      <pc:chgData name="Samuel Polo" userId="c75c2d6ea6afc445" providerId="LiveId" clId="{CDAB1E75-1FDE-4F40-80F3-634554960AF9}" dt="2020-10-04T17:31:19.198" v="3660" actId="20577"/>
      <pc:docMkLst>
        <pc:docMk/>
      </pc:docMkLst>
      <pc:sldChg chg="addSp delSp modSp mod">
        <pc:chgData name="Samuel Polo" userId="c75c2d6ea6afc445" providerId="LiveId" clId="{CDAB1E75-1FDE-4F40-80F3-634554960AF9}" dt="2020-10-01T22:56:29.638" v="95" actId="14100"/>
        <pc:sldMkLst>
          <pc:docMk/>
          <pc:sldMk cId="3658771222" sldId="258"/>
        </pc:sldMkLst>
        <pc:spChg chg="mod">
          <ac:chgData name="Samuel Polo" userId="c75c2d6ea6afc445" providerId="LiveId" clId="{CDAB1E75-1FDE-4F40-80F3-634554960AF9}" dt="2020-10-01T22:56:29.638" v="95" actId="14100"/>
          <ac:spMkLst>
            <pc:docMk/>
            <pc:sldMk cId="3658771222" sldId="258"/>
            <ac:spMk id="7" creationId="{307C4D31-23A2-4693-9185-B616A39FBCD4}"/>
          </ac:spMkLst>
        </pc:spChg>
        <pc:picChg chg="mod">
          <ac:chgData name="Samuel Polo" userId="c75c2d6ea6afc445" providerId="LiveId" clId="{CDAB1E75-1FDE-4F40-80F3-634554960AF9}" dt="2020-10-01T22:56:25.943" v="94" actId="1038"/>
          <ac:picMkLst>
            <pc:docMk/>
            <pc:sldMk cId="3658771222" sldId="258"/>
            <ac:picMk id="12" creationId="{D06BE4E9-8D9B-4ADE-8289-D7CF2D08B239}"/>
          </ac:picMkLst>
        </pc:picChg>
        <pc:picChg chg="add del mod">
          <ac:chgData name="Samuel Polo" userId="c75c2d6ea6afc445" providerId="LiveId" clId="{CDAB1E75-1FDE-4F40-80F3-634554960AF9}" dt="2020-10-01T22:55:54.495" v="66" actId="478"/>
          <ac:picMkLst>
            <pc:docMk/>
            <pc:sldMk cId="3658771222" sldId="258"/>
            <ac:picMk id="1026" creationId="{45842503-14FE-4911-B13F-B6E012E92854}"/>
          </ac:picMkLst>
        </pc:picChg>
        <pc:picChg chg="add mod">
          <ac:chgData name="Samuel Polo" userId="c75c2d6ea6afc445" providerId="LiveId" clId="{CDAB1E75-1FDE-4F40-80F3-634554960AF9}" dt="2020-10-01T22:56:22.501" v="70" actId="1076"/>
          <ac:picMkLst>
            <pc:docMk/>
            <pc:sldMk cId="3658771222" sldId="258"/>
            <ac:picMk id="1028" creationId="{814A926E-ED71-468A-9EA5-785F475D7BEB}"/>
          </ac:picMkLst>
        </pc:picChg>
      </pc:sldChg>
      <pc:sldChg chg="modSp mod">
        <pc:chgData name="Samuel Polo" userId="c75c2d6ea6afc445" providerId="LiveId" clId="{CDAB1E75-1FDE-4F40-80F3-634554960AF9}" dt="2020-10-01T23:01:14.337" v="276" actId="20577"/>
        <pc:sldMkLst>
          <pc:docMk/>
          <pc:sldMk cId="803622926" sldId="259"/>
        </pc:sldMkLst>
        <pc:spChg chg="mod">
          <ac:chgData name="Samuel Polo" userId="c75c2d6ea6afc445" providerId="LiveId" clId="{CDAB1E75-1FDE-4F40-80F3-634554960AF9}" dt="2020-10-01T23:01:14.337" v="276" actId="20577"/>
          <ac:spMkLst>
            <pc:docMk/>
            <pc:sldMk cId="803622926" sldId="259"/>
            <ac:spMk id="3" creationId="{32D87960-BECB-4B2F-A126-82AB8A1351B9}"/>
          </ac:spMkLst>
        </pc:spChg>
      </pc:sldChg>
      <pc:sldChg chg="addSp modSp mod">
        <pc:chgData name="Samuel Polo" userId="c75c2d6ea6afc445" providerId="LiveId" clId="{CDAB1E75-1FDE-4F40-80F3-634554960AF9}" dt="2020-10-01T22:59:14.688" v="252" actId="20577"/>
        <pc:sldMkLst>
          <pc:docMk/>
          <pc:sldMk cId="271862274" sldId="265"/>
        </pc:sldMkLst>
        <pc:spChg chg="add mod">
          <ac:chgData name="Samuel Polo" userId="c75c2d6ea6afc445" providerId="LiveId" clId="{CDAB1E75-1FDE-4F40-80F3-634554960AF9}" dt="2020-10-01T22:59:14.688" v="252" actId="20577"/>
          <ac:spMkLst>
            <pc:docMk/>
            <pc:sldMk cId="271862274" sldId="265"/>
            <ac:spMk id="3" creationId="{D750CC61-ABD6-45D6-B341-38C106635B91}"/>
          </ac:spMkLst>
        </pc:spChg>
      </pc:sldChg>
      <pc:sldChg chg="addSp delSp modSp mod setBg">
        <pc:chgData name="Samuel Polo" userId="c75c2d6ea6afc445" providerId="LiveId" clId="{CDAB1E75-1FDE-4F40-80F3-634554960AF9}" dt="2020-10-04T17:01:30.700" v="2951" actId="26606"/>
        <pc:sldMkLst>
          <pc:docMk/>
          <pc:sldMk cId="1897640959" sldId="266"/>
        </pc:sldMkLst>
        <pc:spChg chg="mod">
          <ac:chgData name="Samuel Polo" userId="c75c2d6ea6afc445" providerId="LiveId" clId="{CDAB1E75-1FDE-4F40-80F3-634554960AF9}" dt="2020-10-04T17:01:30.700" v="2951" actId="26606"/>
          <ac:spMkLst>
            <pc:docMk/>
            <pc:sldMk cId="1897640959" sldId="266"/>
            <ac:spMk id="2" creationId="{6B39E020-C099-4D65-BD28-2ED0CC805208}"/>
          </ac:spMkLst>
        </pc:spChg>
        <pc:spChg chg="mod">
          <ac:chgData name="Samuel Polo" userId="c75c2d6ea6afc445" providerId="LiveId" clId="{CDAB1E75-1FDE-4F40-80F3-634554960AF9}" dt="2020-10-04T17:01:30.700" v="2951" actId="26606"/>
          <ac:spMkLst>
            <pc:docMk/>
            <pc:sldMk cId="1897640959" sldId="266"/>
            <ac:spMk id="10" creationId="{E20EC151-6E8E-487F-B66F-6693008A0105}"/>
          </ac:spMkLst>
        </pc:spChg>
        <pc:spChg chg="add del">
          <ac:chgData name="Samuel Polo" userId="c75c2d6ea6afc445" providerId="LiveId" clId="{CDAB1E75-1FDE-4F40-80F3-634554960AF9}" dt="2020-10-04T17:01:30.700" v="2951" actId="26606"/>
          <ac:spMkLst>
            <pc:docMk/>
            <pc:sldMk cId="1897640959" sldId="266"/>
            <ac:spMk id="15" creationId="{44CC594A-A820-450F-B363-C19201FCFEC6}"/>
          </ac:spMkLst>
        </pc:spChg>
        <pc:spChg chg="add del">
          <ac:chgData name="Samuel Polo" userId="c75c2d6ea6afc445" providerId="LiveId" clId="{CDAB1E75-1FDE-4F40-80F3-634554960AF9}" dt="2020-10-04T17:01:30.700" v="2951" actId="26606"/>
          <ac:spMkLst>
            <pc:docMk/>
            <pc:sldMk cId="1897640959" sldId="266"/>
            <ac:spMk id="17" creationId="{59FAB3DA-E9ED-4574-ABCC-378BC0FF1BBC}"/>
          </ac:spMkLst>
        </pc:spChg>
        <pc:spChg chg="add del">
          <ac:chgData name="Samuel Polo" userId="c75c2d6ea6afc445" providerId="LiveId" clId="{CDAB1E75-1FDE-4F40-80F3-634554960AF9}" dt="2020-10-04T17:01:30.700" v="2951" actId="26606"/>
          <ac:spMkLst>
            <pc:docMk/>
            <pc:sldMk cId="1897640959" sldId="266"/>
            <ac:spMk id="19" creationId="{53B8D6B0-55D6-48DC-86D8-FD95D5F118AB}"/>
          </ac:spMkLst>
        </pc:spChg>
        <pc:graphicFrameChg chg="mod ord modGraphic">
          <ac:chgData name="Samuel Polo" userId="c75c2d6ea6afc445" providerId="LiveId" clId="{CDAB1E75-1FDE-4F40-80F3-634554960AF9}" dt="2020-10-04T17:01:30.700" v="2951" actId="26606"/>
          <ac:graphicFrameMkLst>
            <pc:docMk/>
            <pc:sldMk cId="1897640959" sldId="266"/>
            <ac:graphicFrameMk id="8" creationId="{64E5A988-8A2A-4F5D-BAE4-67409CCD3692}"/>
          </ac:graphicFrameMkLst>
        </pc:graphicFrameChg>
      </pc:sldChg>
      <pc:sldChg chg="addSp delSp modSp new mod">
        <pc:chgData name="Samuel Polo" userId="c75c2d6ea6afc445" providerId="LiveId" clId="{CDAB1E75-1FDE-4F40-80F3-634554960AF9}" dt="2020-10-04T16:46:43.603" v="2567" actId="20577"/>
        <pc:sldMkLst>
          <pc:docMk/>
          <pc:sldMk cId="3347073195" sldId="269"/>
        </pc:sldMkLst>
        <pc:spChg chg="mod">
          <ac:chgData name="Samuel Polo" userId="c75c2d6ea6afc445" providerId="LiveId" clId="{CDAB1E75-1FDE-4F40-80F3-634554960AF9}" dt="2020-10-04T16:46:16.920" v="2556" actId="20577"/>
          <ac:spMkLst>
            <pc:docMk/>
            <pc:sldMk cId="3347073195" sldId="269"/>
            <ac:spMk id="2" creationId="{BF63A944-2984-4915-8A31-08ED8907E40C}"/>
          </ac:spMkLst>
        </pc:spChg>
        <pc:spChg chg="mod">
          <ac:chgData name="Samuel Polo" userId="c75c2d6ea6afc445" providerId="LiveId" clId="{CDAB1E75-1FDE-4F40-80F3-634554960AF9}" dt="2020-10-04T16:46:43.603" v="2567" actId="20577"/>
          <ac:spMkLst>
            <pc:docMk/>
            <pc:sldMk cId="3347073195" sldId="269"/>
            <ac:spMk id="3" creationId="{14495D28-50B9-4666-A812-8E3DF290E431}"/>
          </ac:spMkLst>
        </pc:spChg>
        <pc:spChg chg="add del">
          <ac:chgData name="Samuel Polo" userId="c75c2d6ea6afc445" providerId="LiveId" clId="{CDAB1E75-1FDE-4F40-80F3-634554960AF9}" dt="2020-10-01T23:12:45.965" v="711"/>
          <ac:spMkLst>
            <pc:docMk/>
            <pc:sldMk cId="3347073195" sldId="269"/>
            <ac:spMk id="4" creationId="{87C21EE1-726B-456D-9EA4-A3C7C8DA8742}"/>
          </ac:spMkLst>
        </pc:spChg>
        <pc:spChg chg="add del">
          <ac:chgData name="Samuel Polo" userId="c75c2d6ea6afc445" providerId="LiveId" clId="{CDAB1E75-1FDE-4F40-80F3-634554960AF9}" dt="2020-10-01T23:12:55.182" v="714"/>
          <ac:spMkLst>
            <pc:docMk/>
            <pc:sldMk cId="3347073195" sldId="269"/>
            <ac:spMk id="5" creationId="{F6D4FC54-372C-465A-9BB5-CBBD04AC0FFF}"/>
          </ac:spMkLst>
        </pc:spChg>
        <pc:spChg chg="add del">
          <ac:chgData name="Samuel Polo" userId="c75c2d6ea6afc445" providerId="LiveId" clId="{CDAB1E75-1FDE-4F40-80F3-634554960AF9}" dt="2020-10-01T23:13:03.515" v="718"/>
          <ac:spMkLst>
            <pc:docMk/>
            <pc:sldMk cId="3347073195" sldId="269"/>
            <ac:spMk id="6" creationId="{6EAE78B1-4DC3-44BB-B80D-F37279995D78}"/>
          </ac:spMkLst>
        </pc:spChg>
        <pc:spChg chg="add del mod">
          <ac:chgData name="Samuel Polo" userId="c75c2d6ea6afc445" providerId="LiveId" clId="{CDAB1E75-1FDE-4F40-80F3-634554960AF9}" dt="2020-10-01T23:13:46.091" v="736" actId="12"/>
          <ac:spMkLst>
            <pc:docMk/>
            <pc:sldMk cId="3347073195" sldId="269"/>
            <ac:spMk id="7" creationId="{C7A37954-0F30-45DB-936C-04AC962E5117}"/>
          </ac:spMkLst>
        </pc:spChg>
        <pc:spChg chg="add del mod">
          <ac:chgData name="Samuel Polo" userId="c75c2d6ea6afc445" providerId="LiveId" clId="{CDAB1E75-1FDE-4F40-80F3-634554960AF9}" dt="2020-10-01T23:13:35.783" v="733"/>
          <ac:spMkLst>
            <pc:docMk/>
            <pc:sldMk cId="3347073195" sldId="269"/>
            <ac:spMk id="8" creationId="{9E9533F3-0F30-43D3-B3AC-7DF93F299B14}"/>
          </ac:spMkLst>
        </pc:spChg>
      </pc:sldChg>
      <pc:sldChg chg="addSp modSp new mod">
        <pc:chgData name="Samuel Polo" userId="c75c2d6ea6afc445" providerId="LiveId" clId="{CDAB1E75-1FDE-4F40-80F3-634554960AF9}" dt="2020-10-04T16:47:32.024" v="2753" actId="20577"/>
        <pc:sldMkLst>
          <pc:docMk/>
          <pc:sldMk cId="80341402" sldId="270"/>
        </pc:sldMkLst>
        <pc:spChg chg="mod">
          <ac:chgData name="Samuel Polo" userId="c75c2d6ea6afc445" providerId="LiveId" clId="{CDAB1E75-1FDE-4F40-80F3-634554960AF9}" dt="2020-10-04T16:47:32.024" v="2753" actId="20577"/>
          <ac:spMkLst>
            <pc:docMk/>
            <pc:sldMk cId="80341402" sldId="270"/>
            <ac:spMk id="2" creationId="{F8F8C2EE-0F24-4BC8-ADFC-ABA8EB278E54}"/>
          </ac:spMkLst>
        </pc:spChg>
        <pc:spChg chg="mod">
          <ac:chgData name="Samuel Polo" userId="c75c2d6ea6afc445" providerId="LiveId" clId="{CDAB1E75-1FDE-4F40-80F3-634554960AF9}" dt="2020-10-01T23:18:10.321" v="977" actId="20577"/>
          <ac:spMkLst>
            <pc:docMk/>
            <pc:sldMk cId="80341402" sldId="270"/>
            <ac:spMk id="3" creationId="{4249EEFB-0A0D-44E9-80CD-060F26950A13}"/>
          </ac:spMkLst>
        </pc:spChg>
        <pc:picChg chg="add mod">
          <ac:chgData name="Samuel Polo" userId="c75c2d6ea6afc445" providerId="LiveId" clId="{CDAB1E75-1FDE-4F40-80F3-634554960AF9}" dt="2020-10-01T23:17:01.990" v="898" actId="1076"/>
          <ac:picMkLst>
            <pc:docMk/>
            <pc:sldMk cId="80341402" sldId="270"/>
            <ac:picMk id="5" creationId="{86648944-9519-4891-B2E4-8029E77C8184}"/>
          </ac:picMkLst>
        </pc:picChg>
        <pc:picChg chg="add mod">
          <ac:chgData name="Samuel Polo" userId="c75c2d6ea6afc445" providerId="LiveId" clId="{CDAB1E75-1FDE-4F40-80F3-634554960AF9}" dt="2020-10-01T23:19:06.108" v="979" actId="1076"/>
          <ac:picMkLst>
            <pc:docMk/>
            <pc:sldMk cId="80341402" sldId="270"/>
            <ac:picMk id="7" creationId="{3DA3F8D5-5955-4E25-82A9-BFF7B6DBDB60}"/>
          </ac:picMkLst>
        </pc:picChg>
      </pc:sldChg>
      <pc:sldChg chg="addSp modSp new mod">
        <pc:chgData name="Samuel Polo" userId="c75c2d6ea6afc445" providerId="LiveId" clId="{CDAB1E75-1FDE-4F40-80F3-634554960AF9}" dt="2020-10-04T16:47:35.664" v="2760" actId="20577"/>
        <pc:sldMkLst>
          <pc:docMk/>
          <pc:sldMk cId="895853198" sldId="271"/>
        </pc:sldMkLst>
        <pc:spChg chg="mod">
          <ac:chgData name="Samuel Polo" userId="c75c2d6ea6afc445" providerId="LiveId" clId="{CDAB1E75-1FDE-4F40-80F3-634554960AF9}" dt="2020-10-04T16:47:35.664" v="2760" actId="20577"/>
          <ac:spMkLst>
            <pc:docMk/>
            <pc:sldMk cId="895853198" sldId="271"/>
            <ac:spMk id="2" creationId="{E8AD05AB-1C96-402D-9C20-D98BBB3CA6D4}"/>
          </ac:spMkLst>
        </pc:spChg>
        <pc:spChg chg="mod">
          <ac:chgData name="Samuel Polo" userId="c75c2d6ea6afc445" providerId="LiveId" clId="{CDAB1E75-1FDE-4F40-80F3-634554960AF9}" dt="2020-10-01T23:22:02.370" v="1040" actId="207"/>
          <ac:spMkLst>
            <pc:docMk/>
            <pc:sldMk cId="895853198" sldId="271"/>
            <ac:spMk id="3" creationId="{0E407C6A-87D4-43F2-B971-4CDDE4ABB2FB}"/>
          </ac:spMkLst>
        </pc:spChg>
        <pc:picChg chg="add mod">
          <ac:chgData name="Samuel Polo" userId="c75c2d6ea6afc445" providerId="LiveId" clId="{CDAB1E75-1FDE-4F40-80F3-634554960AF9}" dt="2020-10-01T23:22:12.901" v="1063" actId="14100"/>
          <ac:picMkLst>
            <pc:docMk/>
            <pc:sldMk cId="895853198" sldId="271"/>
            <ac:picMk id="5" creationId="{FBBC5027-FB3B-4E92-A2DD-A292E36BBB5E}"/>
          </ac:picMkLst>
        </pc:picChg>
      </pc:sldChg>
      <pc:sldChg chg="addSp modSp new mod">
        <pc:chgData name="Samuel Polo" userId="c75c2d6ea6afc445" providerId="LiveId" clId="{CDAB1E75-1FDE-4F40-80F3-634554960AF9}" dt="2020-10-01T23:52:44.947" v="2280" actId="20577"/>
        <pc:sldMkLst>
          <pc:docMk/>
          <pc:sldMk cId="3650107785" sldId="272"/>
        </pc:sldMkLst>
        <pc:spChg chg="mod">
          <ac:chgData name="Samuel Polo" userId="c75c2d6ea6afc445" providerId="LiveId" clId="{CDAB1E75-1FDE-4F40-80F3-634554960AF9}" dt="2020-10-01T23:23:56.322" v="1081" actId="20577"/>
          <ac:spMkLst>
            <pc:docMk/>
            <pc:sldMk cId="3650107785" sldId="272"/>
            <ac:spMk id="2" creationId="{8582259F-202F-4A21-88D8-A5A68972E964}"/>
          </ac:spMkLst>
        </pc:spChg>
        <pc:spChg chg="mod">
          <ac:chgData name="Samuel Polo" userId="c75c2d6ea6afc445" providerId="LiveId" clId="{CDAB1E75-1FDE-4F40-80F3-634554960AF9}" dt="2020-10-01T23:52:44.947" v="2280" actId="20577"/>
          <ac:spMkLst>
            <pc:docMk/>
            <pc:sldMk cId="3650107785" sldId="272"/>
            <ac:spMk id="3" creationId="{5AE46B3E-8CAF-481C-9F3B-8B59C1A4F388}"/>
          </ac:spMkLst>
        </pc:spChg>
        <pc:picChg chg="add mod">
          <ac:chgData name="Samuel Polo" userId="c75c2d6ea6afc445" providerId="LiveId" clId="{CDAB1E75-1FDE-4F40-80F3-634554960AF9}" dt="2020-10-01T23:38:22.414" v="1537" actId="14100"/>
          <ac:picMkLst>
            <pc:docMk/>
            <pc:sldMk cId="3650107785" sldId="272"/>
            <ac:picMk id="5" creationId="{D7FA5226-862A-4712-BCAF-0CD028B3B48C}"/>
          </ac:picMkLst>
        </pc:picChg>
        <pc:picChg chg="add mod">
          <ac:chgData name="Samuel Polo" userId="c75c2d6ea6afc445" providerId="LiveId" clId="{CDAB1E75-1FDE-4F40-80F3-634554960AF9}" dt="2020-10-01T23:42:56.120" v="1803" actId="1036"/>
          <ac:picMkLst>
            <pc:docMk/>
            <pc:sldMk cId="3650107785" sldId="272"/>
            <ac:picMk id="7" creationId="{FD4EE27A-A51B-41DD-9F6D-394114654A9D}"/>
          </ac:picMkLst>
        </pc:picChg>
        <pc:picChg chg="add mod">
          <ac:chgData name="Samuel Polo" userId="c75c2d6ea6afc445" providerId="LiveId" clId="{CDAB1E75-1FDE-4F40-80F3-634554960AF9}" dt="2020-10-01T23:42:16.499" v="1783" actId="14100"/>
          <ac:picMkLst>
            <pc:docMk/>
            <pc:sldMk cId="3650107785" sldId="272"/>
            <ac:picMk id="9" creationId="{24773751-6917-4A0C-AEBF-2B9D4517CB01}"/>
          </ac:picMkLst>
        </pc:picChg>
        <pc:picChg chg="add mod">
          <ac:chgData name="Samuel Polo" userId="c75c2d6ea6afc445" providerId="LiveId" clId="{CDAB1E75-1FDE-4F40-80F3-634554960AF9}" dt="2020-10-01T23:42:12.089" v="1781" actId="14100"/>
          <ac:picMkLst>
            <pc:docMk/>
            <pc:sldMk cId="3650107785" sldId="272"/>
            <ac:picMk id="11" creationId="{FB577850-0CF5-4EF6-A289-64C46D6BDA45}"/>
          </ac:picMkLst>
        </pc:picChg>
        <pc:picChg chg="add mod">
          <ac:chgData name="Samuel Polo" userId="c75c2d6ea6afc445" providerId="LiveId" clId="{CDAB1E75-1FDE-4F40-80F3-634554960AF9}" dt="2020-10-01T23:52:19.659" v="2278" actId="1037"/>
          <ac:picMkLst>
            <pc:docMk/>
            <pc:sldMk cId="3650107785" sldId="272"/>
            <ac:picMk id="13" creationId="{1AC668B5-FD64-49D7-850B-C1F831485B9D}"/>
          </ac:picMkLst>
        </pc:picChg>
      </pc:sldChg>
      <pc:sldChg chg="addSp delSp modSp new mod">
        <pc:chgData name="Samuel Polo" userId="c75c2d6ea6afc445" providerId="LiveId" clId="{CDAB1E75-1FDE-4F40-80F3-634554960AF9}" dt="2020-10-01T23:56:13.349" v="2489" actId="20577"/>
        <pc:sldMkLst>
          <pc:docMk/>
          <pc:sldMk cId="510732629" sldId="273"/>
        </pc:sldMkLst>
        <pc:spChg chg="mod">
          <ac:chgData name="Samuel Polo" userId="c75c2d6ea6afc445" providerId="LiveId" clId="{CDAB1E75-1FDE-4F40-80F3-634554960AF9}" dt="2020-10-01T23:43:04.976" v="1820" actId="20577"/>
          <ac:spMkLst>
            <pc:docMk/>
            <pc:sldMk cId="510732629" sldId="273"/>
            <ac:spMk id="2" creationId="{69480630-E325-44CF-9653-AA533F40EB2A}"/>
          </ac:spMkLst>
        </pc:spChg>
        <pc:spChg chg="mod">
          <ac:chgData name="Samuel Polo" userId="c75c2d6ea6afc445" providerId="LiveId" clId="{CDAB1E75-1FDE-4F40-80F3-634554960AF9}" dt="2020-10-01T23:52:58.615" v="2286" actId="20577"/>
          <ac:spMkLst>
            <pc:docMk/>
            <pc:sldMk cId="510732629" sldId="273"/>
            <ac:spMk id="3" creationId="{D095C1F6-31C3-43AC-9CC9-FEF39E0C39B9}"/>
          </ac:spMkLst>
        </pc:spChg>
        <pc:spChg chg="add mod">
          <ac:chgData name="Samuel Polo" userId="c75c2d6ea6afc445" providerId="LiveId" clId="{CDAB1E75-1FDE-4F40-80F3-634554960AF9}" dt="2020-10-01T23:56:11.521" v="2488" actId="20577"/>
          <ac:spMkLst>
            <pc:docMk/>
            <pc:sldMk cId="510732629" sldId="273"/>
            <ac:spMk id="14" creationId="{087987A6-B92F-40E5-A879-F994CAC326ED}"/>
          </ac:spMkLst>
        </pc:spChg>
        <pc:spChg chg="add mod">
          <ac:chgData name="Samuel Polo" userId="c75c2d6ea6afc445" providerId="LiveId" clId="{CDAB1E75-1FDE-4F40-80F3-634554960AF9}" dt="2020-10-01T23:56:13.349" v="2489" actId="20577"/>
          <ac:spMkLst>
            <pc:docMk/>
            <pc:sldMk cId="510732629" sldId="273"/>
            <ac:spMk id="16" creationId="{53464FED-C5CE-4B5E-9676-5549C07245AA}"/>
          </ac:spMkLst>
        </pc:spChg>
        <pc:picChg chg="add del mod">
          <ac:chgData name="Samuel Polo" userId="c75c2d6ea6afc445" providerId="LiveId" clId="{CDAB1E75-1FDE-4F40-80F3-634554960AF9}" dt="2020-10-01T23:52:52.915" v="2281" actId="478"/>
          <ac:picMkLst>
            <pc:docMk/>
            <pc:sldMk cId="510732629" sldId="273"/>
            <ac:picMk id="5" creationId="{3E720591-8A33-4940-807D-6A046D1B3730}"/>
          </ac:picMkLst>
        </pc:picChg>
        <pc:picChg chg="add mod">
          <ac:chgData name="Samuel Polo" userId="c75c2d6ea6afc445" providerId="LiveId" clId="{CDAB1E75-1FDE-4F40-80F3-634554960AF9}" dt="2020-10-01T23:53:01.724" v="2287" actId="1076"/>
          <ac:picMkLst>
            <pc:docMk/>
            <pc:sldMk cId="510732629" sldId="273"/>
            <ac:picMk id="7" creationId="{07205E84-90FC-413B-87A9-1B4231F9BAE4}"/>
          </ac:picMkLst>
        </pc:picChg>
        <pc:picChg chg="add del mod">
          <ac:chgData name="Samuel Polo" userId="c75c2d6ea6afc445" providerId="LiveId" clId="{CDAB1E75-1FDE-4F40-80F3-634554960AF9}" dt="2020-10-01T23:50:54.237" v="2226" actId="22"/>
          <ac:picMkLst>
            <pc:docMk/>
            <pc:sldMk cId="510732629" sldId="273"/>
            <ac:picMk id="9" creationId="{360F4CC3-3522-48D1-909C-7D58065E832D}"/>
          </ac:picMkLst>
        </pc:picChg>
        <pc:picChg chg="add del mod">
          <ac:chgData name="Samuel Polo" userId="c75c2d6ea6afc445" providerId="LiveId" clId="{CDAB1E75-1FDE-4F40-80F3-634554960AF9}" dt="2020-10-01T23:51:12.278" v="2230" actId="22"/>
          <ac:picMkLst>
            <pc:docMk/>
            <pc:sldMk cId="510732629" sldId="273"/>
            <ac:picMk id="11" creationId="{2EADC4CE-5847-4166-91A1-23777C9D1A04}"/>
          </ac:picMkLst>
        </pc:picChg>
        <pc:picChg chg="add mod">
          <ac:chgData name="Samuel Polo" userId="c75c2d6ea6afc445" providerId="LiveId" clId="{CDAB1E75-1FDE-4F40-80F3-634554960AF9}" dt="2020-10-01T23:53:09.600" v="2290" actId="14100"/>
          <ac:picMkLst>
            <pc:docMk/>
            <pc:sldMk cId="510732629" sldId="273"/>
            <ac:picMk id="13" creationId="{03B84F3C-381D-4CEB-AC02-A66DC7FB8548}"/>
          </ac:picMkLst>
        </pc:picChg>
      </pc:sldChg>
      <pc:sldChg chg="modSp new del mod">
        <pc:chgData name="Samuel Polo" userId="c75c2d6ea6afc445" providerId="LiveId" clId="{CDAB1E75-1FDE-4F40-80F3-634554960AF9}" dt="2020-10-01T23:53:27.334" v="2291" actId="47"/>
        <pc:sldMkLst>
          <pc:docMk/>
          <pc:sldMk cId="962756783" sldId="274"/>
        </pc:sldMkLst>
        <pc:spChg chg="mod">
          <ac:chgData name="Samuel Polo" userId="c75c2d6ea6afc445" providerId="LiveId" clId="{CDAB1E75-1FDE-4F40-80F3-634554960AF9}" dt="2020-10-01T23:51:18.651" v="2252" actId="20577"/>
          <ac:spMkLst>
            <pc:docMk/>
            <pc:sldMk cId="962756783" sldId="274"/>
            <ac:spMk id="2" creationId="{6175ABD1-70A2-4B97-B94B-5D94C6870E30}"/>
          </ac:spMkLst>
        </pc:spChg>
      </pc:sldChg>
      <pc:sldChg chg="addSp modSp new mod setBg">
        <pc:chgData name="Samuel Polo" userId="c75c2d6ea6afc445" providerId="LiveId" clId="{CDAB1E75-1FDE-4F40-80F3-634554960AF9}" dt="2020-10-04T17:13:47.093" v="3478" actId="20577"/>
        <pc:sldMkLst>
          <pc:docMk/>
          <pc:sldMk cId="1284458424" sldId="274"/>
        </pc:sldMkLst>
        <pc:spChg chg="mod">
          <ac:chgData name="Samuel Polo" userId="c75c2d6ea6afc445" providerId="LiveId" clId="{CDAB1E75-1FDE-4F40-80F3-634554960AF9}" dt="2020-10-04T17:03:39.611" v="2984" actId="20577"/>
          <ac:spMkLst>
            <pc:docMk/>
            <pc:sldMk cId="1284458424" sldId="274"/>
            <ac:spMk id="2" creationId="{F9D2D38B-E23B-439D-B522-78D5248CD45D}"/>
          </ac:spMkLst>
        </pc:spChg>
        <pc:spChg chg="mod">
          <ac:chgData name="Samuel Polo" userId="c75c2d6ea6afc445" providerId="LiveId" clId="{CDAB1E75-1FDE-4F40-80F3-634554960AF9}" dt="2020-10-04T17:13:47.093" v="3478" actId="20577"/>
          <ac:spMkLst>
            <pc:docMk/>
            <pc:sldMk cId="1284458424" sldId="274"/>
            <ac:spMk id="3" creationId="{E58D4988-C6E5-438B-AAE5-007CF2455B4A}"/>
          </ac:spMkLst>
        </pc:spChg>
        <pc:spChg chg="add">
          <ac:chgData name="Samuel Polo" userId="c75c2d6ea6afc445" providerId="LiveId" clId="{CDAB1E75-1FDE-4F40-80F3-634554960AF9}" dt="2020-10-04T17:00:59.127" v="2949" actId="26606"/>
          <ac:spMkLst>
            <pc:docMk/>
            <pc:sldMk cId="1284458424" sldId="274"/>
            <ac:spMk id="10" creationId="{44CC594A-A820-450F-B363-C19201FCFEC6}"/>
          </ac:spMkLst>
        </pc:spChg>
        <pc:spChg chg="add">
          <ac:chgData name="Samuel Polo" userId="c75c2d6ea6afc445" providerId="LiveId" clId="{CDAB1E75-1FDE-4F40-80F3-634554960AF9}" dt="2020-10-04T17:00:59.127" v="2949" actId="26606"/>
          <ac:spMkLst>
            <pc:docMk/>
            <pc:sldMk cId="1284458424" sldId="274"/>
            <ac:spMk id="12" creationId="{59FAB3DA-E9ED-4574-ABCC-378BC0FF1BBC}"/>
          </ac:spMkLst>
        </pc:spChg>
        <pc:spChg chg="add">
          <ac:chgData name="Samuel Polo" userId="c75c2d6ea6afc445" providerId="LiveId" clId="{CDAB1E75-1FDE-4F40-80F3-634554960AF9}" dt="2020-10-04T17:00:59.127" v="2949" actId="26606"/>
          <ac:spMkLst>
            <pc:docMk/>
            <pc:sldMk cId="1284458424" sldId="274"/>
            <ac:spMk id="14" creationId="{53B8D6B0-55D6-48DC-86D8-FD95D5F118AB}"/>
          </ac:spMkLst>
        </pc:spChg>
        <pc:picChg chg="add mod">
          <ac:chgData name="Samuel Polo" userId="c75c2d6ea6afc445" providerId="LiveId" clId="{CDAB1E75-1FDE-4F40-80F3-634554960AF9}" dt="2020-10-04T17:00:59.127" v="2949" actId="26606"/>
          <ac:picMkLst>
            <pc:docMk/>
            <pc:sldMk cId="1284458424" sldId="274"/>
            <ac:picMk id="5" creationId="{4B6D1D81-1BE7-4E96-9D74-DBFD8DD9019A}"/>
          </ac:picMkLst>
        </pc:picChg>
      </pc:sldChg>
      <pc:sldChg chg="new del">
        <pc:chgData name="Samuel Polo" userId="c75c2d6ea6afc445" providerId="LiveId" clId="{CDAB1E75-1FDE-4F40-80F3-634554960AF9}" dt="2020-10-04T17:02:29.314" v="2956" actId="47"/>
        <pc:sldMkLst>
          <pc:docMk/>
          <pc:sldMk cId="38604916" sldId="275"/>
        </pc:sldMkLst>
      </pc:sldChg>
      <pc:sldChg chg="addSp modSp new mod setBg">
        <pc:chgData name="Samuel Polo" userId="c75c2d6ea6afc445" providerId="LiveId" clId="{CDAB1E75-1FDE-4F40-80F3-634554960AF9}" dt="2020-10-04T17:31:19.198" v="3660" actId="20577"/>
        <pc:sldMkLst>
          <pc:docMk/>
          <pc:sldMk cId="214222533" sldId="275"/>
        </pc:sldMkLst>
        <pc:spChg chg="mod">
          <ac:chgData name="Samuel Polo" userId="c75c2d6ea6afc445" providerId="LiveId" clId="{CDAB1E75-1FDE-4F40-80F3-634554960AF9}" dt="2020-10-04T17:03:47.594" v="2992" actId="14100"/>
          <ac:spMkLst>
            <pc:docMk/>
            <pc:sldMk cId="214222533" sldId="275"/>
            <ac:spMk id="2" creationId="{BF135739-B218-4C03-9985-0518EB4DC778}"/>
          </ac:spMkLst>
        </pc:spChg>
        <pc:spChg chg="mod">
          <ac:chgData name="Samuel Polo" userId="c75c2d6ea6afc445" providerId="LiveId" clId="{CDAB1E75-1FDE-4F40-80F3-634554960AF9}" dt="2020-10-04T17:31:19.198" v="3660" actId="20577"/>
          <ac:spMkLst>
            <pc:docMk/>
            <pc:sldMk cId="214222533" sldId="275"/>
            <ac:spMk id="3" creationId="{0020E0D4-5E35-4372-9A57-84EE4DCECAFB}"/>
          </ac:spMkLst>
        </pc:spChg>
        <pc:spChg chg="add">
          <ac:chgData name="Samuel Polo" userId="c75c2d6ea6afc445" providerId="LiveId" clId="{CDAB1E75-1FDE-4F40-80F3-634554960AF9}" dt="2020-10-04T17:03:06.500" v="2975" actId="26606"/>
          <ac:spMkLst>
            <pc:docMk/>
            <pc:sldMk cId="214222533" sldId="275"/>
            <ac:spMk id="10" creationId="{44CC594A-A820-450F-B363-C19201FCFEC6}"/>
          </ac:spMkLst>
        </pc:spChg>
        <pc:spChg chg="add">
          <ac:chgData name="Samuel Polo" userId="c75c2d6ea6afc445" providerId="LiveId" clId="{CDAB1E75-1FDE-4F40-80F3-634554960AF9}" dt="2020-10-04T17:03:06.500" v="2975" actId="26606"/>
          <ac:spMkLst>
            <pc:docMk/>
            <pc:sldMk cId="214222533" sldId="275"/>
            <ac:spMk id="12" creationId="{59FAB3DA-E9ED-4574-ABCC-378BC0FF1BBC}"/>
          </ac:spMkLst>
        </pc:spChg>
        <pc:spChg chg="add">
          <ac:chgData name="Samuel Polo" userId="c75c2d6ea6afc445" providerId="LiveId" clId="{CDAB1E75-1FDE-4F40-80F3-634554960AF9}" dt="2020-10-04T17:03:06.500" v="2975" actId="26606"/>
          <ac:spMkLst>
            <pc:docMk/>
            <pc:sldMk cId="214222533" sldId="275"/>
            <ac:spMk id="14" creationId="{53B8D6B0-55D6-48DC-86D8-FD95D5F118AB}"/>
          </ac:spMkLst>
        </pc:spChg>
        <pc:picChg chg="add mod">
          <ac:chgData name="Samuel Polo" userId="c75c2d6ea6afc445" providerId="LiveId" clId="{CDAB1E75-1FDE-4F40-80F3-634554960AF9}" dt="2020-10-04T17:03:06.500" v="2975" actId="26606"/>
          <ac:picMkLst>
            <pc:docMk/>
            <pc:sldMk cId="214222533" sldId="275"/>
            <ac:picMk id="5" creationId="{55448078-733B-4859-9EA6-77D282CEFA9D}"/>
          </ac:picMkLst>
        </pc:picChg>
      </pc:sldChg>
      <pc:sldChg chg="delSp modSp add del mod setBg delDesignElem">
        <pc:chgData name="Samuel Polo" userId="c75c2d6ea6afc445" providerId="LiveId" clId="{CDAB1E75-1FDE-4F40-80F3-634554960AF9}" dt="2020-10-04T17:02:35.862" v="2958" actId="47"/>
        <pc:sldMkLst>
          <pc:docMk/>
          <pc:sldMk cId="796640867" sldId="276"/>
        </pc:sldMkLst>
        <pc:spChg chg="mod">
          <ac:chgData name="Samuel Polo" userId="c75c2d6ea6afc445" providerId="LiveId" clId="{CDAB1E75-1FDE-4F40-80F3-634554960AF9}" dt="2020-10-04T17:02:26.152" v="2955" actId="6549"/>
          <ac:spMkLst>
            <pc:docMk/>
            <pc:sldMk cId="796640867" sldId="276"/>
            <ac:spMk id="3" creationId="{E58D4988-C6E5-438B-AAE5-007CF2455B4A}"/>
          </ac:spMkLst>
        </pc:spChg>
        <pc:spChg chg="del">
          <ac:chgData name="Samuel Polo" userId="c75c2d6ea6afc445" providerId="LiveId" clId="{CDAB1E75-1FDE-4F40-80F3-634554960AF9}" dt="2020-10-04T17:02:21.835" v="2954"/>
          <ac:spMkLst>
            <pc:docMk/>
            <pc:sldMk cId="796640867" sldId="276"/>
            <ac:spMk id="10" creationId="{44CC594A-A820-450F-B363-C19201FCFEC6}"/>
          </ac:spMkLst>
        </pc:spChg>
        <pc:spChg chg="del">
          <ac:chgData name="Samuel Polo" userId="c75c2d6ea6afc445" providerId="LiveId" clId="{CDAB1E75-1FDE-4F40-80F3-634554960AF9}" dt="2020-10-04T17:02:21.835" v="2954"/>
          <ac:spMkLst>
            <pc:docMk/>
            <pc:sldMk cId="796640867" sldId="276"/>
            <ac:spMk id="12" creationId="{59FAB3DA-E9ED-4574-ABCC-378BC0FF1BBC}"/>
          </ac:spMkLst>
        </pc:spChg>
        <pc:spChg chg="del">
          <ac:chgData name="Samuel Polo" userId="c75c2d6ea6afc445" providerId="LiveId" clId="{CDAB1E75-1FDE-4F40-80F3-634554960AF9}" dt="2020-10-04T17:02:21.835" v="2954"/>
          <ac:spMkLst>
            <pc:docMk/>
            <pc:sldMk cId="796640867" sldId="276"/>
            <ac:spMk id="14" creationId="{53B8D6B0-55D6-48DC-86D8-FD95D5F118AB}"/>
          </ac:spMkLst>
        </pc:spChg>
      </pc:sldChg>
      <pc:sldChg chg="addSp delSp modSp new mod">
        <pc:chgData name="Samuel Polo" userId="c75c2d6ea6afc445" providerId="LiveId" clId="{CDAB1E75-1FDE-4F40-80F3-634554960AF9}" dt="2020-10-04T17:11:03.577" v="3343" actId="1076"/>
        <pc:sldMkLst>
          <pc:docMk/>
          <pc:sldMk cId="2249017374" sldId="276"/>
        </pc:sldMkLst>
        <pc:spChg chg="mod">
          <ac:chgData name="Samuel Polo" userId="c75c2d6ea6afc445" providerId="LiveId" clId="{CDAB1E75-1FDE-4F40-80F3-634554960AF9}" dt="2020-10-04T17:04:29.842" v="3002" actId="20577"/>
          <ac:spMkLst>
            <pc:docMk/>
            <pc:sldMk cId="2249017374" sldId="276"/>
            <ac:spMk id="2" creationId="{C940C646-F59D-48E4-95AB-F0E5A3453602}"/>
          </ac:spMkLst>
        </pc:spChg>
        <pc:spChg chg="mod">
          <ac:chgData name="Samuel Polo" userId="c75c2d6ea6afc445" providerId="LiveId" clId="{CDAB1E75-1FDE-4F40-80F3-634554960AF9}" dt="2020-10-04T17:08:17.856" v="3190" actId="14100"/>
          <ac:spMkLst>
            <pc:docMk/>
            <pc:sldMk cId="2249017374" sldId="276"/>
            <ac:spMk id="3" creationId="{2F077745-C79D-4FDD-A5C6-247138E2475E}"/>
          </ac:spMkLst>
        </pc:spChg>
        <pc:spChg chg="add del mod">
          <ac:chgData name="Samuel Polo" userId="c75c2d6ea6afc445" providerId="LiveId" clId="{CDAB1E75-1FDE-4F40-80F3-634554960AF9}" dt="2020-10-04T17:06:04.295" v="3033" actId="478"/>
          <ac:spMkLst>
            <pc:docMk/>
            <pc:sldMk cId="2249017374" sldId="276"/>
            <ac:spMk id="6" creationId="{C2ABA1F7-EDAD-4CCB-B14E-FF89B9A9036A}"/>
          </ac:spMkLst>
        </pc:spChg>
        <pc:spChg chg="add mod">
          <ac:chgData name="Samuel Polo" userId="c75c2d6ea6afc445" providerId="LiveId" clId="{CDAB1E75-1FDE-4F40-80F3-634554960AF9}" dt="2020-10-04T17:09:04.768" v="3291" actId="27636"/>
          <ac:spMkLst>
            <pc:docMk/>
            <pc:sldMk cId="2249017374" sldId="276"/>
            <ac:spMk id="7" creationId="{38F2F049-27BD-4802-9A94-E83499D2579B}"/>
          </ac:spMkLst>
        </pc:spChg>
        <pc:spChg chg="add mod">
          <ac:chgData name="Samuel Polo" userId="c75c2d6ea6afc445" providerId="LiveId" clId="{CDAB1E75-1FDE-4F40-80F3-634554960AF9}" dt="2020-10-04T17:09:50.092" v="3341" actId="20577"/>
          <ac:spMkLst>
            <pc:docMk/>
            <pc:sldMk cId="2249017374" sldId="276"/>
            <ac:spMk id="9" creationId="{8ED45CA6-D368-4020-84F8-5B14B8A03C93}"/>
          </ac:spMkLst>
        </pc:spChg>
        <pc:picChg chg="add mod">
          <ac:chgData name="Samuel Polo" userId="c75c2d6ea6afc445" providerId="LiveId" clId="{CDAB1E75-1FDE-4F40-80F3-634554960AF9}" dt="2020-10-04T17:09:27.695" v="3293" actId="1076"/>
          <ac:picMkLst>
            <pc:docMk/>
            <pc:sldMk cId="2249017374" sldId="276"/>
            <ac:picMk id="5" creationId="{15769DE9-F152-4B3C-8425-EAEE7D111222}"/>
          </ac:picMkLst>
        </pc:picChg>
        <pc:picChg chg="add mod">
          <ac:chgData name="Samuel Polo" userId="c75c2d6ea6afc445" providerId="LiveId" clId="{CDAB1E75-1FDE-4F40-80F3-634554960AF9}" dt="2020-10-04T17:11:03.577" v="3343" actId="1076"/>
          <ac:picMkLst>
            <pc:docMk/>
            <pc:sldMk cId="2249017374" sldId="276"/>
            <ac:picMk id="11" creationId="{1622AF46-75A5-4A66-908E-A80725C50FB9}"/>
          </ac:picMkLst>
        </pc:picChg>
      </pc:sldChg>
      <pc:sldChg chg="new del">
        <pc:chgData name="Samuel Polo" userId="c75c2d6ea6afc445" providerId="LiveId" clId="{CDAB1E75-1FDE-4F40-80F3-634554960AF9}" dt="2020-10-04T17:02:36.920" v="2959" actId="47"/>
        <pc:sldMkLst>
          <pc:docMk/>
          <pc:sldMk cId="315394558" sldId="277"/>
        </pc:sldMkLst>
      </pc:sldChg>
      <pc:sldChg chg="addSp delSp modSp new del mod setBg">
        <pc:chgData name="Samuel Polo" userId="c75c2d6ea6afc445" providerId="LiveId" clId="{CDAB1E75-1FDE-4F40-80F3-634554960AF9}" dt="2020-10-04T17:15:21.074" v="3491" actId="47"/>
        <pc:sldMkLst>
          <pc:docMk/>
          <pc:sldMk cId="3871473857" sldId="277"/>
        </pc:sldMkLst>
        <pc:spChg chg="mod">
          <ac:chgData name="Samuel Polo" userId="c75c2d6ea6afc445" providerId="LiveId" clId="{CDAB1E75-1FDE-4F40-80F3-634554960AF9}" dt="2020-10-04T17:15:06.895" v="3490" actId="26606"/>
          <ac:spMkLst>
            <pc:docMk/>
            <pc:sldMk cId="3871473857" sldId="277"/>
            <ac:spMk id="2" creationId="{2008C570-B7F7-48E9-A9B0-706347F9FFC6}"/>
          </ac:spMkLst>
        </pc:spChg>
        <pc:spChg chg="del">
          <ac:chgData name="Samuel Polo" userId="c75c2d6ea6afc445" providerId="LiveId" clId="{CDAB1E75-1FDE-4F40-80F3-634554960AF9}" dt="2020-10-04T17:14:37.720" v="3480" actId="478"/>
          <ac:spMkLst>
            <pc:docMk/>
            <pc:sldMk cId="3871473857" sldId="277"/>
            <ac:spMk id="3" creationId="{AFD02802-E97D-4222-A3BC-F9B96CA0312A}"/>
          </ac:spMkLst>
        </pc:spChg>
        <pc:spChg chg="add del">
          <ac:chgData name="Samuel Polo" userId="c75c2d6ea6afc445" providerId="LiveId" clId="{CDAB1E75-1FDE-4F40-80F3-634554960AF9}" dt="2020-10-04T17:14:58.113" v="3485" actId="26606"/>
          <ac:spMkLst>
            <pc:docMk/>
            <pc:sldMk cId="3871473857" sldId="277"/>
            <ac:spMk id="12" creationId="{BB2B8762-61F0-4F1B-9364-D633EE9D6AF5}"/>
          </ac:spMkLst>
        </pc:spChg>
        <pc:spChg chg="add del">
          <ac:chgData name="Samuel Polo" userId="c75c2d6ea6afc445" providerId="LiveId" clId="{CDAB1E75-1FDE-4F40-80F3-634554960AF9}" dt="2020-10-04T17:14:58.113" v="3485" actId="26606"/>
          <ac:spMkLst>
            <pc:docMk/>
            <pc:sldMk cId="3871473857" sldId="277"/>
            <ac:spMk id="14" creationId="{E97675C8-1328-460C-9EBF-6B446B67EAD3}"/>
          </ac:spMkLst>
        </pc:spChg>
        <pc:spChg chg="add del">
          <ac:chgData name="Samuel Polo" userId="c75c2d6ea6afc445" providerId="LiveId" clId="{CDAB1E75-1FDE-4F40-80F3-634554960AF9}" dt="2020-10-04T17:14:58.113" v="3485" actId="26606"/>
          <ac:spMkLst>
            <pc:docMk/>
            <pc:sldMk cId="3871473857" sldId="277"/>
            <ac:spMk id="18" creationId="{2AD83CFE-1CA3-4832-A4B9-C48CD1347C03}"/>
          </ac:spMkLst>
        </pc:spChg>
        <pc:spChg chg="add del">
          <ac:chgData name="Samuel Polo" userId="c75c2d6ea6afc445" providerId="LiveId" clId="{CDAB1E75-1FDE-4F40-80F3-634554960AF9}" dt="2020-10-04T17:14:58.113" v="3485" actId="26606"/>
          <ac:spMkLst>
            <pc:docMk/>
            <pc:sldMk cId="3871473857" sldId="277"/>
            <ac:spMk id="20" creationId="{BC98641C-7F74-435D-996F-A4387A3C3C26}"/>
          </ac:spMkLst>
        </pc:spChg>
        <pc:spChg chg="add del">
          <ac:chgData name="Samuel Polo" userId="c75c2d6ea6afc445" providerId="LiveId" clId="{CDAB1E75-1FDE-4F40-80F3-634554960AF9}" dt="2020-10-04T17:14:58.113" v="3485" actId="26606"/>
          <ac:spMkLst>
            <pc:docMk/>
            <pc:sldMk cId="3871473857" sldId="277"/>
            <ac:spMk id="22" creationId="{F530C0F6-C8DF-4539-B30C-8105DB618C20}"/>
          </ac:spMkLst>
        </pc:spChg>
        <pc:spChg chg="add del">
          <ac:chgData name="Samuel Polo" userId="c75c2d6ea6afc445" providerId="LiveId" clId="{CDAB1E75-1FDE-4F40-80F3-634554960AF9}" dt="2020-10-04T17:14:58.113" v="3485" actId="26606"/>
          <ac:spMkLst>
            <pc:docMk/>
            <pc:sldMk cId="3871473857" sldId="277"/>
            <ac:spMk id="24" creationId="{BAE51241-AA8B-4B82-9C59-6738DB85674C}"/>
          </ac:spMkLst>
        </pc:spChg>
        <pc:spChg chg="add del">
          <ac:chgData name="Samuel Polo" userId="c75c2d6ea6afc445" providerId="LiveId" clId="{CDAB1E75-1FDE-4F40-80F3-634554960AF9}" dt="2020-10-04T17:15:01.640" v="3487" actId="26606"/>
          <ac:spMkLst>
            <pc:docMk/>
            <pc:sldMk cId="3871473857" sldId="277"/>
            <ac:spMk id="26" creationId="{BB2B8762-61F0-4F1B-9364-D633EE9D6AF5}"/>
          </ac:spMkLst>
        </pc:spChg>
        <pc:spChg chg="add del">
          <ac:chgData name="Samuel Polo" userId="c75c2d6ea6afc445" providerId="LiveId" clId="{CDAB1E75-1FDE-4F40-80F3-634554960AF9}" dt="2020-10-04T17:15:01.640" v="3487" actId="26606"/>
          <ac:spMkLst>
            <pc:docMk/>
            <pc:sldMk cId="3871473857" sldId="277"/>
            <ac:spMk id="27" creationId="{E97675C8-1328-460C-9EBF-6B446B67EAD3}"/>
          </ac:spMkLst>
        </pc:spChg>
        <pc:spChg chg="add del">
          <ac:chgData name="Samuel Polo" userId="c75c2d6ea6afc445" providerId="LiveId" clId="{CDAB1E75-1FDE-4F40-80F3-634554960AF9}" dt="2020-10-04T17:15:01.640" v="3487" actId="26606"/>
          <ac:spMkLst>
            <pc:docMk/>
            <pc:sldMk cId="3871473857" sldId="277"/>
            <ac:spMk id="29" creationId="{7FBFF947-0568-41C8-9D1F-B98750138E81}"/>
          </ac:spMkLst>
        </pc:spChg>
        <pc:spChg chg="add del">
          <ac:chgData name="Samuel Polo" userId="c75c2d6ea6afc445" providerId="LiveId" clId="{CDAB1E75-1FDE-4F40-80F3-634554960AF9}" dt="2020-10-04T17:15:01.640" v="3487" actId="26606"/>
          <ac:spMkLst>
            <pc:docMk/>
            <pc:sldMk cId="3871473857" sldId="277"/>
            <ac:spMk id="30" creationId="{3B146F29-E510-4DB4-B56B-1A876664590B}"/>
          </ac:spMkLst>
        </pc:spChg>
        <pc:spChg chg="add del">
          <ac:chgData name="Samuel Polo" userId="c75c2d6ea6afc445" providerId="LiveId" clId="{CDAB1E75-1FDE-4F40-80F3-634554960AF9}" dt="2020-10-04T17:15:01.640" v="3487" actId="26606"/>
          <ac:spMkLst>
            <pc:docMk/>
            <pc:sldMk cId="3871473857" sldId="277"/>
            <ac:spMk id="31" creationId="{43FDA1FA-3541-46E6-83FF-BDDA692BBA12}"/>
          </ac:spMkLst>
        </pc:spChg>
        <pc:spChg chg="add del">
          <ac:chgData name="Samuel Polo" userId="c75c2d6ea6afc445" providerId="LiveId" clId="{CDAB1E75-1FDE-4F40-80F3-634554960AF9}" dt="2020-10-04T17:15:06.884" v="3489" actId="26606"/>
          <ac:spMkLst>
            <pc:docMk/>
            <pc:sldMk cId="3871473857" sldId="277"/>
            <ac:spMk id="34" creationId="{CF6BB2E5-F5C5-4876-9282-B0246E035740}"/>
          </ac:spMkLst>
        </pc:spChg>
        <pc:spChg chg="add del">
          <ac:chgData name="Samuel Polo" userId="c75c2d6ea6afc445" providerId="LiveId" clId="{CDAB1E75-1FDE-4F40-80F3-634554960AF9}" dt="2020-10-04T17:15:06.884" v="3489" actId="26606"/>
          <ac:spMkLst>
            <pc:docMk/>
            <pc:sldMk cId="3871473857" sldId="277"/>
            <ac:spMk id="35" creationId="{6E53EAE7-3851-4CE7-BE81-EF90F19EF019}"/>
          </ac:spMkLst>
        </pc:spChg>
        <pc:spChg chg="add del">
          <ac:chgData name="Samuel Polo" userId="c75c2d6ea6afc445" providerId="LiveId" clId="{CDAB1E75-1FDE-4F40-80F3-634554960AF9}" dt="2020-10-04T17:15:06.884" v="3489" actId="26606"/>
          <ac:spMkLst>
            <pc:docMk/>
            <pc:sldMk cId="3871473857" sldId="277"/>
            <ac:spMk id="37" creationId="{C4D3E4EC-9CAC-455D-8511-5C0D0BEFCF19}"/>
          </ac:spMkLst>
        </pc:spChg>
        <pc:spChg chg="add del">
          <ac:chgData name="Samuel Polo" userId="c75c2d6ea6afc445" providerId="LiveId" clId="{CDAB1E75-1FDE-4F40-80F3-634554960AF9}" dt="2020-10-04T17:15:06.884" v="3489" actId="26606"/>
          <ac:spMkLst>
            <pc:docMk/>
            <pc:sldMk cId="3871473857" sldId="277"/>
            <ac:spMk id="38" creationId="{3DDF40A7-2316-4304-8880-2FA7451E932E}"/>
          </ac:spMkLst>
        </pc:spChg>
        <pc:spChg chg="add del">
          <ac:chgData name="Samuel Polo" userId="c75c2d6ea6afc445" providerId="LiveId" clId="{CDAB1E75-1FDE-4F40-80F3-634554960AF9}" dt="2020-10-04T17:15:06.884" v="3489" actId="26606"/>
          <ac:spMkLst>
            <pc:docMk/>
            <pc:sldMk cId="3871473857" sldId="277"/>
            <ac:spMk id="39" creationId="{44BD36A9-BAC7-415E-8DDB-4C743838F557}"/>
          </ac:spMkLst>
        </pc:spChg>
        <pc:spChg chg="add">
          <ac:chgData name="Samuel Polo" userId="c75c2d6ea6afc445" providerId="LiveId" clId="{CDAB1E75-1FDE-4F40-80F3-634554960AF9}" dt="2020-10-04T17:15:06.895" v="3490" actId="26606"/>
          <ac:spMkLst>
            <pc:docMk/>
            <pc:sldMk cId="3871473857" sldId="277"/>
            <ac:spMk id="41" creationId="{BB2B8762-61F0-4F1B-9364-D633EE9D6AF5}"/>
          </ac:spMkLst>
        </pc:spChg>
        <pc:spChg chg="add">
          <ac:chgData name="Samuel Polo" userId="c75c2d6ea6afc445" providerId="LiveId" clId="{CDAB1E75-1FDE-4F40-80F3-634554960AF9}" dt="2020-10-04T17:15:06.895" v="3490" actId="26606"/>
          <ac:spMkLst>
            <pc:docMk/>
            <pc:sldMk cId="3871473857" sldId="277"/>
            <ac:spMk id="42" creationId="{E97675C8-1328-460C-9EBF-6B446B67EAD3}"/>
          </ac:spMkLst>
        </pc:spChg>
        <pc:spChg chg="add">
          <ac:chgData name="Samuel Polo" userId="c75c2d6ea6afc445" providerId="LiveId" clId="{CDAB1E75-1FDE-4F40-80F3-634554960AF9}" dt="2020-10-04T17:15:06.895" v="3490" actId="26606"/>
          <ac:spMkLst>
            <pc:docMk/>
            <pc:sldMk cId="3871473857" sldId="277"/>
            <ac:spMk id="44" creationId="{C6417104-D4C1-4710-9982-2154A7F48492}"/>
          </ac:spMkLst>
        </pc:spChg>
        <pc:spChg chg="add">
          <ac:chgData name="Samuel Polo" userId="c75c2d6ea6afc445" providerId="LiveId" clId="{CDAB1E75-1FDE-4F40-80F3-634554960AF9}" dt="2020-10-04T17:15:06.895" v="3490" actId="26606"/>
          <ac:spMkLst>
            <pc:docMk/>
            <pc:sldMk cId="3871473857" sldId="277"/>
            <ac:spMk id="45" creationId="{626F1402-2DEC-4071-84AF-350C7BF00D43}"/>
          </ac:spMkLst>
        </pc:spChg>
        <pc:spChg chg="add">
          <ac:chgData name="Samuel Polo" userId="c75c2d6ea6afc445" providerId="LiveId" clId="{CDAB1E75-1FDE-4F40-80F3-634554960AF9}" dt="2020-10-04T17:15:06.895" v="3490" actId="26606"/>
          <ac:spMkLst>
            <pc:docMk/>
            <pc:sldMk cId="3871473857" sldId="277"/>
            <ac:spMk id="47" creationId="{DA52A394-10F4-4AA5-90E4-634D1E919DBA}"/>
          </ac:spMkLst>
        </pc:spChg>
        <pc:spChg chg="add">
          <ac:chgData name="Samuel Polo" userId="c75c2d6ea6afc445" providerId="LiveId" clId="{CDAB1E75-1FDE-4F40-80F3-634554960AF9}" dt="2020-10-04T17:15:06.895" v="3490" actId="26606"/>
          <ac:spMkLst>
            <pc:docMk/>
            <pc:sldMk cId="3871473857" sldId="277"/>
            <ac:spMk id="48" creationId="{07BDDC51-8BB2-42BE-8EA8-39B3E9AC1EF6}"/>
          </ac:spMkLst>
        </pc:spChg>
        <pc:picChg chg="add mod ord">
          <ac:chgData name="Samuel Polo" userId="c75c2d6ea6afc445" providerId="LiveId" clId="{CDAB1E75-1FDE-4F40-80F3-634554960AF9}" dt="2020-10-04T17:15:06.895" v="3490" actId="26606"/>
          <ac:picMkLst>
            <pc:docMk/>
            <pc:sldMk cId="3871473857" sldId="277"/>
            <ac:picMk id="5" creationId="{D5BAB89D-48AD-4E24-AAAC-416DA14D7E64}"/>
          </ac:picMkLst>
        </pc:picChg>
        <pc:picChg chg="add mod">
          <ac:chgData name="Samuel Polo" userId="c75c2d6ea6afc445" providerId="LiveId" clId="{CDAB1E75-1FDE-4F40-80F3-634554960AF9}" dt="2020-10-04T17:15:06.895" v="3490" actId="26606"/>
          <ac:picMkLst>
            <pc:docMk/>
            <pc:sldMk cId="3871473857" sldId="277"/>
            <ac:picMk id="7" creationId="{4610D74E-413F-4BF7-89EA-0C1B7EA38804}"/>
          </ac:picMkLst>
        </pc:picChg>
        <pc:cxnChg chg="add del">
          <ac:chgData name="Samuel Polo" userId="c75c2d6ea6afc445" providerId="LiveId" clId="{CDAB1E75-1FDE-4F40-80F3-634554960AF9}" dt="2020-10-04T17:14:58.113" v="3485" actId="26606"/>
          <ac:cxnSpMkLst>
            <pc:docMk/>
            <pc:sldMk cId="3871473857" sldId="277"/>
            <ac:cxnSpMk id="16" creationId="{514EE78B-AF71-4195-A01B-F1165D9233BF}"/>
          </ac:cxnSpMkLst>
        </pc:cxnChg>
        <pc:cxnChg chg="add del">
          <ac:chgData name="Samuel Polo" userId="c75c2d6ea6afc445" providerId="LiveId" clId="{CDAB1E75-1FDE-4F40-80F3-634554960AF9}" dt="2020-10-04T17:15:01.640" v="3487" actId="26606"/>
          <ac:cxnSpMkLst>
            <pc:docMk/>
            <pc:sldMk cId="3871473857" sldId="277"/>
            <ac:cxnSpMk id="28" creationId="{514EE78B-AF71-4195-A01B-F1165D9233BF}"/>
          </ac:cxnSpMkLst>
        </pc:cxnChg>
        <pc:cxnChg chg="add del">
          <ac:chgData name="Samuel Polo" userId="c75c2d6ea6afc445" providerId="LiveId" clId="{CDAB1E75-1FDE-4F40-80F3-634554960AF9}" dt="2020-10-04T17:15:01.640" v="3487" actId="26606"/>
          <ac:cxnSpMkLst>
            <pc:docMk/>
            <pc:sldMk cId="3871473857" sldId="277"/>
            <ac:cxnSpMk id="32" creationId="{1E6A7830-4B1A-416E-8782-4D0DC1F2929D}"/>
          </ac:cxnSpMkLst>
        </pc:cxnChg>
        <pc:cxnChg chg="add del">
          <ac:chgData name="Samuel Polo" userId="c75c2d6ea6afc445" providerId="LiveId" clId="{CDAB1E75-1FDE-4F40-80F3-634554960AF9}" dt="2020-10-04T17:15:06.884" v="3489" actId="26606"/>
          <ac:cxnSpMkLst>
            <pc:docMk/>
            <pc:sldMk cId="3871473857" sldId="277"/>
            <ac:cxnSpMk id="36" creationId="{5C5EFB6A-0AF1-46B2-B103-4AA6C7B31025}"/>
          </ac:cxnSpMkLst>
        </pc:cxnChg>
        <pc:cxnChg chg="add">
          <ac:chgData name="Samuel Polo" userId="c75c2d6ea6afc445" providerId="LiveId" clId="{CDAB1E75-1FDE-4F40-80F3-634554960AF9}" dt="2020-10-04T17:15:06.895" v="3490" actId="26606"/>
          <ac:cxnSpMkLst>
            <pc:docMk/>
            <pc:sldMk cId="3871473857" sldId="277"/>
            <ac:cxnSpMk id="43" creationId="{514EE78B-AF71-4195-A01B-F1165D9233BF}"/>
          </ac:cxnSpMkLst>
        </pc:cxnChg>
        <pc:cxnChg chg="add">
          <ac:chgData name="Samuel Polo" userId="c75c2d6ea6afc445" providerId="LiveId" clId="{CDAB1E75-1FDE-4F40-80F3-634554960AF9}" dt="2020-10-04T17:15:06.895" v="3490" actId="26606"/>
          <ac:cxnSpMkLst>
            <pc:docMk/>
            <pc:sldMk cId="3871473857" sldId="277"/>
            <ac:cxnSpMk id="46" creationId="{04733B62-1719-4677-A612-CA0AC0AD7482}"/>
          </ac:cxnSpMkLst>
        </pc:cxnChg>
      </pc:sldChg>
    </pc:docChg>
  </pc:docChgLst>
  <pc:docChgLst>
    <pc:chgData name="Samuel Polo" userId="c75c2d6ea6afc445" providerId="LiveId" clId="{281F919F-C48E-4440-A788-3B2FEC31FDF3}"/>
    <pc:docChg chg="custSel delSld modSld">
      <pc:chgData name="Samuel Polo" userId="c75c2d6ea6afc445" providerId="LiveId" clId="{281F919F-C48E-4440-A788-3B2FEC31FDF3}" dt="2020-07-31T12:37:00.802" v="43" actId="1076"/>
      <pc:docMkLst>
        <pc:docMk/>
      </pc:docMkLst>
      <pc:sldChg chg="addSp delSp modSp mod">
        <pc:chgData name="Samuel Polo" userId="c75c2d6ea6afc445" providerId="LiveId" clId="{281F919F-C48E-4440-A788-3B2FEC31FDF3}" dt="2020-07-31T12:37:00.802" v="43" actId="1076"/>
        <pc:sldMkLst>
          <pc:docMk/>
          <pc:sldMk cId="3658771222" sldId="258"/>
        </pc:sldMkLst>
        <pc:picChg chg="add del mod">
          <ac:chgData name="Samuel Polo" userId="c75c2d6ea6afc445" providerId="LiveId" clId="{281F919F-C48E-4440-A788-3B2FEC31FDF3}" dt="2020-07-31T12:35:37.380" v="5" actId="478"/>
          <ac:picMkLst>
            <pc:docMk/>
            <pc:sldMk cId="3658771222" sldId="258"/>
            <ac:picMk id="6" creationId="{C4337FDE-6DB1-4965-A9A1-2D1F91497711}"/>
          </ac:picMkLst>
        </pc:picChg>
        <pc:picChg chg="add del mod">
          <ac:chgData name="Samuel Polo" userId="c75c2d6ea6afc445" providerId="LiveId" clId="{281F919F-C48E-4440-A788-3B2FEC31FDF3}" dt="2020-07-31T12:36:26.623" v="38" actId="478"/>
          <ac:picMkLst>
            <pc:docMk/>
            <pc:sldMk cId="3658771222" sldId="258"/>
            <ac:picMk id="9" creationId="{E426D9F4-F3F4-48CD-8140-9A799EA7BBCC}"/>
          </ac:picMkLst>
        </pc:picChg>
        <pc:picChg chg="add mod">
          <ac:chgData name="Samuel Polo" userId="c75c2d6ea6afc445" providerId="LiveId" clId="{281F919F-C48E-4440-A788-3B2FEC31FDF3}" dt="2020-07-31T12:37:00.802" v="43" actId="1076"/>
          <ac:picMkLst>
            <pc:docMk/>
            <pc:sldMk cId="3658771222" sldId="258"/>
            <ac:picMk id="12" creationId="{D06BE4E9-8D9B-4ADE-8289-D7CF2D08B239}"/>
          </ac:picMkLst>
        </pc:picChg>
      </pc:sldChg>
      <pc:sldChg chg="del">
        <pc:chgData name="Samuel Polo" userId="c75c2d6ea6afc445" providerId="LiveId" clId="{281F919F-C48E-4440-A788-3B2FEC31FDF3}" dt="2020-07-31T12:35:08.308" v="0" actId="47"/>
        <pc:sldMkLst>
          <pc:docMk/>
          <pc:sldMk cId="1170521856" sldId="262"/>
        </pc:sldMkLst>
      </pc:sldChg>
      <pc:sldChg chg="del">
        <pc:chgData name="Samuel Polo" userId="c75c2d6ea6afc445" providerId="LiveId" clId="{281F919F-C48E-4440-A788-3B2FEC31FDF3}" dt="2020-07-31T12:35:09.294" v="1" actId="47"/>
        <pc:sldMkLst>
          <pc:docMk/>
          <pc:sldMk cId="814904209" sldId="263"/>
        </pc:sldMkLst>
      </pc:sldChg>
    </pc:docChg>
  </pc:docChgLst>
  <pc:docChgLst>
    <pc:chgData name="Samuel Polo" userId="c75c2d6ea6afc445" providerId="LiveId" clId="{C02C7BCC-1827-4855-A4FD-BB57BE97BE63}"/>
    <pc:docChg chg="undo redo custSel addSld delSld modSld sldOrd">
      <pc:chgData name="Samuel Polo" userId="c75c2d6ea6afc445" providerId="LiveId" clId="{C02C7BCC-1827-4855-A4FD-BB57BE97BE63}" dt="2020-07-31T01:13:22.266" v="4007" actId="1036"/>
      <pc:docMkLst>
        <pc:docMk/>
      </pc:docMkLst>
      <pc:sldChg chg="addSp modSp mod">
        <pc:chgData name="Samuel Polo" userId="c75c2d6ea6afc445" providerId="LiveId" clId="{C02C7BCC-1827-4855-A4FD-BB57BE97BE63}" dt="2020-07-30T17:41:49.049" v="23" actId="20577"/>
        <pc:sldMkLst>
          <pc:docMk/>
          <pc:sldMk cId="1612850372" sldId="256"/>
        </pc:sldMkLst>
        <pc:spChg chg="mod">
          <ac:chgData name="Samuel Polo" userId="c75c2d6ea6afc445" providerId="LiveId" clId="{C02C7BCC-1827-4855-A4FD-BB57BE97BE63}" dt="2020-07-30T17:41:49.049" v="23" actId="20577"/>
          <ac:spMkLst>
            <pc:docMk/>
            <pc:sldMk cId="1612850372" sldId="256"/>
            <ac:spMk id="2" creationId="{21D07D43-923B-4B88-B52A-3520392DD03D}"/>
          </ac:spMkLst>
        </pc:spChg>
        <pc:picChg chg="add mod">
          <ac:chgData name="Samuel Polo" userId="c75c2d6ea6afc445" providerId="LiveId" clId="{C02C7BCC-1827-4855-A4FD-BB57BE97BE63}" dt="2020-07-30T17:41:27.008" v="22" actId="1036"/>
          <ac:picMkLst>
            <pc:docMk/>
            <pc:sldMk cId="1612850372" sldId="256"/>
            <ac:picMk id="1028" creationId="{B513379A-88FB-4795-B40E-F9F0825F119F}"/>
          </ac:picMkLst>
        </pc:picChg>
      </pc:sldChg>
      <pc:sldChg chg="addSp delSp modSp new mod addCm">
        <pc:chgData name="Samuel Polo" userId="c75c2d6ea6afc445" providerId="LiveId" clId="{C02C7BCC-1827-4855-A4FD-BB57BE97BE63}" dt="2020-07-30T23:51:25.965" v="110" actId="1038"/>
        <pc:sldMkLst>
          <pc:docMk/>
          <pc:sldMk cId="1725974181" sldId="257"/>
        </pc:sldMkLst>
        <pc:spChg chg="mod">
          <ac:chgData name="Samuel Polo" userId="c75c2d6ea6afc445" providerId="LiveId" clId="{C02C7BCC-1827-4855-A4FD-BB57BE97BE63}" dt="2020-07-30T23:50:38.708" v="41" actId="20577"/>
          <ac:spMkLst>
            <pc:docMk/>
            <pc:sldMk cId="1725974181" sldId="257"/>
            <ac:spMk id="2" creationId="{0E314EE9-9C26-4FF8-9A8C-8933FD3F0168}"/>
          </ac:spMkLst>
        </pc:spChg>
        <pc:spChg chg="del">
          <ac:chgData name="Samuel Polo" userId="c75c2d6ea6afc445" providerId="LiveId" clId="{C02C7BCC-1827-4855-A4FD-BB57BE97BE63}" dt="2020-07-30T23:50:41.046" v="42" actId="478"/>
          <ac:spMkLst>
            <pc:docMk/>
            <pc:sldMk cId="1725974181" sldId="257"/>
            <ac:spMk id="3" creationId="{AF75210B-6448-4C8A-9BCC-0BF8E57623AC}"/>
          </ac:spMkLst>
        </pc:spChg>
        <pc:spChg chg="add mod">
          <ac:chgData name="Samuel Polo" userId="c75c2d6ea6afc445" providerId="LiveId" clId="{C02C7BCC-1827-4855-A4FD-BB57BE97BE63}" dt="2020-07-30T23:51:25.965" v="110" actId="1038"/>
          <ac:spMkLst>
            <pc:docMk/>
            <pc:sldMk cId="1725974181" sldId="257"/>
            <ac:spMk id="5" creationId="{D9E7ED49-2A3E-4F0C-963A-964F446BAC77}"/>
          </ac:spMkLst>
        </pc:spChg>
        <pc:graphicFrameChg chg="add mod">
          <ac:chgData name="Samuel Polo" userId="c75c2d6ea6afc445" providerId="LiveId" clId="{C02C7BCC-1827-4855-A4FD-BB57BE97BE63}" dt="2020-07-30T23:50:54.104" v="43"/>
          <ac:graphicFrameMkLst>
            <pc:docMk/>
            <pc:sldMk cId="1725974181" sldId="257"/>
            <ac:graphicFrameMk id="4" creationId="{9CE2F7B4-564A-4637-A2E8-C995F716C389}"/>
          </ac:graphicFrameMkLst>
        </pc:graphicFrameChg>
      </pc:sldChg>
      <pc:sldChg chg="addSp delSp modSp new mod">
        <pc:chgData name="Samuel Polo" userId="c75c2d6ea6afc445" providerId="LiveId" clId="{C02C7BCC-1827-4855-A4FD-BB57BE97BE63}" dt="2020-07-31T00:08:45.686" v="879" actId="14100"/>
        <pc:sldMkLst>
          <pc:docMk/>
          <pc:sldMk cId="3658771222" sldId="258"/>
        </pc:sldMkLst>
        <pc:spChg chg="mod">
          <ac:chgData name="Samuel Polo" userId="c75c2d6ea6afc445" providerId="LiveId" clId="{C02C7BCC-1827-4855-A4FD-BB57BE97BE63}" dt="2020-07-30T23:55:35.881" v="216" actId="20577"/>
          <ac:spMkLst>
            <pc:docMk/>
            <pc:sldMk cId="3658771222" sldId="258"/>
            <ac:spMk id="2" creationId="{8B43E69B-AC7D-4AF7-9DDB-F94C81E46401}"/>
          </ac:spMkLst>
        </pc:spChg>
        <pc:spChg chg="mod">
          <ac:chgData name="Samuel Polo" userId="c75c2d6ea6afc445" providerId="LiveId" clId="{C02C7BCC-1827-4855-A4FD-BB57BE97BE63}" dt="2020-07-30T23:58:05.804" v="321" actId="14100"/>
          <ac:spMkLst>
            <pc:docMk/>
            <pc:sldMk cId="3658771222" sldId="258"/>
            <ac:spMk id="3" creationId="{DA2CB0D3-E59F-4310-AFD3-4AF51746DDB0}"/>
          </ac:spMkLst>
        </pc:spChg>
        <pc:spChg chg="add mod">
          <ac:chgData name="Samuel Polo" userId="c75c2d6ea6afc445" providerId="LiveId" clId="{C02C7BCC-1827-4855-A4FD-BB57BE97BE63}" dt="2020-07-31T00:08:45.686" v="879" actId="14100"/>
          <ac:spMkLst>
            <pc:docMk/>
            <pc:sldMk cId="3658771222" sldId="258"/>
            <ac:spMk id="7" creationId="{307C4D31-23A2-4693-9185-B616A39FBCD4}"/>
          </ac:spMkLst>
        </pc:spChg>
        <pc:picChg chg="add mod">
          <ac:chgData name="Samuel Polo" userId="c75c2d6ea6afc445" providerId="LiveId" clId="{C02C7BCC-1827-4855-A4FD-BB57BE97BE63}" dt="2020-07-30T23:57:49.332" v="320" actId="1076"/>
          <ac:picMkLst>
            <pc:docMk/>
            <pc:sldMk cId="3658771222" sldId="258"/>
            <ac:picMk id="5" creationId="{DA9CC000-E1B0-4277-9092-309468AAD5B6}"/>
          </ac:picMkLst>
        </pc:picChg>
        <pc:picChg chg="add del mod">
          <ac:chgData name="Samuel Polo" userId="c75c2d6ea6afc445" providerId="LiveId" clId="{C02C7BCC-1827-4855-A4FD-BB57BE97BE63}" dt="2020-07-31T00:06:04.315" v="787" actId="478"/>
          <ac:picMkLst>
            <pc:docMk/>
            <pc:sldMk cId="3658771222" sldId="258"/>
            <ac:picMk id="8" creationId="{8F2C7FC5-4095-4EF8-9A0F-DC947C2C5BBF}"/>
          </ac:picMkLst>
        </pc:picChg>
        <pc:picChg chg="add mod">
          <ac:chgData name="Samuel Polo" userId="c75c2d6ea6afc445" providerId="LiveId" clId="{C02C7BCC-1827-4855-A4FD-BB57BE97BE63}" dt="2020-07-31T00:06:26.350" v="796" actId="1076"/>
          <ac:picMkLst>
            <pc:docMk/>
            <pc:sldMk cId="3658771222" sldId="258"/>
            <ac:picMk id="10" creationId="{3876EDA2-E5B6-4E35-86AC-4F5D11674AD4}"/>
          </ac:picMkLst>
        </pc:picChg>
        <pc:picChg chg="add del mod">
          <ac:chgData name="Samuel Polo" userId="c75c2d6ea6afc445" providerId="LiveId" clId="{C02C7BCC-1827-4855-A4FD-BB57BE97BE63}" dt="2020-07-30T23:57:32.729" v="318" actId="478"/>
          <ac:picMkLst>
            <pc:docMk/>
            <pc:sldMk cId="3658771222" sldId="258"/>
            <ac:picMk id="2050" creationId="{E934A580-B43E-434E-BA8D-5D243533E596}"/>
          </ac:picMkLst>
        </pc:picChg>
        <pc:picChg chg="add del mod">
          <ac:chgData name="Samuel Polo" userId="c75c2d6ea6afc445" providerId="LiveId" clId="{C02C7BCC-1827-4855-A4FD-BB57BE97BE63}" dt="2020-07-31T00:05:08.707" v="778" actId="478"/>
          <ac:picMkLst>
            <pc:docMk/>
            <pc:sldMk cId="3658771222" sldId="258"/>
            <ac:picMk id="2052" creationId="{CEE3B9CD-D76D-4E00-BA43-446C7B0B7537}"/>
          </ac:picMkLst>
        </pc:picChg>
      </pc:sldChg>
      <pc:sldChg chg="modSp new mod">
        <pc:chgData name="Samuel Polo" userId="c75c2d6ea6afc445" providerId="LiveId" clId="{C02C7BCC-1827-4855-A4FD-BB57BE97BE63}" dt="2020-07-30T23:54:54.345" v="188" actId="5793"/>
        <pc:sldMkLst>
          <pc:docMk/>
          <pc:sldMk cId="803622926" sldId="259"/>
        </pc:sldMkLst>
        <pc:spChg chg="mod">
          <ac:chgData name="Samuel Polo" userId="c75c2d6ea6afc445" providerId="LiveId" clId="{C02C7BCC-1827-4855-A4FD-BB57BE97BE63}" dt="2020-07-30T23:54:05.799" v="128" actId="20577"/>
          <ac:spMkLst>
            <pc:docMk/>
            <pc:sldMk cId="803622926" sldId="259"/>
            <ac:spMk id="2" creationId="{805A321E-DEBE-47CF-9201-D09B27E5C0C5}"/>
          </ac:spMkLst>
        </pc:spChg>
        <pc:spChg chg="mod">
          <ac:chgData name="Samuel Polo" userId="c75c2d6ea6afc445" providerId="LiveId" clId="{C02C7BCC-1827-4855-A4FD-BB57BE97BE63}" dt="2020-07-30T23:54:54.345" v="188" actId="5793"/>
          <ac:spMkLst>
            <pc:docMk/>
            <pc:sldMk cId="803622926" sldId="259"/>
            <ac:spMk id="3" creationId="{32D87960-BECB-4B2F-A126-82AB8A1351B9}"/>
          </ac:spMkLst>
        </pc:spChg>
      </pc:sldChg>
      <pc:sldChg chg="addSp delSp modSp new mod">
        <pc:chgData name="Samuel Polo" userId="c75c2d6ea6afc445" providerId="LiveId" clId="{C02C7BCC-1827-4855-A4FD-BB57BE97BE63}" dt="2020-07-31T00:23:03.910" v="1271" actId="1076"/>
        <pc:sldMkLst>
          <pc:docMk/>
          <pc:sldMk cId="846630305" sldId="260"/>
        </pc:sldMkLst>
        <pc:spChg chg="mod">
          <ac:chgData name="Samuel Polo" userId="c75c2d6ea6afc445" providerId="LiveId" clId="{C02C7BCC-1827-4855-A4FD-BB57BE97BE63}" dt="2020-07-31T00:17:48.645" v="1135" actId="255"/>
          <ac:spMkLst>
            <pc:docMk/>
            <pc:sldMk cId="846630305" sldId="260"/>
            <ac:spMk id="2" creationId="{D549429A-B3AE-4E12-A6C3-BCB5FFD06EF1}"/>
          </ac:spMkLst>
        </pc:spChg>
        <pc:spChg chg="del mod">
          <ac:chgData name="Samuel Polo" userId="c75c2d6ea6afc445" providerId="LiveId" clId="{C02C7BCC-1827-4855-A4FD-BB57BE97BE63}" dt="2020-07-31T00:19:45.211" v="1137" actId="931"/>
          <ac:spMkLst>
            <pc:docMk/>
            <pc:sldMk cId="846630305" sldId="260"/>
            <ac:spMk id="3" creationId="{22717895-1F82-4770-A327-3F9F4799B063}"/>
          </ac:spMkLst>
        </pc:spChg>
        <pc:spChg chg="add mod">
          <ac:chgData name="Samuel Polo" userId="c75c2d6ea6afc445" providerId="LiveId" clId="{C02C7BCC-1827-4855-A4FD-BB57BE97BE63}" dt="2020-07-31T00:23:03.910" v="1271" actId="1076"/>
          <ac:spMkLst>
            <pc:docMk/>
            <pc:sldMk cId="846630305" sldId="260"/>
            <ac:spMk id="6" creationId="{55698A3D-DE24-4A9C-8432-F3250D4C1949}"/>
          </ac:spMkLst>
        </pc:spChg>
        <pc:spChg chg="add mod">
          <ac:chgData name="Samuel Polo" userId="c75c2d6ea6afc445" providerId="LiveId" clId="{C02C7BCC-1827-4855-A4FD-BB57BE97BE63}" dt="2020-07-31T00:22:56.895" v="1270" actId="1076"/>
          <ac:spMkLst>
            <pc:docMk/>
            <pc:sldMk cId="846630305" sldId="260"/>
            <ac:spMk id="9" creationId="{31D1AA38-ACCF-4090-82EE-3F1316340542}"/>
          </ac:spMkLst>
        </pc:spChg>
        <pc:picChg chg="add mod">
          <ac:chgData name="Samuel Polo" userId="c75c2d6ea6afc445" providerId="LiveId" clId="{C02C7BCC-1827-4855-A4FD-BB57BE97BE63}" dt="2020-07-31T00:20:58.113" v="1198" actId="1037"/>
          <ac:picMkLst>
            <pc:docMk/>
            <pc:sldMk cId="846630305" sldId="260"/>
            <ac:picMk id="5" creationId="{C89E4537-2A2E-41BB-80BA-FA58925E9570}"/>
          </ac:picMkLst>
        </pc:picChg>
        <pc:picChg chg="add mod">
          <ac:chgData name="Samuel Polo" userId="c75c2d6ea6afc445" providerId="LiveId" clId="{C02C7BCC-1827-4855-A4FD-BB57BE97BE63}" dt="2020-07-31T00:22:01.736" v="1226" actId="1037"/>
          <ac:picMkLst>
            <pc:docMk/>
            <pc:sldMk cId="846630305" sldId="260"/>
            <ac:picMk id="8" creationId="{32E67CFF-F641-4BAD-99BE-38DEDA84DFEA}"/>
          </ac:picMkLst>
        </pc:picChg>
      </pc:sldChg>
      <pc:sldChg chg="addSp delSp modSp new mod modNotesTx">
        <pc:chgData name="Samuel Polo" userId="c75c2d6ea6afc445" providerId="LiveId" clId="{C02C7BCC-1827-4855-A4FD-BB57BE97BE63}" dt="2020-07-31T00:44:27.178" v="2271" actId="20577"/>
        <pc:sldMkLst>
          <pc:docMk/>
          <pc:sldMk cId="231613683" sldId="261"/>
        </pc:sldMkLst>
        <pc:spChg chg="mod">
          <ac:chgData name="Samuel Polo" userId="c75c2d6ea6afc445" providerId="LiveId" clId="{C02C7BCC-1827-4855-A4FD-BB57BE97BE63}" dt="2020-07-31T00:08:56.362" v="893" actId="20577"/>
          <ac:spMkLst>
            <pc:docMk/>
            <pc:sldMk cId="231613683" sldId="261"/>
            <ac:spMk id="2" creationId="{DAF19FE7-19F7-446E-9708-153D97817794}"/>
          </ac:spMkLst>
        </pc:spChg>
        <pc:spChg chg="mod">
          <ac:chgData name="Samuel Polo" userId="c75c2d6ea6afc445" providerId="LiveId" clId="{C02C7BCC-1827-4855-A4FD-BB57BE97BE63}" dt="2020-07-31T00:17:19.262" v="1085" actId="14100"/>
          <ac:spMkLst>
            <pc:docMk/>
            <pc:sldMk cId="231613683" sldId="261"/>
            <ac:spMk id="3" creationId="{806E9D18-2211-4721-A16D-E63ACFAA11CE}"/>
          </ac:spMkLst>
        </pc:spChg>
        <pc:spChg chg="add mod">
          <ac:chgData name="Samuel Polo" userId="c75c2d6ea6afc445" providerId="LiveId" clId="{C02C7BCC-1827-4855-A4FD-BB57BE97BE63}" dt="2020-07-31T00:44:11.150" v="2225" actId="20577"/>
          <ac:spMkLst>
            <pc:docMk/>
            <pc:sldMk cId="231613683" sldId="261"/>
            <ac:spMk id="16" creationId="{2D9BC232-C119-49D8-95DB-122ADCED56C3}"/>
          </ac:spMkLst>
        </pc:spChg>
        <pc:picChg chg="add del">
          <ac:chgData name="Samuel Polo" userId="c75c2d6ea6afc445" providerId="LiveId" clId="{C02C7BCC-1827-4855-A4FD-BB57BE97BE63}" dt="2020-07-31T00:11:11.965" v="895" actId="22"/>
          <ac:picMkLst>
            <pc:docMk/>
            <pc:sldMk cId="231613683" sldId="261"/>
            <ac:picMk id="5" creationId="{32D15F55-B992-4871-9418-0769054325C3}"/>
          </ac:picMkLst>
        </pc:picChg>
        <pc:picChg chg="add del mod">
          <ac:chgData name="Samuel Polo" userId="c75c2d6ea6afc445" providerId="LiveId" clId="{C02C7BCC-1827-4855-A4FD-BB57BE97BE63}" dt="2020-07-31T00:15:16.144" v="959" actId="478"/>
          <ac:picMkLst>
            <pc:docMk/>
            <pc:sldMk cId="231613683" sldId="261"/>
            <ac:picMk id="7" creationId="{AA0EAF47-8328-4B6C-877B-4D2A547FB69E}"/>
          </ac:picMkLst>
        </pc:picChg>
        <pc:picChg chg="add del mod">
          <ac:chgData name="Samuel Polo" userId="c75c2d6ea6afc445" providerId="LiveId" clId="{C02C7BCC-1827-4855-A4FD-BB57BE97BE63}" dt="2020-07-31T00:15:26.595" v="963" actId="478"/>
          <ac:picMkLst>
            <pc:docMk/>
            <pc:sldMk cId="231613683" sldId="261"/>
            <ac:picMk id="9" creationId="{8AE667F5-E43C-4E71-AD7F-5711903B6479}"/>
          </ac:picMkLst>
        </pc:picChg>
        <pc:picChg chg="add mod">
          <ac:chgData name="Samuel Polo" userId="c75c2d6ea6afc445" providerId="LiveId" clId="{C02C7BCC-1827-4855-A4FD-BB57BE97BE63}" dt="2020-07-31T00:16:29.310" v="996" actId="1076"/>
          <ac:picMkLst>
            <pc:docMk/>
            <pc:sldMk cId="231613683" sldId="261"/>
            <ac:picMk id="11" creationId="{A002D300-2DA7-4253-BCE6-B3F271A90150}"/>
          </ac:picMkLst>
        </pc:picChg>
        <pc:picChg chg="add mod">
          <ac:chgData name="Samuel Polo" userId="c75c2d6ea6afc445" providerId="LiveId" clId="{C02C7BCC-1827-4855-A4FD-BB57BE97BE63}" dt="2020-07-31T00:15:44.714" v="967" actId="1076"/>
          <ac:picMkLst>
            <pc:docMk/>
            <pc:sldMk cId="231613683" sldId="261"/>
            <ac:picMk id="13" creationId="{54AE2436-073C-4931-94F5-F3A058D95B2D}"/>
          </ac:picMkLst>
        </pc:picChg>
        <pc:picChg chg="add mod">
          <ac:chgData name="Samuel Polo" userId="c75c2d6ea6afc445" providerId="LiveId" clId="{C02C7BCC-1827-4855-A4FD-BB57BE97BE63}" dt="2020-07-31T00:16:27.639" v="995" actId="1076"/>
          <ac:picMkLst>
            <pc:docMk/>
            <pc:sldMk cId="231613683" sldId="261"/>
            <ac:picMk id="15" creationId="{C0E48080-BC06-494A-B21E-7CD7F571DF4A}"/>
          </ac:picMkLst>
        </pc:picChg>
      </pc:sldChg>
      <pc:sldChg chg="new">
        <pc:chgData name="Samuel Polo" userId="c75c2d6ea6afc445" providerId="LiveId" clId="{C02C7BCC-1827-4855-A4FD-BB57BE97BE63}" dt="2020-07-31T00:23:23.126" v="1272" actId="680"/>
        <pc:sldMkLst>
          <pc:docMk/>
          <pc:sldMk cId="1170521856" sldId="262"/>
        </pc:sldMkLst>
      </pc:sldChg>
      <pc:sldChg chg="new">
        <pc:chgData name="Samuel Polo" userId="c75c2d6ea6afc445" providerId="LiveId" clId="{C02C7BCC-1827-4855-A4FD-BB57BE97BE63}" dt="2020-07-31T00:23:24.090" v="1273" actId="680"/>
        <pc:sldMkLst>
          <pc:docMk/>
          <pc:sldMk cId="814904209" sldId="263"/>
        </pc:sldMkLst>
      </pc:sldChg>
      <pc:sldChg chg="addSp delSp modSp new mod ord modNotesTx">
        <pc:chgData name="Samuel Polo" userId="c75c2d6ea6afc445" providerId="LiveId" clId="{C02C7BCC-1827-4855-A4FD-BB57BE97BE63}" dt="2020-07-31T01:05:47.090" v="3611"/>
        <pc:sldMkLst>
          <pc:docMk/>
          <pc:sldMk cId="139973890" sldId="264"/>
        </pc:sldMkLst>
        <pc:spChg chg="mod">
          <ac:chgData name="Samuel Polo" userId="c75c2d6ea6afc445" providerId="LiveId" clId="{C02C7BCC-1827-4855-A4FD-BB57BE97BE63}" dt="2020-07-31T00:25:01.736" v="1284" actId="255"/>
          <ac:spMkLst>
            <pc:docMk/>
            <pc:sldMk cId="139973890" sldId="264"/>
            <ac:spMk id="2" creationId="{186BFDF2-43FB-490F-930F-374E7889EAB3}"/>
          </ac:spMkLst>
        </pc:spChg>
        <pc:spChg chg="mod">
          <ac:chgData name="Samuel Polo" userId="c75c2d6ea6afc445" providerId="LiveId" clId="{C02C7BCC-1827-4855-A4FD-BB57BE97BE63}" dt="2020-07-31T00:40:59.544" v="1850" actId="20577"/>
          <ac:spMkLst>
            <pc:docMk/>
            <pc:sldMk cId="139973890" sldId="264"/>
            <ac:spMk id="3" creationId="{782C24CE-70DE-4237-930A-210E48467C1A}"/>
          </ac:spMkLst>
        </pc:spChg>
        <pc:spChg chg="add del mod">
          <ac:chgData name="Samuel Polo" userId="c75c2d6ea6afc445" providerId="LiveId" clId="{C02C7BCC-1827-4855-A4FD-BB57BE97BE63}" dt="2020-07-31T00:29:00.165" v="1575" actId="478"/>
          <ac:spMkLst>
            <pc:docMk/>
            <pc:sldMk cId="139973890" sldId="264"/>
            <ac:spMk id="5" creationId="{4159360D-8A5E-4098-A7F9-D3815143D3E6}"/>
          </ac:spMkLst>
        </pc:spChg>
        <pc:spChg chg="add del mod">
          <ac:chgData name="Samuel Polo" userId="c75c2d6ea6afc445" providerId="LiveId" clId="{C02C7BCC-1827-4855-A4FD-BB57BE97BE63}" dt="2020-07-31T00:36:52.014" v="1729" actId="21"/>
          <ac:spMkLst>
            <pc:docMk/>
            <pc:sldMk cId="139973890" sldId="264"/>
            <ac:spMk id="12" creationId="{EE360EA4-734D-443E-A12B-897D964D4482}"/>
          </ac:spMkLst>
        </pc:spChg>
        <pc:spChg chg="add del mod">
          <ac:chgData name="Samuel Polo" userId="c75c2d6ea6afc445" providerId="LiveId" clId="{C02C7BCC-1827-4855-A4FD-BB57BE97BE63}" dt="2020-07-31T00:39:50.211" v="1787" actId="478"/>
          <ac:spMkLst>
            <pc:docMk/>
            <pc:sldMk cId="139973890" sldId="264"/>
            <ac:spMk id="13" creationId="{76FC5568-9CE1-45CE-A74A-E846F2F1C39F}"/>
          </ac:spMkLst>
        </pc:spChg>
        <pc:spChg chg="add mod">
          <ac:chgData name="Samuel Polo" userId="c75c2d6ea6afc445" providerId="LiveId" clId="{C02C7BCC-1827-4855-A4FD-BB57BE97BE63}" dt="2020-07-31T00:45:21.998" v="2325" actId="1076"/>
          <ac:spMkLst>
            <pc:docMk/>
            <pc:sldMk cId="139973890" sldId="264"/>
            <ac:spMk id="18" creationId="{FBA34ABF-69B9-4ACC-A88B-7689788DDA5A}"/>
          </ac:spMkLst>
        </pc:spChg>
        <pc:picChg chg="add del mod">
          <ac:chgData name="Samuel Polo" userId="c75c2d6ea6afc445" providerId="LiveId" clId="{C02C7BCC-1827-4855-A4FD-BB57BE97BE63}" dt="2020-07-31T00:36:49.749" v="1728" actId="478"/>
          <ac:picMkLst>
            <pc:docMk/>
            <pc:sldMk cId="139973890" sldId="264"/>
            <ac:picMk id="4" creationId="{DFB1A96A-5CAB-4176-A96C-F07E90AC9255}"/>
          </ac:picMkLst>
        </pc:picChg>
        <pc:picChg chg="add del mod">
          <ac:chgData name="Samuel Polo" userId="c75c2d6ea6afc445" providerId="LiveId" clId="{C02C7BCC-1827-4855-A4FD-BB57BE97BE63}" dt="2020-07-31T00:32:04.445" v="1627" actId="478"/>
          <ac:picMkLst>
            <pc:docMk/>
            <pc:sldMk cId="139973890" sldId="264"/>
            <ac:picMk id="7" creationId="{8ED1AB63-083D-4C94-83F2-7B182762E836}"/>
          </ac:picMkLst>
        </pc:picChg>
        <pc:picChg chg="add del mod">
          <ac:chgData name="Samuel Polo" userId="c75c2d6ea6afc445" providerId="LiveId" clId="{C02C7BCC-1827-4855-A4FD-BB57BE97BE63}" dt="2020-07-31T00:32:14.420" v="1631" actId="478"/>
          <ac:picMkLst>
            <pc:docMk/>
            <pc:sldMk cId="139973890" sldId="264"/>
            <ac:picMk id="9" creationId="{3EDA16E5-A683-4D29-8C63-E96816CE19C2}"/>
          </ac:picMkLst>
        </pc:picChg>
        <pc:picChg chg="add del mod">
          <ac:chgData name="Samuel Polo" userId="c75c2d6ea6afc445" providerId="LiveId" clId="{C02C7BCC-1827-4855-A4FD-BB57BE97BE63}" dt="2020-07-31T00:36:46.681" v="1727" actId="478"/>
          <ac:picMkLst>
            <pc:docMk/>
            <pc:sldMk cId="139973890" sldId="264"/>
            <ac:picMk id="11" creationId="{0CFB66F9-BD4D-43A4-98C7-9BE1DDE8CC02}"/>
          </ac:picMkLst>
        </pc:picChg>
        <pc:picChg chg="add del mod">
          <ac:chgData name="Samuel Polo" userId="c75c2d6ea6afc445" providerId="LiveId" clId="{C02C7BCC-1827-4855-A4FD-BB57BE97BE63}" dt="2020-07-31T00:40:39.959" v="1827" actId="478"/>
          <ac:picMkLst>
            <pc:docMk/>
            <pc:sldMk cId="139973890" sldId="264"/>
            <ac:picMk id="15" creationId="{94299B7F-DA35-4F0F-83A5-681E931D6B10}"/>
          </ac:picMkLst>
        </pc:picChg>
        <pc:picChg chg="add mod">
          <ac:chgData name="Samuel Polo" userId="c75c2d6ea6afc445" providerId="LiveId" clId="{C02C7BCC-1827-4855-A4FD-BB57BE97BE63}" dt="2020-07-31T00:40:48.476" v="1847" actId="1038"/>
          <ac:picMkLst>
            <pc:docMk/>
            <pc:sldMk cId="139973890" sldId="264"/>
            <ac:picMk id="17" creationId="{CEB3ED78-9449-4631-9735-BAF7A56C7440}"/>
          </ac:picMkLst>
        </pc:picChg>
      </pc:sldChg>
      <pc:sldChg chg="modSp new del mod">
        <pc:chgData name="Samuel Polo" userId="c75c2d6ea6afc445" providerId="LiveId" clId="{C02C7BCC-1827-4855-A4FD-BB57BE97BE63}" dt="2020-07-31T00:24:48.016" v="1281" actId="47"/>
        <pc:sldMkLst>
          <pc:docMk/>
          <pc:sldMk cId="2647658499" sldId="264"/>
        </pc:sldMkLst>
        <pc:spChg chg="mod">
          <ac:chgData name="Samuel Polo" userId="c75c2d6ea6afc445" providerId="LiveId" clId="{C02C7BCC-1827-4855-A4FD-BB57BE97BE63}" dt="2020-07-31T00:24:24.609" v="1275"/>
          <ac:spMkLst>
            <pc:docMk/>
            <pc:sldMk cId="2647658499" sldId="264"/>
            <ac:spMk id="2" creationId="{913BBDA6-6785-4CB8-BBF4-375F78B36252}"/>
          </ac:spMkLst>
        </pc:spChg>
        <pc:spChg chg="mod">
          <ac:chgData name="Samuel Polo" userId="c75c2d6ea6afc445" providerId="LiveId" clId="{C02C7BCC-1827-4855-A4FD-BB57BE97BE63}" dt="2020-07-31T00:24:37.446" v="1280" actId="5793"/>
          <ac:spMkLst>
            <pc:docMk/>
            <pc:sldMk cId="2647658499" sldId="264"/>
            <ac:spMk id="3" creationId="{2EB0E02B-A16C-468F-8A82-CDF9A69502D6}"/>
          </ac:spMkLst>
        </pc:spChg>
      </pc:sldChg>
      <pc:sldChg chg="addSp delSp modSp new mod ord">
        <pc:chgData name="Samuel Polo" userId="c75c2d6ea6afc445" providerId="LiveId" clId="{C02C7BCC-1827-4855-A4FD-BB57BE97BE63}" dt="2020-07-31T01:06:33.193" v="3659" actId="255"/>
        <pc:sldMkLst>
          <pc:docMk/>
          <pc:sldMk cId="271862274" sldId="265"/>
        </pc:sldMkLst>
        <pc:spChg chg="mod">
          <ac:chgData name="Samuel Polo" userId="c75c2d6ea6afc445" providerId="LiveId" clId="{C02C7BCC-1827-4855-A4FD-BB57BE97BE63}" dt="2020-07-31T01:06:33.193" v="3659" actId="255"/>
          <ac:spMkLst>
            <pc:docMk/>
            <pc:sldMk cId="271862274" sldId="265"/>
            <ac:spMk id="2" creationId="{8E821AB5-ADE0-4630-9C7A-500B575706D9}"/>
          </ac:spMkLst>
        </pc:spChg>
        <pc:spChg chg="del">
          <ac:chgData name="Samuel Polo" userId="c75c2d6ea6afc445" providerId="LiveId" clId="{C02C7BCC-1827-4855-A4FD-BB57BE97BE63}" dt="2020-07-31T00:36:09.860" v="1716" actId="478"/>
          <ac:spMkLst>
            <pc:docMk/>
            <pc:sldMk cId="271862274" sldId="265"/>
            <ac:spMk id="3" creationId="{DD7CBB50-170D-42DC-A72E-70F571CE6B2F}"/>
          </ac:spMkLst>
        </pc:spChg>
        <pc:spChg chg="add mod">
          <ac:chgData name="Samuel Polo" userId="c75c2d6ea6afc445" providerId="LiveId" clId="{C02C7BCC-1827-4855-A4FD-BB57BE97BE63}" dt="2020-07-31T00:36:59.450" v="1752" actId="1038"/>
          <ac:spMkLst>
            <pc:docMk/>
            <pc:sldMk cId="271862274" sldId="265"/>
            <ac:spMk id="8" creationId="{B823A813-FC8B-448E-B213-EC1BC1D2B454}"/>
          </ac:spMkLst>
        </pc:spChg>
        <pc:picChg chg="add mod">
          <ac:chgData name="Samuel Polo" userId="c75c2d6ea6afc445" providerId="LiveId" clId="{C02C7BCC-1827-4855-A4FD-BB57BE97BE63}" dt="2020-07-31T00:36:29.545" v="1722" actId="1076"/>
          <ac:picMkLst>
            <pc:docMk/>
            <pc:sldMk cId="271862274" sldId="265"/>
            <ac:picMk id="5" creationId="{1D7A0C05-B378-40FC-83FF-7D3CD1571602}"/>
          </ac:picMkLst>
        </pc:picChg>
        <pc:picChg chg="add mod">
          <ac:chgData name="Samuel Polo" userId="c75c2d6ea6afc445" providerId="LiveId" clId="{C02C7BCC-1827-4855-A4FD-BB57BE97BE63}" dt="2020-07-31T00:36:33.821" v="1724" actId="1076"/>
          <ac:picMkLst>
            <pc:docMk/>
            <pc:sldMk cId="271862274" sldId="265"/>
            <ac:picMk id="6" creationId="{D11683D7-9E85-42D3-B198-6C4A581A39D7}"/>
          </ac:picMkLst>
        </pc:picChg>
        <pc:picChg chg="add mod">
          <ac:chgData name="Samuel Polo" userId="c75c2d6ea6afc445" providerId="LiveId" clId="{C02C7BCC-1827-4855-A4FD-BB57BE97BE63}" dt="2020-07-31T00:36:40.484" v="1726" actId="1076"/>
          <ac:picMkLst>
            <pc:docMk/>
            <pc:sldMk cId="271862274" sldId="265"/>
            <ac:picMk id="7" creationId="{9295C100-C012-422E-ACB2-BFDE976F1342}"/>
          </ac:picMkLst>
        </pc:picChg>
      </pc:sldChg>
      <pc:sldChg chg="addSp delSp modSp new mod modNotesTx">
        <pc:chgData name="Samuel Polo" userId="c75c2d6ea6afc445" providerId="LiveId" clId="{C02C7BCC-1827-4855-A4FD-BB57BE97BE63}" dt="2020-07-31T01:04:35.771" v="3603" actId="14100"/>
        <pc:sldMkLst>
          <pc:docMk/>
          <pc:sldMk cId="1897640959" sldId="266"/>
        </pc:sldMkLst>
        <pc:spChg chg="mod">
          <ac:chgData name="Samuel Polo" userId="c75c2d6ea6afc445" providerId="LiveId" clId="{C02C7BCC-1827-4855-A4FD-BB57BE97BE63}" dt="2020-07-31T01:00:14.433" v="3395" actId="20577"/>
          <ac:spMkLst>
            <pc:docMk/>
            <pc:sldMk cId="1897640959" sldId="266"/>
            <ac:spMk id="2" creationId="{6B39E020-C099-4D65-BD28-2ED0CC805208}"/>
          </ac:spMkLst>
        </pc:spChg>
        <pc:spChg chg="del mod">
          <ac:chgData name="Samuel Polo" userId="c75c2d6ea6afc445" providerId="LiveId" clId="{C02C7BCC-1827-4855-A4FD-BB57BE97BE63}" dt="2020-07-31T00:47:57.244" v="2452" actId="478"/>
          <ac:spMkLst>
            <pc:docMk/>
            <pc:sldMk cId="1897640959" sldId="266"/>
            <ac:spMk id="3" creationId="{85160799-0F94-4388-A86C-5FCD7EEAFF59}"/>
          </ac:spMkLst>
        </pc:spChg>
        <pc:spChg chg="add del mod">
          <ac:chgData name="Samuel Polo" userId="c75c2d6ea6afc445" providerId="LiveId" clId="{C02C7BCC-1827-4855-A4FD-BB57BE97BE63}" dt="2020-07-31T00:48:14.284" v="2453" actId="3680"/>
          <ac:spMkLst>
            <pc:docMk/>
            <pc:sldMk cId="1897640959" sldId="266"/>
            <ac:spMk id="7" creationId="{F84FAD11-6DCB-492F-BAE5-ED58513333B5}"/>
          </ac:spMkLst>
        </pc:spChg>
        <pc:spChg chg="add del mod">
          <ac:chgData name="Samuel Polo" userId="c75c2d6ea6afc445" providerId="LiveId" clId="{C02C7BCC-1827-4855-A4FD-BB57BE97BE63}" dt="2020-07-31T00:58:03.868" v="3233" actId="478"/>
          <ac:spMkLst>
            <pc:docMk/>
            <pc:sldMk cId="1897640959" sldId="266"/>
            <ac:spMk id="9" creationId="{EEE44F38-1B82-4FEC-9A3C-4F9D0145C5FF}"/>
          </ac:spMkLst>
        </pc:spChg>
        <pc:spChg chg="add mod">
          <ac:chgData name="Samuel Polo" userId="c75c2d6ea6afc445" providerId="LiveId" clId="{C02C7BCC-1827-4855-A4FD-BB57BE97BE63}" dt="2020-07-31T00:59:09.455" v="3380" actId="20577"/>
          <ac:spMkLst>
            <pc:docMk/>
            <pc:sldMk cId="1897640959" sldId="266"/>
            <ac:spMk id="10" creationId="{E20EC151-6E8E-487F-B66F-6693008A0105}"/>
          </ac:spMkLst>
        </pc:spChg>
        <pc:graphicFrameChg chg="add mod ord modGraphic">
          <ac:chgData name="Samuel Polo" userId="c75c2d6ea6afc445" providerId="LiveId" clId="{C02C7BCC-1827-4855-A4FD-BB57BE97BE63}" dt="2020-07-31T01:04:35.771" v="3603" actId="14100"/>
          <ac:graphicFrameMkLst>
            <pc:docMk/>
            <pc:sldMk cId="1897640959" sldId="266"/>
            <ac:graphicFrameMk id="8" creationId="{64E5A988-8A2A-4F5D-BAE4-67409CCD3692}"/>
          </ac:graphicFrameMkLst>
        </pc:graphicFrameChg>
        <pc:picChg chg="add del mod">
          <ac:chgData name="Samuel Polo" userId="c75c2d6ea6afc445" providerId="LiveId" clId="{C02C7BCC-1827-4855-A4FD-BB57BE97BE63}" dt="2020-07-31T00:47:28.189" v="2388" actId="478"/>
          <ac:picMkLst>
            <pc:docMk/>
            <pc:sldMk cId="1897640959" sldId="266"/>
            <ac:picMk id="5" creationId="{97E517F4-ECF3-4A43-B63B-CBAF0889F62F}"/>
          </ac:picMkLst>
        </pc:picChg>
      </pc:sldChg>
      <pc:sldChg chg="modSp new mod ord">
        <pc:chgData name="Samuel Polo" userId="c75c2d6ea6afc445" providerId="LiveId" clId="{C02C7BCC-1827-4855-A4FD-BB57BE97BE63}" dt="2020-07-31T01:06:20.611" v="3636" actId="255"/>
        <pc:sldMkLst>
          <pc:docMk/>
          <pc:sldMk cId="1621605334" sldId="267"/>
        </pc:sldMkLst>
        <pc:spChg chg="mod">
          <ac:chgData name="Samuel Polo" userId="c75c2d6ea6afc445" providerId="LiveId" clId="{C02C7BCC-1827-4855-A4FD-BB57BE97BE63}" dt="2020-07-31T01:06:20.611" v="3636" actId="255"/>
          <ac:spMkLst>
            <pc:docMk/>
            <pc:sldMk cId="1621605334" sldId="267"/>
            <ac:spMk id="2" creationId="{C84D602D-4643-4B2D-A8FB-86F44B4891EA}"/>
          </ac:spMkLst>
        </pc:spChg>
        <pc:spChg chg="mod">
          <ac:chgData name="Samuel Polo" userId="c75c2d6ea6afc445" providerId="LiveId" clId="{C02C7BCC-1827-4855-A4FD-BB57BE97BE63}" dt="2020-07-31T01:01:51.259" v="3400" actId="20577"/>
          <ac:spMkLst>
            <pc:docMk/>
            <pc:sldMk cId="1621605334" sldId="267"/>
            <ac:spMk id="3" creationId="{0DE170DB-E3C0-46A7-AC71-500EBEE0D7C7}"/>
          </ac:spMkLst>
        </pc:spChg>
      </pc:sldChg>
      <pc:sldChg chg="modSp new del">
        <pc:chgData name="Samuel Polo" userId="c75c2d6ea6afc445" providerId="LiveId" clId="{C02C7BCC-1827-4855-A4FD-BB57BE97BE63}" dt="2020-07-31T00:59:55.163" v="3385" actId="47"/>
        <pc:sldMkLst>
          <pc:docMk/>
          <pc:sldMk cId="1800353046" sldId="267"/>
        </pc:sldMkLst>
        <pc:spChg chg="mod">
          <ac:chgData name="Samuel Polo" userId="c75c2d6ea6afc445" providerId="LiveId" clId="{C02C7BCC-1827-4855-A4FD-BB57BE97BE63}" dt="2020-07-31T00:59:42.432" v="3382"/>
          <ac:spMkLst>
            <pc:docMk/>
            <pc:sldMk cId="1800353046" sldId="267"/>
            <ac:spMk id="2" creationId="{8F6DF239-0057-4ED1-90CC-BA37EBDEB2B0}"/>
          </ac:spMkLst>
        </pc:spChg>
      </pc:sldChg>
      <pc:sldChg chg="addSp modSp new mod">
        <pc:chgData name="Samuel Polo" userId="c75c2d6ea6afc445" providerId="LiveId" clId="{C02C7BCC-1827-4855-A4FD-BB57BE97BE63}" dt="2020-07-31T01:13:22.266" v="4007" actId="1036"/>
        <pc:sldMkLst>
          <pc:docMk/>
          <pc:sldMk cId="962734709" sldId="268"/>
        </pc:sldMkLst>
        <pc:spChg chg="mod">
          <ac:chgData name="Samuel Polo" userId="c75c2d6ea6afc445" providerId="LiveId" clId="{C02C7BCC-1827-4855-A4FD-BB57BE97BE63}" dt="2020-07-31T01:07:30.511" v="3672" actId="20577"/>
          <ac:spMkLst>
            <pc:docMk/>
            <pc:sldMk cId="962734709" sldId="268"/>
            <ac:spMk id="2" creationId="{C8925647-715B-4885-9DD9-CC27A093BC8D}"/>
          </ac:spMkLst>
        </pc:spChg>
        <pc:spChg chg="mod">
          <ac:chgData name="Samuel Polo" userId="c75c2d6ea6afc445" providerId="LiveId" clId="{C02C7BCC-1827-4855-A4FD-BB57BE97BE63}" dt="2020-07-31T01:09:02.398" v="3757" actId="14100"/>
          <ac:spMkLst>
            <pc:docMk/>
            <pc:sldMk cId="962734709" sldId="268"/>
            <ac:spMk id="3" creationId="{BC4C57D2-E773-42BE-8E21-039251AFE182}"/>
          </ac:spMkLst>
        </pc:spChg>
        <pc:spChg chg="add mod">
          <ac:chgData name="Samuel Polo" userId="c75c2d6ea6afc445" providerId="LiveId" clId="{C02C7BCC-1827-4855-A4FD-BB57BE97BE63}" dt="2020-07-31T01:09:26.027" v="3760" actId="20577"/>
          <ac:spMkLst>
            <pc:docMk/>
            <pc:sldMk cId="962734709" sldId="268"/>
            <ac:spMk id="7" creationId="{A24F4D05-1876-4D38-B309-4747D8CBE9E1}"/>
          </ac:spMkLst>
        </pc:spChg>
        <pc:spChg chg="add mod">
          <ac:chgData name="Samuel Polo" userId="c75c2d6ea6afc445" providerId="LiveId" clId="{C02C7BCC-1827-4855-A4FD-BB57BE97BE63}" dt="2020-07-31T01:13:22.266" v="4007" actId="1036"/>
          <ac:spMkLst>
            <pc:docMk/>
            <pc:sldMk cId="962734709" sldId="268"/>
            <ac:spMk id="8" creationId="{DA6A9CB1-2D69-4BC1-8CCD-8754CA8CF70B}"/>
          </ac:spMkLst>
        </pc:spChg>
        <pc:picChg chg="add mod">
          <ac:chgData name="Samuel Polo" userId="c75c2d6ea6afc445" providerId="LiveId" clId="{C02C7BCC-1827-4855-A4FD-BB57BE97BE63}" dt="2020-07-31T01:08:17.236" v="3723" actId="1076"/>
          <ac:picMkLst>
            <pc:docMk/>
            <pc:sldMk cId="962734709" sldId="268"/>
            <ac:picMk id="4" creationId="{ED1CC3B4-E72C-49E2-8054-9D60569E6007}"/>
          </ac:picMkLst>
        </pc:picChg>
        <pc:picChg chg="add mod">
          <ac:chgData name="Samuel Polo" userId="c75c2d6ea6afc445" providerId="LiveId" clId="{C02C7BCC-1827-4855-A4FD-BB57BE97BE63}" dt="2020-07-31T01:08:50.618" v="3743" actId="1076"/>
          <ac:picMkLst>
            <pc:docMk/>
            <pc:sldMk cId="962734709" sldId="268"/>
            <ac:picMk id="6" creationId="{EFB8B7BD-19B9-4872-94D0-BB33835C55F7}"/>
          </ac:picMkLst>
        </pc:picChg>
      </pc:sldChg>
      <pc:sldChg chg="new del">
        <pc:chgData name="Samuel Polo" userId="c75c2d6ea6afc445" providerId="LiveId" clId="{C02C7BCC-1827-4855-A4FD-BB57BE97BE63}" dt="2020-07-31T00:59:54.416" v="3384" actId="47"/>
        <pc:sldMkLst>
          <pc:docMk/>
          <pc:sldMk cId="1078659028" sldId="268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7-31T01:51:04.22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D31D2C-0330-43A8-A61F-95E7188A892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72686E3-8465-4E94-82DF-42FFFADF8585}">
      <dgm:prSet/>
      <dgm:spPr/>
      <dgm:t>
        <a:bodyPr/>
        <a:lstStyle/>
        <a:p>
          <a:pPr>
            <a:defRPr b="1"/>
          </a:pPr>
          <a:r>
            <a:rPr lang="en-US" b="0"/>
            <a:t>Problem</a:t>
          </a:r>
          <a:endParaRPr lang="en-US"/>
        </a:p>
      </dgm:t>
    </dgm:pt>
    <dgm:pt modelId="{A0BF41D0-E1E0-444C-A392-BE753B096D7D}" type="parTrans" cxnId="{6C0795B4-7B43-4FF3-8201-AEC58DDF4BC6}">
      <dgm:prSet/>
      <dgm:spPr/>
      <dgm:t>
        <a:bodyPr/>
        <a:lstStyle/>
        <a:p>
          <a:endParaRPr lang="en-US"/>
        </a:p>
      </dgm:t>
    </dgm:pt>
    <dgm:pt modelId="{CAA5607F-D9C2-4B08-B00E-7937AA3844FE}" type="sibTrans" cxnId="{6C0795B4-7B43-4FF3-8201-AEC58DDF4BC6}">
      <dgm:prSet/>
      <dgm:spPr/>
      <dgm:t>
        <a:bodyPr/>
        <a:lstStyle/>
        <a:p>
          <a:endParaRPr lang="en-US"/>
        </a:p>
      </dgm:t>
    </dgm:pt>
    <dgm:pt modelId="{C89B3336-D2B6-4A51-B25B-91764FF19AAB}">
      <dgm:prSet/>
      <dgm:spPr/>
      <dgm:t>
        <a:bodyPr/>
        <a:lstStyle/>
        <a:p>
          <a:r>
            <a:rPr lang="en-US" b="0"/>
            <a:t>Optimize the frequency of a circuit</a:t>
          </a:r>
          <a:endParaRPr lang="en-US"/>
        </a:p>
      </dgm:t>
    </dgm:pt>
    <dgm:pt modelId="{650D08E8-C9C1-460B-A3E3-F8DD6496907B}" type="parTrans" cxnId="{C3315C46-AE6B-4E19-8E07-08B1A4E3DBDF}">
      <dgm:prSet/>
      <dgm:spPr/>
      <dgm:t>
        <a:bodyPr/>
        <a:lstStyle/>
        <a:p>
          <a:endParaRPr lang="en-US"/>
        </a:p>
      </dgm:t>
    </dgm:pt>
    <dgm:pt modelId="{888E2CD0-167C-412D-8E77-74630FC796B1}" type="sibTrans" cxnId="{C3315C46-AE6B-4E19-8E07-08B1A4E3DBDF}">
      <dgm:prSet/>
      <dgm:spPr/>
      <dgm:t>
        <a:bodyPr/>
        <a:lstStyle/>
        <a:p>
          <a:endParaRPr lang="en-US"/>
        </a:p>
      </dgm:t>
    </dgm:pt>
    <dgm:pt modelId="{069E23DF-A602-4D2C-9D32-BBC0F9FE6AD4}">
      <dgm:prSet/>
      <dgm:spPr/>
      <dgm:t>
        <a:bodyPr/>
        <a:lstStyle/>
        <a:p>
          <a:pPr>
            <a:defRPr b="1"/>
          </a:pPr>
          <a:r>
            <a:rPr lang="en-US" b="0"/>
            <a:t>Solutions</a:t>
          </a:r>
          <a:endParaRPr lang="en-US"/>
        </a:p>
      </dgm:t>
    </dgm:pt>
    <dgm:pt modelId="{B6A71E02-17D5-488A-AE83-F38D3400809C}" type="parTrans" cxnId="{4A0F391B-2026-4E60-A77A-6D8CFE03334A}">
      <dgm:prSet/>
      <dgm:spPr/>
      <dgm:t>
        <a:bodyPr/>
        <a:lstStyle/>
        <a:p>
          <a:endParaRPr lang="en-US"/>
        </a:p>
      </dgm:t>
    </dgm:pt>
    <dgm:pt modelId="{BA39D34A-49C4-4665-A218-AA2C3CFD8DD4}" type="sibTrans" cxnId="{4A0F391B-2026-4E60-A77A-6D8CFE03334A}">
      <dgm:prSet/>
      <dgm:spPr/>
      <dgm:t>
        <a:bodyPr/>
        <a:lstStyle/>
        <a:p>
          <a:endParaRPr lang="en-US"/>
        </a:p>
      </dgm:t>
    </dgm:pt>
    <dgm:pt modelId="{AA44276E-66CC-448C-9DD2-4C438511B705}">
      <dgm:prSet/>
      <dgm:spPr/>
      <dgm:t>
        <a:bodyPr/>
        <a:lstStyle/>
        <a:p>
          <a:r>
            <a:rPr lang="en-US" b="0" dirty="0"/>
            <a:t>Move register(s) so that </a:t>
          </a:r>
          <a:endParaRPr lang="en-US" dirty="0"/>
        </a:p>
      </dgm:t>
    </dgm:pt>
    <dgm:pt modelId="{35BF367B-9624-4511-92A8-D756E69A768F}" type="parTrans" cxnId="{D3A85E35-A472-4B8E-A9D9-079FAD2D787F}">
      <dgm:prSet/>
      <dgm:spPr/>
      <dgm:t>
        <a:bodyPr/>
        <a:lstStyle/>
        <a:p>
          <a:endParaRPr lang="en-US"/>
        </a:p>
      </dgm:t>
    </dgm:pt>
    <dgm:pt modelId="{72144635-F36A-48D6-BAA3-0CC375C21543}" type="sibTrans" cxnId="{D3A85E35-A472-4B8E-A9D9-079FAD2D787F}">
      <dgm:prSet/>
      <dgm:spPr/>
      <dgm:t>
        <a:bodyPr/>
        <a:lstStyle/>
        <a:p>
          <a:endParaRPr lang="en-US"/>
        </a:p>
      </dgm:t>
    </dgm:pt>
    <dgm:pt modelId="{F0B3E9FD-E0C5-4C4E-AD19-45205C03AD8C}">
      <dgm:prSet/>
      <dgm:spPr/>
      <dgm:t>
        <a:bodyPr/>
        <a:lstStyle/>
        <a:p>
          <a:r>
            <a:rPr lang="en-US" b="0" dirty="0"/>
            <a:t>clock cycle decreases, or number of registers decreases and</a:t>
          </a:r>
          <a:endParaRPr lang="en-US" dirty="0"/>
        </a:p>
      </dgm:t>
    </dgm:pt>
    <dgm:pt modelId="{D00434BC-B45C-4A7A-8FB6-035AAAA19E8B}" type="parTrans" cxnId="{8EA201D3-9BD6-4542-A8DA-DC3841FF0037}">
      <dgm:prSet/>
      <dgm:spPr/>
      <dgm:t>
        <a:bodyPr/>
        <a:lstStyle/>
        <a:p>
          <a:endParaRPr lang="en-US"/>
        </a:p>
      </dgm:t>
    </dgm:pt>
    <dgm:pt modelId="{A5C4D233-CC18-4A17-A897-E3C1ECEFE5D5}" type="sibTrans" cxnId="{8EA201D3-9BD6-4542-A8DA-DC3841FF0037}">
      <dgm:prSet/>
      <dgm:spPr/>
      <dgm:t>
        <a:bodyPr/>
        <a:lstStyle/>
        <a:p>
          <a:endParaRPr lang="en-US"/>
        </a:p>
      </dgm:t>
    </dgm:pt>
    <dgm:pt modelId="{501FF23A-ED7C-49C4-BF6B-C4CAD1541D7C}">
      <dgm:prSet/>
      <dgm:spPr/>
      <dgm:t>
        <a:bodyPr/>
        <a:lstStyle/>
        <a:p>
          <a:r>
            <a:rPr lang="en-US" b="0" dirty="0"/>
            <a:t>input-output behavior is preserved</a:t>
          </a:r>
          <a:endParaRPr lang="en-US" dirty="0"/>
        </a:p>
      </dgm:t>
    </dgm:pt>
    <dgm:pt modelId="{534792F0-0B82-4847-A449-165EFDC17C2D}" type="parTrans" cxnId="{E2876B5A-AECD-45A2-8839-4CCF5DA269BE}">
      <dgm:prSet/>
      <dgm:spPr/>
      <dgm:t>
        <a:bodyPr/>
        <a:lstStyle/>
        <a:p>
          <a:endParaRPr lang="en-US"/>
        </a:p>
      </dgm:t>
    </dgm:pt>
    <dgm:pt modelId="{5536B304-FDC0-448C-86F0-1944FA8833F1}" type="sibTrans" cxnId="{E2876B5A-AECD-45A2-8839-4CCF5DA269BE}">
      <dgm:prSet/>
      <dgm:spPr/>
      <dgm:t>
        <a:bodyPr/>
        <a:lstStyle/>
        <a:p>
          <a:endParaRPr lang="en-US"/>
        </a:p>
      </dgm:t>
    </dgm:pt>
    <dgm:pt modelId="{99F2F7B0-4381-4640-A6F5-6D70204591FB}" type="pres">
      <dgm:prSet presAssocID="{66D31D2C-0330-43A8-A61F-95E7188A8921}" presName="root" presStyleCnt="0">
        <dgm:presLayoutVars>
          <dgm:dir/>
          <dgm:resizeHandles val="exact"/>
        </dgm:presLayoutVars>
      </dgm:prSet>
      <dgm:spPr/>
    </dgm:pt>
    <dgm:pt modelId="{EA27E686-C880-402A-86BB-E729E5A79F9E}" type="pres">
      <dgm:prSet presAssocID="{672686E3-8465-4E94-82DF-42FFFADF8585}" presName="compNode" presStyleCnt="0"/>
      <dgm:spPr/>
    </dgm:pt>
    <dgm:pt modelId="{A600B03A-35EA-4258-B080-7CFF90F9A1CB}" type="pres">
      <dgm:prSet presAssocID="{672686E3-8465-4E94-82DF-42FFFADF85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2353364-0729-4DE7-BEDD-F84F18A4C172}" type="pres">
      <dgm:prSet presAssocID="{672686E3-8465-4E94-82DF-42FFFADF8585}" presName="iconSpace" presStyleCnt="0"/>
      <dgm:spPr/>
    </dgm:pt>
    <dgm:pt modelId="{A6149604-684A-47C4-A4A3-2B19EDB3F921}" type="pres">
      <dgm:prSet presAssocID="{672686E3-8465-4E94-82DF-42FFFADF8585}" presName="parTx" presStyleLbl="revTx" presStyleIdx="0" presStyleCnt="4">
        <dgm:presLayoutVars>
          <dgm:chMax val="0"/>
          <dgm:chPref val="0"/>
        </dgm:presLayoutVars>
      </dgm:prSet>
      <dgm:spPr/>
    </dgm:pt>
    <dgm:pt modelId="{8FFD8F03-CA91-4083-952F-529F0A15B421}" type="pres">
      <dgm:prSet presAssocID="{672686E3-8465-4E94-82DF-42FFFADF8585}" presName="txSpace" presStyleCnt="0"/>
      <dgm:spPr/>
    </dgm:pt>
    <dgm:pt modelId="{04A9EB5E-C096-47FD-806C-EE312EA21893}" type="pres">
      <dgm:prSet presAssocID="{672686E3-8465-4E94-82DF-42FFFADF8585}" presName="desTx" presStyleLbl="revTx" presStyleIdx="1" presStyleCnt="4">
        <dgm:presLayoutVars/>
      </dgm:prSet>
      <dgm:spPr/>
    </dgm:pt>
    <dgm:pt modelId="{76D3E528-B3F0-4790-8B1B-F592B80E6222}" type="pres">
      <dgm:prSet presAssocID="{CAA5607F-D9C2-4B08-B00E-7937AA3844FE}" presName="sibTrans" presStyleCnt="0"/>
      <dgm:spPr/>
    </dgm:pt>
    <dgm:pt modelId="{19CC5F18-E1C0-4580-A227-A86B9E1EF37E}" type="pres">
      <dgm:prSet presAssocID="{069E23DF-A602-4D2C-9D32-BBC0F9FE6AD4}" presName="compNode" presStyleCnt="0"/>
      <dgm:spPr/>
    </dgm:pt>
    <dgm:pt modelId="{DB37698C-315F-447B-8E1B-1B259DAE4146}" type="pres">
      <dgm:prSet presAssocID="{069E23DF-A602-4D2C-9D32-BBC0F9FE6A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8FF271BA-17A7-4B7C-97C5-69EFC9FE710A}" type="pres">
      <dgm:prSet presAssocID="{069E23DF-A602-4D2C-9D32-BBC0F9FE6AD4}" presName="iconSpace" presStyleCnt="0"/>
      <dgm:spPr/>
    </dgm:pt>
    <dgm:pt modelId="{2E2447CC-8C40-437B-81C7-0A5EAD6C1F43}" type="pres">
      <dgm:prSet presAssocID="{069E23DF-A602-4D2C-9D32-BBC0F9FE6AD4}" presName="parTx" presStyleLbl="revTx" presStyleIdx="2" presStyleCnt="4">
        <dgm:presLayoutVars>
          <dgm:chMax val="0"/>
          <dgm:chPref val="0"/>
        </dgm:presLayoutVars>
      </dgm:prSet>
      <dgm:spPr/>
    </dgm:pt>
    <dgm:pt modelId="{8A488C79-839A-479E-A552-02212416B4A8}" type="pres">
      <dgm:prSet presAssocID="{069E23DF-A602-4D2C-9D32-BBC0F9FE6AD4}" presName="txSpace" presStyleCnt="0"/>
      <dgm:spPr/>
    </dgm:pt>
    <dgm:pt modelId="{BF103401-3D16-45F6-AC9D-85F330728B56}" type="pres">
      <dgm:prSet presAssocID="{069E23DF-A602-4D2C-9D32-BBC0F9FE6AD4}" presName="desTx" presStyleLbl="revTx" presStyleIdx="3" presStyleCnt="4">
        <dgm:presLayoutVars/>
      </dgm:prSet>
      <dgm:spPr/>
    </dgm:pt>
  </dgm:ptLst>
  <dgm:cxnLst>
    <dgm:cxn modelId="{76DD8009-E445-49A0-BD2A-FA3BC5E126B0}" type="presOf" srcId="{672686E3-8465-4E94-82DF-42FFFADF8585}" destId="{A6149604-684A-47C4-A4A3-2B19EDB3F921}" srcOrd="0" destOrd="0" presId="urn:microsoft.com/office/officeart/2018/5/layout/CenteredIconLabelDescriptionList"/>
    <dgm:cxn modelId="{4A0F391B-2026-4E60-A77A-6D8CFE03334A}" srcId="{66D31D2C-0330-43A8-A61F-95E7188A8921}" destId="{069E23DF-A602-4D2C-9D32-BBC0F9FE6AD4}" srcOrd="1" destOrd="0" parTransId="{B6A71E02-17D5-488A-AE83-F38D3400809C}" sibTransId="{BA39D34A-49C4-4665-A218-AA2C3CFD8DD4}"/>
    <dgm:cxn modelId="{7F70CB2D-17CD-4B08-A1BB-3375F2096A93}" type="presOf" srcId="{C89B3336-D2B6-4A51-B25B-91764FF19AAB}" destId="{04A9EB5E-C096-47FD-806C-EE312EA21893}" srcOrd="0" destOrd="0" presId="urn:microsoft.com/office/officeart/2018/5/layout/CenteredIconLabelDescriptionList"/>
    <dgm:cxn modelId="{D3A85E35-A472-4B8E-A9D9-079FAD2D787F}" srcId="{069E23DF-A602-4D2C-9D32-BBC0F9FE6AD4}" destId="{AA44276E-66CC-448C-9DD2-4C438511B705}" srcOrd="0" destOrd="0" parTransId="{35BF367B-9624-4511-92A8-D756E69A768F}" sibTransId="{72144635-F36A-48D6-BAA3-0CC375C21543}"/>
    <dgm:cxn modelId="{C3315C46-AE6B-4E19-8E07-08B1A4E3DBDF}" srcId="{672686E3-8465-4E94-82DF-42FFFADF8585}" destId="{C89B3336-D2B6-4A51-B25B-91764FF19AAB}" srcOrd="0" destOrd="0" parTransId="{650D08E8-C9C1-460B-A3E3-F8DD6496907B}" sibTransId="{888E2CD0-167C-412D-8E77-74630FC796B1}"/>
    <dgm:cxn modelId="{DC225A72-8355-4A11-9552-87203B10B242}" type="presOf" srcId="{069E23DF-A602-4D2C-9D32-BBC0F9FE6AD4}" destId="{2E2447CC-8C40-437B-81C7-0A5EAD6C1F43}" srcOrd="0" destOrd="0" presId="urn:microsoft.com/office/officeart/2018/5/layout/CenteredIconLabelDescriptionList"/>
    <dgm:cxn modelId="{E2876B5A-AECD-45A2-8839-4CCF5DA269BE}" srcId="{AA44276E-66CC-448C-9DD2-4C438511B705}" destId="{501FF23A-ED7C-49C4-BF6B-C4CAD1541D7C}" srcOrd="1" destOrd="0" parTransId="{534792F0-0B82-4847-A449-165EFDC17C2D}" sibTransId="{5536B304-FDC0-448C-86F0-1944FA8833F1}"/>
    <dgm:cxn modelId="{5A5513A7-FC5F-47B2-A8FD-676C3CDA6A68}" type="presOf" srcId="{AA44276E-66CC-448C-9DD2-4C438511B705}" destId="{BF103401-3D16-45F6-AC9D-85F330728B56}" srcOrd="0" destOrd="0" presId="urn:microsoft.com/office/officeart/2018/5/layout/CenteredIconLabelDescriptionList"/>
    <dgm:cxn modelId="{6C0795B4-7B43-4FF3-8201-AEC58DDF4BC6}" srcId="{66D31D2C-0330-43A8-A61F-95E7188A8921}" destId="{672686E3-8465-4E94-82DF-42FFFADF8585}" srcOrd="0" destOrd="0" parTransId="{A0BF41D0-E1E0-444C-A392-BE753B096D7D}" sibTransId="{CAA5607F-D9C2-4B08-B00E-7937AA3844FE}"/>
    <dgm:cxn modelId="{176801C3-DE32-46E7-A8A6-E7044245DD8C}" type="presOf" srcId="{F0B3E9FD-E0C5-4C4E-AD19-45205C03AD8C}" destId="{BF103401-3D16-45F6-AC9D-85F330728B56}" srcOrd="0" destOrd="1" presId="urn:microsoft.com/office/officeart/2018/5/layout/CenteredIconLabelDescriptionList"/>
    <dgm:cxn modelId="{068B7BC8-79C5-4ABB-9367-4592380199C0}" type="presOf" srcId="{501FF23A-ED7C-49C4-BF6B-C4CAD1541D7C}" destId="{BF103401-3D16-45F6-AC9D-85F330728B56}" srcOrd="0" destOrd="2" presId="urn:microsoft.com/office/officeart/2018/5/layout/CenteredIconLabelDescriptionList"/>
    <dgm:cxn modelId="{8EA201D3-9BD6-4542-A8DA-DC3841FF0037}" srcId="{AA44276E-66CC-448C-9DD2-4C438511B705}" destId="{F0B3E9FD-E0C5-4C4E-AD19-45205C03AD8C}" srcOrd="0" destOrd="0" parTransId="{D00434BC-B45C-4A7A-8FB6-035AAAA19E8B}" sibTransId="{A5C4D233-CC18-4A17-A897-E3C1ECEFE5D5}"/>
    <dgm:cxn modelId="{C170D6D8-D82C-4DCA-B82B-E05A8A57F0A6}" type="presOf" srcId="{66D31D2C-0330-43A8-A61F-95E7188A8921}" destId="{99F2F7B0-4381-4640-A6F5-6D70204591FB}" srcOrd="0" destOrd="0" presId="urn:microsoft.com/office/officeart/2018/5/layout/CenteredIconLabelDescriptionList"/>
    <dgm:cxn modelId="{F849DED6-99C7-4AA8-9138-1938E1DEBB90}" type="presParOf" srcId="{99F2F7B0-4381-4640-A6F5-6D70204591FB}" destId="{EA27E686-C880-402A-86BB-E729E5A79F9E}" srcOrd="0" destOrd="0" presId="urn:microsoft.com/office/officeart/2018/5/layout/CenteredIconLabelDescriptionList"/>
    <dgm:cxn modelId="{F9276434-49B9-4358-BB13-FF324C6A4194}" type="presParOf" srcId="{EA27E686-C880-402A-86BB-E729E5A79F9E}" destId="{A600B03A-35EA-4258-B080-7CFF90F9A1CB}" srcOrd="0" destOrd="0" presId="urn:microsoft.com/office/officeart/2018/5/layout/CenteredIconLabelDescriptionList"/>
    <dgm:cxn modelId="{BBED0D38-0E20-4447-AB85-F07FC4552838}" type="presParOf" srcId="{EA27E686-C880-402A-86BB-E729E5A79F9E}" destId="{42353364-0729-4DE7-BEDD-F84F18A4C172}" srcOrd="1" destOrd="0" presId="urn:microsoft.com/office/officeart/2018/5/layout/CenteredIconLabelDescriptionList"/>
    <dgm:cxn modelId="{6EFBCC4D-090C-4522-B726-41B604F46845}" type="presParOf" srcId="{EA27E686-C880-402A-86BB-E729E5A79F9E}" destId="{A6149604-684A-47C4-A4A3-2B19EDB3F921}" srcOrd="2" destOrd="0" presId="urn:microsoft.com/office/officeart/2018/5/layout/CenteredIconLabelDescriptionList"/>
    <dgm:cxn modelId="{8265F70A-693D-4162-8AD1-5E0896EFDE28}" type="presParOf" srcId="{EA27E686-C880-402A-86BB-E729E5A79F9E}" destId="{8FFD8F03-CA91-4083-952F-529F0A15B421}" srcOrd="3" destOrd="0" presId="urn:microsoft.com/office/officeart/2018/5/layout/CenteredIconLabelDescriptionList"/>
    <dgm:cxn modelId="{F7D40059-8824-4A65-A733-72C8FA9310B7}" type="presParOf" srcId="{EA27E686-C880-402A-86BB-E729E5A79F9E}" destId="{04A9EB5E-C096-47FD-806C-EE312EA21893}" srcOrd="4" destOrd="0" presId="urn:microsoft.com/office/officeart/2018/5/layout/CenteredIconLabelDescriptionList"/>
    <dgm:cxn modelId="{8D57819B-EE8F-4542-AB57-0C92344AC61F}" type="presParOf" srcId="{99F2F7B0-4381-4640-A6F5-6D70204591FB}" destId="{76D3E528-B3F0-4790-8B1B-F592B80E6222}" srcOrd="1" destOrd="0" presId="urn:microsoft.com/office/officeart/2018/5/layout/CenteredIconLabelDescriptionList"/>
    <dgm:cxn modelId="{4D40DEB0-F8F0-411C-908E-516F0A9B5835}" type="presParOf" srcId="{99F2F7B0-4381-4640-A6F5-6D70204591FB}" destId="{19CC5F18-E1C0-4580-A227-A86B9E1EF37E}" srcOrd="2" destOrd="0" presId="urn:microsoft.com/office/officeart/2018/5/layout/CenteredIconLabelDescriptionList"/>
    <dgm:cxn modelId="{F7B31EB4-5326-41BC-B5DD-8848907DC5A4}" type="presParOf" srcId="{19CC5F18-E1C0-4580-A227-A86B9E1EF37E}" destId="{DB37698C-315F-447B-8E1B-1B259DAE4146}" srcOrd="0" destOrd="0" presId="urn:microsoft.com/office/officeart/2018/5/layout/CenteredIconLabelDescriptionList"/>
    <dgm:cxn modelId="{D88C12D4-39D7-4A9A-8B5F-FBFCAF5A90B0}" type="presParOf" srcId="{19CC5F18-E1C0-4580-A227-A86B9E1EF37E}" destId="{8FF271BA-17A7-4B7C-97C5-69EFC9FE710A}" srcOrd="1" destOrd="0" presId="urn:microsoft.com/office/officeart/2018/5/layout/CenteredIconLabelDescriptionList"/>
    <dgm:cxn modelId="{6EFC88F8-B61E-45B2-A422-E461BE223CF5}" type="presParOf" srcId="{19CC5F18-E1C0-4580-A227-A86B9E1EF37E}" destId="{2E2447CC-8C40-437B-81C7-0A5EAD6C1F43}" srcOrd="2" destOrd="0" presId="urn:microsoft.com/office/officeart/2018/5/layout/CenteredIconLabelDescriptionList"/>
    <dgm:cxn modelId="{91F6D4F7-A8D6-41F1-8AD2-1BCA25E9BFC9}" type="presParOf" srcId="{19CC5F18-E1C0-4580-A227-A86B9E1EF37E}" destId="{8A488C79-839A-479E-A552-02212416B4A8}" srcOrd="3" destOrd="0" presId="urn:microsoft.com/office/officeart/2018/5/layout/CenteredIconLabelDescriptionList"/>
    <dgm:cxn modelId="{781B5804-6402-402F-827C-B76AE85ED585}" type="presParOf" srcId="{19CC5F18-E1C0-4580-A227-A86B9E1EF37E}" destId="{BF103401-3D16-45F6-AC9D-85F330728B56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0B03A-35EA-4258-B080-7CFF90F9A1CB}">
      <dsp:nvSpPr>
        <dsp:cNvPr id="0" name=""/>
        <dsp:cNvSpPr/>
      </dsp:nvSpPr>
      <dsp:spPr>
        <a:xfrm>
          <a:off x="1963800" y="44504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49604-684A-47C4-A4A3-2B19EDB3F921}">
      <dsp:nvSpPr>
        <dsp:cNvPr id="0" name=""/>
        <dsp:cNvSpPr/>
      </dsp:nvSpPr>
      <dsp:spPr>
        <a:xfrm>
          <a:off x="559800" y="210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kern="1200"/>
            <a:t>Problem</a:t>
          </a:r>
          <a:endParaRPr lang="en-US" sz="3600" kern="1200"/>
        </a:p>
      </dsp:txBody>
      <dsp:txXfrm>
        <a:off x="559800" y="2105876"/>
        <a:ext cx="4320000" cy="648000"/>
      </dsp:txXfrm>
    </dsp:sp>
    <dsp:sp modelId="{04A9EB5E-C096-47FD-806C-EE312EA21893}">
      <dsp:nvSpPr>
        <dsp:cNvPr id="0" name=""/>
        <dsp:cNvSpPr/>
      </dsp:nvSpPr>
      <dsp:spPr>
        <a:xfrm>
          <a:off x="559800" y="2823101"/>
          <a:ext cx="4320000" cy="1083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Optimize the frequency of a circuit</a:t>
          </a:r>
          <a:endParaRPr lang="en-US" sz="1700" kern="1200"/>
        </a:p>
      </dsp:txBody>
      <dsp:txXfrm>
        <a:off x="559800" y="2823101"/>
        <a:ext cx="4320000" cy="1083193"/>
      </dsp:txXfrm>
    </dsp:sp>
    <dsp:sp modelId="{DB37698C-315F-447B-8E1B-1B259DAE4146}">
      <dsp:nvSpPr>
        <dsp:cNvPr id="0" name=""/>
        <dsp:cNvSpPr/>
      </dsp:nvSpPr>
      <dsp:spPr>
        <a:xfrm>
          <a:off x="7039800" y="44504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2447CC-8C40-437B-81C7-0A5EAD6C1F43}">
      <dsp:nvSpPr>
        <dsp:cNvPr id="0" name=""/>
        <dsp:cNvSpPr/>
      </dsp:nvSpPr>
      <dsp:spPr>
        <a:xfrm>
          <a:off x="5635800" y="21058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0" kern="1200"/>
            <a:t>Solutions</a:t>
          </a:r>
          <a:endParaRPr lang="en-US" sz="3600" kern="1200"/>
        </a:p>
      </dsp:txBody>
      <dsp:txXfrm>
        <a:off x="5635800" y="2105876"/>
        <a:ext cx="4320000" cy="648000"/>
      </dsp:txXfrm>
    </dsp:sp>
    <dsp:sp modelId="{BF103401-3D16-45F6-AC9D-85F330728B56}">
      <dsp:nvSpPr>
        <dsp:cNvPr id="0" name=""/>
        <dsp:cNvSpPr/>
      </dsp:nvSpPr>
      <dsp:spPr>
        <a:xfrm>
          <a:off x="5635800" y="2823101"/>
          <a:ext cx="4320000" cy="10831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Move register(s) so that 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/>
            <a:t>clock cycle decreases, or number of registers decreases and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 dirty="0"/>
            <a:t>input-output behavior is preserved</a:t>
          </a:r>
          <a:endParaRPr lang="en-US" sz="1700" kern="1200" dirty="0"/>
        </a:p>
      </dsp:txBody>
      <dsp:txXfrm>
        <a:off x="5635800" y="2823101"/>
        <a:ext cx="4320000" cy="1083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F899D-E7C2-4B08-B468-789D2F409BA7}" type="datetimeFigureOut">
              <a:rPr lang="it-IT" smtClean="0"/>
              <a:t>04/10/2020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C5D76-C4B7-443D-9369-520DA865F7A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02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Way</a:t>
            </a:r>
            <a:r>
              <a:rPr lang="es-CO" dirty="0"/>
              <a:t> 1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creating</a:t>
            </a:r>
            <a:r>
              <a:rPr lang="es-CO" dirty="0"/>
              <a:t> a </a:t>
            </a:r>
            <a:r>
              <a:rPr lang="es-CO" dirty="0" err="1"/>
              <a:t>Graph</a:t>
            </a:r>
            <a:r>
              <a:rPr lang="es-CO" dirty="0"/>
              <a:t>. (Scratch)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C5D76-C4B7-443D-9369-520DA865F7A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351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 err="1"/>
              <a:t>Way</a:t>
            </a:r>
            <a:r>
              <a:rPr lang="es-CO" dirty="0"/>
              <a:t> 2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creating</a:t>
            </a:r>
            <a:r>
              <a:rPr lang="es-CO" dirty="0"/>
              <a:t> a </a:t>
            </a:r>
            <a:r>
              <a:rPr lang="es-CO" dirty="0" err="1"/>
              <a:t>Graph</a:t>
            </a:r>
            <a:r>
              <a:rPr lang="es-CO" dirty="0"/>
              <a:t>. (Hard </a:t>
            </a:r>
            <a:r>
              <a:rPr lang="es-CO" dirty="0" err="1"/>
              <a:t>coding</a:t>
            </a:r>
            <a:r>
              <a:rPr lang="es-CO" dirty="0"/>
              <a:t>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C5D76-C4B7-443D-9369-520DA865F7A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600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C5D76-C4B7-443D-9369-520DA865F7A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82687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O([(V+E)(C+1)]*M)</a:t>
            </a:r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C5D76-C4B7-443D-9369-520DA865F7A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6299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C5D76-C4B7-443D-9369-520DA865F7A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8392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04/10/2020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31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04/10/2020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00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04/10/2020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839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04/10/2020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4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04/10/2020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76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04/10/2020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8260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04/10/2020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553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04/10/2020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571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04/10/2020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82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F5567F1-2D95-49B6-A035-646F0D455395}" type="datetimeFigureOut">
              <a:rPr lang="it-IT" smtClean="0"/>
              <a:t>04/10/2020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7815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67F1-2D95-49B6-A035-646F0D455395}" type="datetimeFigureOut">
              <a:rPr lang="it-IT" smtClean="0"/>
              <a:t>04/10/2020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4636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F5567F1-2D95-49B6-A035-646F0D455395}" type="datetimeFigureOut">
              <a:rPr lang="it-IT" smtClean="0"/>
              <a:t>04/10/2020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43A648B-F6F0-4028-A48B-5C426AA1223E}" type="slidenum">
              <a:rPr lang="it-IT" smtClean="0"/>
              <a:t>‹#›</a:t>
            </a:fld>
            <a:endParaRPr lang="it-I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8331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akevdp.github.io/PythonDataScienceHandbook/01.07-timing-and-profiling.html" TargetMode="External"/><Relationship Id="rId2" Type="http://schemas.openxmlformats.org/officeDocument/2006/relationships/hyperlink" Target="https://graph-tool.skewed.d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iffyclub.github.io/snakeviz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07D43-923B-4B88-B52A-3520392DD0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sz="6000" dirty="0" err="1"/>
              <a:t>Advanced</a:t>
            </a:r>
            <a:r>
              <a:rPr lang="es-CO" sz="6000" dirty="0"/>
              <a:t> </a:t>
            </a:r>
            <a:r>
              <a:rPr lang="es-CO" sz="6000" dirty="0" err="1"/>
              <a:t>Algorithms</a:t>
            </a:r>
            <a:r>
              <a:rPr lang="es-CO" sz="6000" dirty="0"/>
              <a:t> Summer </a:t>
            </a:r>
            <a:r>
              <a:rPr lang="es-CO" sz="6000" dirty="0" err="1"/>
              <a:t>Session</a:t>
            </a:r>
            <a:r>
              <a:rPr lang="es-CO" sz="6000" dirty="0"/>
              <a:t> Project</a:t>
            </a:r>
            <a:br>
              <a:rPr lang="es-CO" sz="6000" dirty="0"/>
            </a:br>
            <a:br>
              <a:rPr lang="es-CO" dirty="0"/>
            </a:br>
            <a:r>
              <a:rPr lang="es-CO" sz="4000" dirty="0"/>
              <a:t>Retiming </a:t>
            </a:r>
            <a:r>
              <a:rPr lang="es-CO" sz="4000" dirty="0" err="1"/>
              <a:t>of</a:t>
            </a:r>
            <a:r>
              <a:rPr lang="es-CO" sz="4000" dirty="0"/>
              <a:t> a </a:t>
            </a:r>
            <a:r>
              <a:rPr lang="es-CO" sz="4000" dirty="0" err="1"/>
              <a:t>Graph</a:t>
            </a:r>
            <a:endParaRPr lang="it-IT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A037E0-71F6-4FF2-9D5F-A3F14D7D3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  <a:p>
            <a:r>
              <a:rPr lang="es-CO" dirty="0"/>
              <a:t>Samuel David Polo Peña - 10670388</a:t>
            </a:r>
            <a:endParaRPr lang="it-IT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513379A-88FB-4795-B40E-F9F0825F1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539" y="4484857"/>
            <a:ext cx="2361410" cy="173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85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5647-715B-4885-9DD9-CC27A093B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Test Cases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C57D2-E773-42BE-8E21-039251AF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967" y="4012127"/>
            <a:ext cx="2001028" cy="418072"/>
          </a:xfrm>
        </p:spPr>
        <p:txBody>
          <a:bodyPr>
            <a:normAutofit/>
          </a:bodyPr>
          <a:lstStyle/>
          <a:p>
            <a:r>
              <a:rPr lang="es-CO" dirty="0" err="1"/>
              <a:t>Example</a:t>
            </a:r>
            <a:r>
              <a:rPr lang="es-CO" dirty="0"/>
              <a:t> from [1]</a:t>
            </a:r>
            <a:endParaRPr lang="it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1CC3B4-E72C-49E2-8054-9D60569E6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27939"/>
            <a:ext cx="4600938" cy="1893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B8B7BD-19B9-4872-94D0-BB33835C5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609" y="2059161"/>
            <a:ext cx="2796281" cy="163116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4F4D05-1876-4D38-B309-4747D8CBE9E1}"/>
              </a:ext>
            </a:extLst>
          </p:cNvPr>
          <p:cNvSpPr txBox="1">
            <a:spLocks/>
          </p:cNvSpPr>
          <p:nvPr/>
        </p:nvSpPr>
        <p:spPr>
          <a:xfrm>
            <a:off x="7765889" y="3889319"/>
            <a:ext cx="2001028" cy="41807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Example</a:t>
            </a:r>
            <a:r>
              <a:rPr lang="es-CO" dirty="0"/>
              <a:t> 2</a:t>
            </a:r>
            <a:endParaRPr lang="it-IT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6A9CB1-2D69-4BC1-8CCD-8754CA8CF70B}"/>
              </a:ext>
            </a:extLst>
          </p:cNvPr>
          <p:cNvSpPr txBox="1">
            <a:spLocks/>
          </p:cNvSpPr>
          <p:nvPr/>
        </p:nvSpPr>
        <p:spPr>
          <a:xfrm>
            <a:off x="1097279" y="4785964"/>
            <a:ext cx="10212872" cy="125085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-</a:t>
            </a:r>
            <a:r>
              <a:rPr lang="es-CO" dirty="0" err="1"/>
              <a:t>Random</a:t>
            </a:r>
            <a:r>
              <a:rPr lang="es-CO" dirty="0"/>
              <a:t> Retiming </a:t>
            </a:r>
            <a:r>
              <a:rPr lang="es-CO" dirty="0" err="1"/>
              <a:t>Graph</a:t>
            </a:r>
            <a:r>
              <a:rPr lang="es-CO" dirty="0"/>
              <a:t>: </a:t>
            </a:r>
            <a:r>
              <a:rPr lang="es-CO" dirty="0" err="1"/>
              <a:t>graphs</a:t>
            </a:r>
            <a:r>
              <a:rPr lang="es-CO" dirty="0"/>
              <a:t> </a:t>
            </a:r>
            <a:r>
              <a:rPr lang="es-CO" dirty="0" err="1"/>
              <a:t>that</a:t>
            </a:r>
            <a:r>
              <a:rPr lang="es-CO" dirty="0"/>
              <a:t> </a:t>
            </a:r>
            <a:r>
              <a:rPr lang="es-CO" dirty="0" err="1"/>
              <a:t>respect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 </a:t>
            </a:r>
            <a:r>
              <a:rPr lang="es-CO" dirty="0" err="1"/>
              <a:t>generation</a:t>
            </a:r>
            <a:r>
              <a:rPr lang="es-CO" dirty="0"/>
              <a:t> </a:t>
            </a:r>
            <a:r>
              <a:rPr lang="es-CO" dirty="0" err="1"/>
              <a:t>constraint</a:t>
            </a:r>
            <a:r>
              <a:rPr lang="es-CO" dirty="0"/>
              <a:t>.</a:t>
            </a:r>
          </a:p>
          <a:p>
            <a:r>
              <a:rPr lang="es-CO" dirty="0"/>
              <a:t>-</a:t>
            </a:r>
            <a:r>
              <a:rPr lang="es-CO" dirty="0" err="1"/>
              <a:t>Random</a:t>
            </a:r>
            <a:r>
              <a:rPr lang="es-CO" dirty="0"/>
              <a:t> </a:t>
            </a:r>
            <a:r>
              <a:rPr lang="es-CO" dirty="0" err="1"/>
              <a:t>Correlator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: </a:t>
            </a:r>
            <a:r>
              <a:rPr lang="es-CO" dirty="0" err="1"/>
              <a:t>graphs</a:t>
            </a:r>
            <a:r>
              <a:rPr lang="es-CO" dirty="0"/>
              <a:t> </a:t>
            </a:r>
            <a:r>
              <a:rPr lang="es-CO" dirty="0" err="1"/>
              <a:t>based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designs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[1] </a:t>
            </a:r>
            <a:r>
              <a:rPr lang="es-CO" dirty="0" err="1"/>
              <a:t>that</a:t>
            </a:r>
            <a:r>
              <a:rPr lang="es-CO" dirty="0"/>
              <a:t> resemble a </a:t>
            </a:r>
            <a:r>
              <a:rPr lang="es-CO" dirty="0" err="1"/>
              <a:t>classic</a:t>
            </a:r>
            <a:r>
              <a:rPr lang="es-CO" dirty="0"/>
              <a:t> digital </a:t>
            </a:r>
            <a:r>
              <a:rPr lang="es-CO" dirty="0" err="1"/>
              <a:t>circuit</a:t>
            </a:r>
            <a:r>
              <a:rPr lang="es-CO" dirty="0"/>
              <a:t>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2734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2259F-202F-4A21-88D8-A5A68972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Command</a:t>
            </a:r>
            <a:r>
              <a:rPr lang="es-CO" dirty="0"/>
              <a:t> Line Tool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46B3E-8CAF-481C-9F3B-8B59C1A4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230627" cy="5012266"/>
          </a:xfrm>
        </p:spPr>
        <p:txBody>
          <a:bodyPr>
            <a:normAutofit/>
          </a:bodyPr>
          <a:lstStyle/>
          <a:p>
            <a:r>
              <a:rPr lang="es-CO" dirty="0"/>
              <a:t>A standard </a:t>
            </a:r>
            <a:r>
              <a:rPr lang="es-CO" dirty="0" err="1"/>
              <a:t>command</a:t>
            </a:r>
            <a:r>
              <a:rPr lang="es-CO" dirty="0"/>
              <a:t> line </a:t>
            </a:r>
            <a:r>
              <a:rPr lang="es-CO" dirty="0" err="1"/>
              <a:t>program</a:t>
            </a:r>
            <a:r>
              <a:rPr lang="es-CO" dirty="0"/>
              <a:t> </a:t>
            </a:r>
            <a:r>
              <a:rPr lang="es-CO" dirty="0" err="1"/>
              <a:t>was</a:t>
            </a:r>
            <a:r>
              <a:rPr lang="es-CO" dirty="0"/>
              <a:t> </a:t>
            </a:r>
            <a:r>
              <a:rPr lang="es-CO" dirty="0" err="1"/>
              <a:t>created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implemented</a:t>
            </a:r>
            <a:r>
              <a:rPr lang="es-CO" dirty="0"/>
              <a:t> </a:t>
            </a:r>
            <a:r>
              <a:rPr lang="es-CO" dirty="0" err="1"/>
              <a:t>algorithms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user’s</a:t>
            </a:r>
            <a:r>
              <a:rPr lang="es-CO" dirty="0"/>
              <a:t> </a:t>
            </a:r>
            <a:r>
              <a:rPr lang="es-CO" dirty="0" err="1"/>
              <a:t>manipulation</a:t>
            </a:r>
            <a:r>
              <a:rPr lang="es-CO" dirty="0"/>
              <a:t>.</a:t>
            </a:r>
          </a:p>
          <a:p>
            <a:r>
              <a:rPr lang="it-IT" dirty="0"/>
              <a:t>First, the user must load the main project into python virtual environment in order to work with it: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 An example graph is automatically created after the previous statement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Then we can already apply any implemented algorithms with the following line command: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es-CO" dirty="0" err="1"/>
              <a:t>Separate</a:t>
            </a:r>
            <a:r>
              <a:rPr lang="es-CO" dirty="0"/>
              <a:t> </a:t>
            </a:r>
            <a:r>
              <a:rPr lang="es-CO" dirty="0" err="1"/>
              <a:t>Algorithms</a:t>
            </a:r>
            <a:r>
              <a:rPr lang="es-CO" dirty="0"/>
              <a:t> can </a:t>
            </a:r>
            <a:r>
              <a:rPr lang="es-CO" dirty="0" err="1"/>
              <a:t>also</a:t>
            </a:r>
            <a:r>
              <a:rPr lang="es-CO" dirty="0"/>
              <a:t> be </a:t>
            </a:r>
            <a:r>
              <a:rPr lang="es-CO" dirty="0" err="1"/>
              <a:t>imported</a:t>
            </a:r>
            <a:r>
              <a:rPr lang="es-CO" dirty="0"/>
              <a:t> in case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user</a:t>
            </a:r>
            <a:r>
              <a:rPr lang="es-CO" dirty="0"/>
              <a:t> </a:t>
            </a:r>
            <a:r>
              <a:rPr lang="es-CO" dirty="0" err="1"/>
              <a:t>wants</a:t>
            </a:r>
            <a:r>
              <a:rPr lang="es-CO" dirty="0"/>
              <a:t> to </a:t>
            </a:r>
            <a:r>
              <a:rPr lang="es-CO" dirty="0" err="1"/>
              <a:t>modify</a:t>
            </a:r>
            <a:r>
              <a:rPr lang="es-CO" dirty="0"/>
              <a:t> </a:t>
            </a:r>
            <a:r>
              <a:rPr lang="es-CO" dirty="0" err="1"/>
              <a:t>it</a:t>
            </a:r>
            <a:r>
              <a:rPr lang="es-CO" dirty="0"/>
              <a:t> </a:t>
            </a:r>
            <a:r>
              <a:rPr lang="es-CO" dirty="0" err="1"/>
              <a:t>without</a:t>
            </a:r>
            <a:r>
              <a:rPr lang="es-CO" dirty="0"/>
              <a:t> </a:t>
            </a:r>
            <a:r>
              <a:rPr lang="es-CO" dirty="0" err="1"/>
              <a:t>changing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main</a:t>
            </a:r>
            <a:r>
              <a:rPr lang="es-CO" dirty="0"/>
              <a:t> </a:t>
            </a:r>
            <a:r>
              <a:rPr lang="es-CO" dirty="0" err="1"/>
              <a:t>one</a:t>
            </a:r>
            <a:r>
              <a:rPr lang="es-CO" dirty="0"/>
              <a:t>: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A5226-862A-4712-BCAF-0CD028B3B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184" y="3011358"/>
            <a:ext cx="3714750" cy="238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4EE27A-A51B-41DD-9F6D-394114654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184" y="3946852"/>
            <a:ext cx="10137285" cy="166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773751-6917-4A0C-AEBF-2B9D4517CB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79" y="4815542"/>
            <a:ext cx="4603725" cy="771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577850-0CF5-4EF6-A289-64C46D6BDA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0252" y="4815542"/>
            <a:ext cx="5971593" cy="7715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C668B5-FD64-49D7-850B-C1F831485B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1180" y="6077434"/>
            <a:ext cx="26384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07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80630-E325-44CF-9653-AA533F40E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Command</a:t>
            </a:r>
            <a:r>
              <a:rPr lang="es-CO" dirty="0"/>
              <a:t> Line Tool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5C1F6-31C3-43AC-9CC9-FEF39E0C3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We can manually create a graph for later use, but it needs to have the following requirements:</a:t>
            </a:r>
          </a:p>
          <a:p>
            <a:pPr lvl="1"/>
            <a:r>
              <a:rPr lang="it-IT" dirty="0"/>
              <a:t>Edge with «Weight» property</a:t>
            </a:r>
          </a:p>
          <a:p>
            <a:pPr lvl="1"/>
            <a:r>
              <a:rPr lang="it-IT" dirty="0"/>
              <a:t>Node with «Cap» property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05E84-90FC-413B-87A9-1B4231F9B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2900151"/>
            <a:ext cx="7115175" cy="1914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B84F3C-381D-4CEB-AC02-A66DC7FB8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4902837"/>
            <a:ext cx="6019800" cy="1419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87987A6-B92F-40E5-A879-F994CAC326ED}"/>
              </a:ext>
            </a:extLst>
          </p:cNvPr>
          <p:cNvSpPr txBox="1"/>
          <p:nvPr/>
        </p:nvSpPr>
        <p:spPr>
          <a:xfrm>
            <a:off x="8431419" y="2900151"/>
            <a:ext cx="2663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first</a:t>
            </a:r>
            <a:r>
              <a:rPr lang="es-CO" dirty="0"/>
              <a:t> </a:t>
            </a:r>
            <a:r>
              <a:rPr lang="es-CO" dirty="0" err="1"/>
              <a:t>create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nodes</a:t>
            </a:r>
            <a:r>
              <a:rPr lang="es-CO" dirty="0"/>
              <a:t>, </a:t>
            </a:r>
            <a:r>
              <a:rPr lang="es-CO" dirty="0" err="1"/>
              <a:t>edges</a:t>
            </a:r>
            <a:r>
              <a:rPr lang="es-CO" dirty="0"/>
              <a:t>, </a:t>
            </a:r>
            <a:r>
              <a:rPr lang="es-CO" dirty="0" err="1"/>
              <a:t>node</a:t>
            </a:r>
            <a:r>
              <a:rPr lang="es-CO" dirty="0"/>
              <a:t> </a:t>
            </a:r>
            <a:r>
              <a:rPr lang="es-CO" dirty="0" err="1"/>
              <a:t>capacities</a:t>
            </a:r>
            <a:r>
              <a:rPr lang="es-CO" dirty="0"/>
              <a:t> and </a:t>
            </a:r>
            <a:r>
              <a:rPr lang="es-CO" dirty="0" err="1"/>
              <a:t>weights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our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.</a:t>
            </a:r>
            <a:endParaRPr lang="it-IT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464FED-C5CE-4B5E-9676-5549C07245AA}"/>
              </a:ext>
            </a:extLst>
          </p:cNvPr>
          <p:cNvSpPr txBox="1"/>
          <p:nvPr/>
        </p:nvSpPr>
        <p:spPr>
          <a:xfrm>
            <a:off x="8431419" y="4945764"/>
            <a:ext cx="2148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And </a:t>
            </a:r>
            <a:r>
              <a:rPr lang="es-CO" dirty="0" err="1"/>
              <a:t>then</a:t>
            </a:r>
            <a:r>
              <a:rPr lang="es-CO" dirty="0"/>
              <a:t> </a:t>
            </a:r>
            <a:r>
              <a:rPr lang="es-CO" dirty="0" err="1"/>
              <a:t>we</a:t>
            </a:r>
            <a:r>
              <a:rPr lang="es-CO" dirty="0"/>
              <a:t> </a:t>
            </a:r>
            <a:r>
              <a:rPr lang="es-CO" dirty="0" err="1"/>
              <a:t>assign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values</a:t>
            </a:r>
            <a:r>
              <a:rPr lang="es-CO" dirty="0"/>
              <a:t> to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073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C646-F59D-48E4-95AB-F0E5A345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Profiling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77745-C79D-4FDD-A5C6-247138E247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5"/>
            <a:ext cx="10058400" cy="1802988"/>
          </a:xfrm>
        </p:spPr>
        <p:txBody>
          <a:bodyPr/>
          <a:lstStyle/>
          <a:p>
            <a:r>
              <a:rPr lang="es-CO" sz="2000" dirty="0" err="1">
                <a:solidFill>
                  <a:schemeClr val="tx1"/>
                </a:solidFill>
              </a:rPr>
              <a:t>Two</a:t>
            </a:r>
            <a:r>
              <a:rPr lang="es-CO" sz="2000" dirty="0">
                <a:solidFill>
                  <a:schemeClr val="tx1"/>
                </a:solidFill>
              </a:rPr>
              <a:t> scripts </a:t>
            </a:r>
            <a:r>
              <a:rPr lang="es-CO" sz="2000" dirty="0" err="1">
                <a:solidFill>
                  <a:schemeClr val="tx1"/>
                </a:solidFill>
              </a:rPr>
              <a:t>were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made</a:t>
            </a:r>
            <a:r>
              <a:rPr lang="es-CO" sz="2000" dirty="0">
                <a:solidFill>
                  <a:schemeClr val="tx1"/>
                </a:solidFill>
              </a:rPr>
              <a:t> in </a:t>
            </a:r>
            <a:r>
              <a:rPr lang="es-CO" sz="2000" dirty="0" err="1">
                <a:solidFill>
                  <a:schemeClr val="tx1"/>
                </a:solidFill>
              </a:rPr>
              <a:t>order</a:t>
            </a:r>
            <a:r>
              <a:rPr lang="es-CO" sz="2000" dirty="0">
                <a:solidFill>
                  <a:schemeClr val="tx1"/>
                </a:solidFill>
              </a:rPr>
              <a:t> to </a:t>
            </a:r>
            <a:r>
              <a:rPr lang="es-CO" sz="2000" dirty="0" err="1">
                <a:solidFill>
                  <a:schemeClr val="tx1"/>
                </a:solidFill>
              </a:rPr>
              <a:t>automatically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check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the</a:t>
            </a:r>
            <a:r>
              <a:rPr lang="es-CO" sz="2000" dirty="0">
                <a:solidFill>
                  <a:schemeClr val="tx1"/>
                </a:solidFill>
              </a:rPr>
              <a:t> performance and </a:t>
            </a:r>
            <a:r>
              <a:rPr lang="es-CO" sz="2000" dirty="0" err="1">
                <a:solidFill>
                  <a:schemeClr val="tx1"/>
                </a:solidFill>
              </a:rPr>
              <a:t>the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memory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usage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of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the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implemented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algorithms</a:t>
            </a:r>
            <a:r>
              <a:rPr lang="es-CO" sz="2000" dirty="0">
                <a:solidFill>
                  <a:schemeClr val="tx1"/>
                </a:solidFill>
              </a:rPr>
              <a:t>. </a:t>
            </a:r>
            <a:r>
              <a:rPr lang="es-CO" sz="2000" dirty="0" err="1">
                <a:solidFill>
                  <a:schemeClr val="tx1"/>
                </a:solidFill>
              </a:rPr>
              <a:t>Each</a:t>
            </a:r>
            <a:r>
              <a:rPr lang="es-CO" sz="2000" dirty="0">
                <a:solidFill>
                  <a:schemeClr val="tx1"/>
                </a:solidFill>
              </a:rPr>
              <a:t> script </a:t>
            </a:r>
            <a:r>
              <a:rPr lang="es-CO" sz="2000" dirty="0" err="1">
                <a:solidFill>
                  <a:schemeClr val="tx1"/>
                </a:solidFill>
              </a:rPr>
              <a:t>calculates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the</a:t>
            </a:r>
            <a:r>
              <a:rPr lang="es-CO" sz="2000" dirty="0">
                <a:solidFill>
                  <a:schemeClr val="tx1"/>
                </a:solidFill>
              </a:rPr>
              <a:t> time/</a:t>
            </a:r>
            <a:r>
              <a:rPr lang="es-CO" sz="2000" dirty="0" err="1">
                <a:solidFill>
                  <a:schemeClr val="tx1"/>
                </a:solidFill>
              </a:rPr>
              <a:t>memory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used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by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each</a:t>
            </a:r>
            <a:r>
              <a:rPr lang="es-CO" sz="2000" dirty="0">
                <a:solidFill>
                  <a:schemeClr val="tx1"/>
                </a:solidFill>
              </a:rPr>
              <a:t> OPT1 and OPT2 </a:t>
            </a:r>
            <a:r>
              <a:rPr lang="es-CO" sz="2000" dirty="0" err="1">
                <a:solidFill>
                  <a:schemeClr val="tx1"/>
                </a:solidFill>
              </a:rPr>
              <a:t>algorithms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s-CO" sz="2000" dirty="0" err="1">
                <a:solidFill>
                  <a:schemeClr val="tx1"/>
                </a:solidFill>
              </a:rPr>
              <a:t>by</a:t>
            </a:r>
            <a:r>
              <a:rPr lang="es-CO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varying the number of nodes and edges by a fixed increasing size. </a:t>
            </a:r>
          </a:p>
          <a:p>
            <a:r>
              <a:rPr lang="en-US" dirty="0">
                <a:solidFill>
                  <a:schemeClr val="tx1"/>
                </a:solidFill>
              </a:rPr>
              <a:t>After each script is run, a graph image will be generated showing the performance of both algorithms depending of the profiling.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69DE9-F152-4B3C-8425-EAEE7D11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056" y="4334967"/>
            <a:ext cx="2247900" cy="2190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F2F049-27BD-4802-9A94-E83499D2579B}"/>
              </a:ext>
            </a:extLst>
          </p:cNvPr>
          <p:cNvSpPr txBox="1">
            <a:spLocks/>
          </p:cNvSpPr>
          <p:nvPr/>
        </p:nvSpPr>
        <p:spPr>
          <a:xfrm>
            <a:off x="1097280" y="3749041"/>
            <a:ext cx="10058400" cy="4856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>
                <a:solidFill>
                  <a:schemeClr val="tx1"/>
                </a:solidFill>
              </a:rPr>
              <a:t>To run </a:t>
            </a:r>
            <a:r>
              <a:rPr lang="es-CO" dirty="0" err="1">
                <a:solidFill>
                  <a:schemeClr val="tx1"/>
                </a:solidFill>
              </a:rPr>
              <a:t>the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memory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profiler</a:t>
            </a:r>
            <a:r>
              <a:rPr lang="es-CO" dirty="0">
                <a:solidFill>
                  <a:schemeClr val="tx1"/>
                </a:solidFill>
              </a:rPr>
              <a:t>, </a:t>
            </a:r>
            <a:r>
              <a:rPr lang="es-CO" dirty="0" err="1">
                <a:solidFill>
                  <a:schemeClr val="tx1"/>
                </a:solidFill>
              </a:rPr>
              <a:t>we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just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simply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need</a:t>
            </a:r>
            <a:r>
              <a:rPr lang="es-CO" dirty="0">
                <a:solidFill>
                  <a:schemeClr val="tx1"/>
                </a:solidFill>
              </a:rPr>
              <a:t> to write </a:t>
            </a:r>
            <a:r>
              <a:rPr lang="es-CO" dirty="0" err="1">
                <a:solidFill>
                  <a:schemeClr val="tx1"/>
                </a:solidFill>
              </a:rPr>
              <a:t>the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following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command</a:t>
            </a:r>
            <a:r>
              <a:rPr lang="es-CO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D45CA6-D368-4020-84F8-5B14B8A03C93}"/>
              </a:ext>
            </a:extLst>
          </p:cNvPr>
          <p:cNvSpPr txBox="1">
            <a:spLocks/>
          </p:cNvSpPr>
          <p:nvPr/>
        </p:nvSpPr>
        <p:spPr>
          <a:xfrm>
            <a:off x="1097280" y="4877837"/>
            <a:ext cx="10058400" cy="48560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>
                <a:solidFill>
                  <a:schemeClr val="tx1"/>
                </a:solidFill>
              </a:rPr>
              <a:t>Same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with</a:t>
            </a:r>
            <a:r>
              <a:rPr lang="es-CO" dirty="0">
                <a:solidFill>
                  <a:schemeClr val="tx1"/>
                </a:solidFill>
              </a:rPr>
              <a:t> </a:t>
            </a:r>
            <a:r>
              <a:rPr lang="es-CO" dirty="0" err="1">
                <a:solidFill>
                  <a:schemeClr val="tx1"/>
                </a:solidFill>
              </a:rPr>
              <a:t>the</a:t>
            </a:r>
            <a:r>
              <a:rPr lang="es-CO" dirty="0">
                <a:solidFill>
                  <a:schemeClr val="tx1"/>
                </a:solidFill>
              </a:rPr>
              <a:t> time </a:t>
            </a:r>
            <a:r>
              <a:rPr lang="es-CO" dirty="0" err="1">
                <a:solidFill>
                  <a:schemeClr val="tx1"/>
                </a:solidFill>
              </a:rPr>
              <a:t>profiler</a:t>
            </a:r>
            <a:r>
              <a:rPr lang="es-CO" dirty="0">
                <a:solidFill>
                  <a:schemeClr val="tx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22AF46-75A5-4A66-908E-A80725C50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056" y="5365664"/>
            <a:ext cx="2047875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017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D2D38B-E23B-439D-B522-78D5248CD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CO" sz="3600" dirty="0">
                <a:solidFill>
                  <a:srgbClr val="FFFFFF"/>
                </a:solidFill>
              </a:rPr>
              <a:t>Time </a:t>
            </a:r>
            <a:r>
              <a:rPr lang="es-CO" sz="3600" dirty="0" err="1">
                <a:solidFill>
                  <a:srgbClr val="FFFFFF"/>
                </a:solidFill>
              </a:rPr>
              <a:t>Profiling</a:t>
            </a:r>
            <a:endParaRPr lang="it-IT" sz="36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D4988-C6E5-438B-AAE5-007CF2455B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2371" y="2653800"/>
                <a:ext cx="3084844" cy="3335519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es-CO" sz="1300" dirty="0">
                    <a:solidFill>
                      <a:srgbClr val="FFFFFF"/>
                    </a:solidFill>
                  </a:rPr>
                  <a:t>Since the complexity of OPT1 is </a:t>
                </a:r>
                <a14:m>
                  <m:oMath xmlns:m="http://schemas.openxmlformats.org/officeDocument/2006/math">
                    <m:r>
                      <a:rPr lang="es-CO" sz="13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O" sz="13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sz="13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13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O" sz="13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300" dirty="0">
                    <a:solidFill>
                      <a:srgbClr val="FFFFFF"/>
                    </a:solidFill>
                  </a:rPr>
                  <a:t> it will outperform OPT2 </a:t>
                </a:r>
                <a14:m>
                  <m:oMath xmlns:m="http://schemas.openxmlformats.org/officeDocument/2006/math">
                    <m:r>
                      <a:rPr lang="es-CO" sz="13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s-CO" sz="13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s-CO" sz="13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sz="13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s-CO" sz="1300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300" dirty="0">
                    <a:solidFill>
                      <a:srgbClr val="FFFFFF"/>
                    </a:solidFill>
                  </a:rPr>
                  <a:t> completely. </a:t>
                </a:r>
              </a:p>
              <a:p>
                <a:pPr marL="0" indent="0">
                  <a:buNone/>
                </a:pPr>
                <a:endParaRPr lang="en-US" sz="15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8D4988-C6E5-438B-AAE5-007CF2455B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2371" y="2653800"/>
                <a:ext cx="3084844" cy="3335519"/>
              </a:xfrm>
              <a:blipFill>
                <a:blip r:embed="rId2"/>
                <a:stretch>
                  <a:fillRect t="-9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B6D1D81-1BE7-4E96-9D74-DBFD8DD901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879719"/>
            <a:ext cx="6798082" cy="50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45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35739-B218-4C03-9985-0518EB4DC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342512" cy="2103875"/>
          </a:xfrm>
        </p:spPr>
        <p:txBody>
          <a:bodyPr>
            <a:normAutofit/>
          </a:bodyPr>
          <a:lstStyle/>
          <a:p>
            <a:r>
              <a:rPr lang="es-CO" sz="3600" dirty="0" err="1">
                <a:solidFill>
                  <a:srgbClr val="FFFFFF"/>
                </a:solidFill>
              </a:rPr>
              <a:t>Memory</a:t>
            </a:r>
            <a:r>
              <a:rPr lang="es-CO" sz="3600" dirty="0">
                <a:solidFill>
                  <a:srgbClr val="FFFFFF"/>
                </a:solidFill>
              </a:rPr>
              <a:t> </a:t>
            </a:r>
            <a:r>
              <a:rPr lang="es-CO" sz="3600" dirty="0" err="1">
                <a:solidFill>
                  <a:srgbClr val="FFFFFF"/>
                </a:solidFill>
              </a:rPr>
              <a:t>Profiling</a:t>
            </a:r>
            <a:endParaRPr lang="it-IT" sz="36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0E0D4-5E35-4372-9A57-84EE4DCEC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1787571"/>
          </a:xfrm>
        </p:spPr>
        <p:txBody>
          <a:bodyPr>
            <a:normAutofit/>
          </a:bodyPr>
          <a:lstStyle/>
          <a:p>
            <a:pPr lvl="1"/>
            <a:r>
              <a:rPr lang="en-US" sz="1300" dirty="0">
                <a:solidFill>
                  <a:srgbClr val="FFFFFF"/>
                </a:solidFill>
              </a:rPr>
              <a:t>For nodes fewer or equal than 20, OPT1 is better than OP2 but after 20 nodes, both algorithms will use more or less the same memory. </a:t>
            </a:r>
          </a:p>
          <a:p>
            <a:pPr marL="0" indent="0">
              <a:buNone/>
            </a:pPr>
            <a:endParaRPr lang="en-US" sz="1500" dirty="0">
              <a:solidFill>
                <a:srgbClr val="FFFFFF"/>
              </a:solidFill>
            </a:endParaRPr>
          </a:p>
          <a:p>
            <a:endParaRPr lang="it-IT" sz="1500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55448078-733B-4859-9EA6-77D282CEF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017" y="879719"/>
            <a:ext cx="6798082" cy="509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2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A944-2984-4915-8A31-08ED8907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Manual </a:t>
            </a:r>
            <a:r>
              <a:rPr lang="es-CO" dirty="0" err="1"/>
              <a:t>Profiling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5D28-50B9-4666-A812-8E3DF290E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048386"/>
          </a:xfrm>
        </p:spPr>
        <p:txBody>
          <a:bodyPr/>
          <a:lstStyle/>
          <a:p>
            <a:r>
              <a:rPr lang="es-CO" dirty="0"/>
              <a:t>In </a:t>
            </a:r>
            <a:r>
              <a:rPr lang="es-CO" dirty="0" err="1"/>
              <a:t>order</a:t>
            </a:r>
            <a:r>
              <a:rPr lang="es-CO" dirty="0"/>
              <a:t> to </a:t>
            </a:r>
            <a:r>
              <a:rPr lang="es-CO" dirty="0" err="1"/>
              <a:t>manually</a:t>
            </a:r>
            <a:r>
              <a:rPr lang="es-CO" dirty="0"/>
              <a:t> </a:t>
            </a:r>
            <a:r>
              <a:rPr lang="es-CO" dirty="0" err="1"/>
              <a:t>check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performance and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memory</a:t>
            </a:r>
            <a:r>
              <a:rPr lang="es-CO" dirty="0"/>
              <a:t> </a:t>
            </a:r>
            <a:r>
              <a:rPr lang="es-CO" dirty="0" err="1"/>
              <a:t>usage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algorithms</a:t>
            </a:r>
            <a:r>
              <a:rPr lang="es-CO" dirty="0"/>
              <a:t>,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IPython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[3] was used because it provides access to a wide array of functionality for this kind of timing and profiling of code. The following </a:t>
            </a:r>
            <a:r>
              <a:rPr lang="en-US" b="0" i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IPython</a:t>
            </a:r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magic commands were used:</a:t>
            </a:r>
          </a:p>
          <a:p>
            <a:pPr marL="201168" lvl="1" indent="0">
              <a:buNone/>
            </a:pPr>
            <a:endParaRPr lang="en-US" b="0" i="0" dirty="0">
              <a:solidFill>
                <a:schemeClr val="tx1">
                  <a:lumMod val="85000"/>
                  <a:lumOff val="15000"/>
                </a:schemeClr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>
              <a:buFont typeface="+mj-lt"/>
              <a:buAutoNum type="arabicPeriod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9808" lvl="1" indent="-457200"/>
            <a:endParaRPr lang="it-IT" dirty="0">
              <a:solidFill>
                <a:schemeClr val="tx1">
                  <a:lumMod val="85000"/>
                  <a:lumOff val="1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37954-0F30-45DB-936C-04AC962E5117}"/>
              </a:ext>
            </a:extLst>
          </p:cNvPr>
          <p:cNvSpPr txBox="1"/>
          <p:nvPr/>
        </p:nvSpPr>
        <p:spPr>
          <a:xfrm>
            <a:off x="1097279" y="3124939"/>
            <a:ext cx="97423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%time: Time the execution of a single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timeit</a:t>
            </a:r>
            <a:r>
              <a:rPr lang="en-US" dirty="0"/>
              <a:t>: Time repeated execution of a single statement for more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prun</a:t>
            </a:r>
            <a:r>
              <a:rPr lang="en-US" dirty="0"/>
              <a:t>: Run code with the profiler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lprun</a:t>
            </a:r>
            <a:r>
              <a:rPr lang="en-US" dirty="0"/>
              <a:t>: Run code with the line-by-line profiler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memit</a:t>
            </a:r>
            <a:r>
              <a:rPr lang="en-US" dirty="0"/>
              <a:t>: Measure the memory use of a single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%</a:t>
            </a:r>
            <a:r>
              <a:rPr lang="en-US" dirty="0" err="1"/>
              <a:t>mprun</a:t>
            </a:r>
            <a:r>
              <a:rPr lang="en-US" dirty="0"/>
              <a:t>: Run code with the line-by-line memory profiler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47073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C2EE-0F24-4BC8-ADFC-ABA8EB27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Manual </a:t>
            </a:r>
            <a:r>
              <a:rPr lang="es-CO" dirty="0" err="1"/>
              <a:t>Profiling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9EEFB-0A0D-44E9-80CD-060F26950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example</a:t>
            </a:r>
            <a:r>
              <a:rPr lang="es-CO" dirty="0"/>
              <a:t>, %</a:t>
            </a:r>
            <a:r>
              <a:rPr lang="es-CO" dirty="0" err="1"/>
              <a:t>memit</a:t>
            </a:r>
            <a:r>
              <a:rPr lang="es-CO" dirty="0"/>
              <a:t> can be </a:t>
            </a:r>
            <a:r>
              <a:rPr lang="es-CO" dirty="0" err="1"/>
              <a:t>used</a:t>
            </a:r>
            <a:r>
              <a:rPr lang="es-CO" dirty="0"/>
              <a:t> to </a:t>
            </a:r>
            <a:r>
              <a:rPr lang="es-CO" dirty="0" err="1"/>
              <a:t>check</a:t>
            </a:r>
            <a:r>
              <a:rPr lang="es-CO" dirty="0"/>
              <a:t> </a:t>
            </a:r>
            <a:r>
              <a:rPr lang="es-CO" dirty="0" err="1"/>
              <a:t>how</a:t>
            </a:r>
            <a:r>
              <a:rPr lang="es-CO" dirty="0"/>
              <a:t> </a:t>
            </a:r>
            <a:r>
              <a:rPr lang="es-CO" dirty="0" err="1"/>
              <a:t>much</a:t>
            </a:r>
            <a:r>
              <a:rPr lang="es-CO" dirty="0"/>
              <a:t> </a:t>
            </a:r>
            <a:r>
              <a:rPr lang="es-CO" dirty="0" err="1"/>
              <a:t>memory</a:t>
            </a:r>
            <a:r>
              <a:rPr lang="es-CO" dirty="0"/>
              <a:t> a </a:t>
            </a:r>
            <a:r>
              <a:rPr lang="es-CO" dirty="0" err="1"/>
              <a:t>statement</a:t>
            </a:r>
            <a:r>
              <a:rPr lang="es-CO" dirty="0"/>
              <a:t> uses: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%time can be used for the time execution (duration) of a statement:</a:t>
            </a:r>
          </a:p>
          <a:p>
            <a:r>
              <a:rPr lang="it-IT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48944-9519-4891-B2E4-8029E77C8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968" y="2417453"/>
            <a:ext cx="6819900" cy="638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A3F8D5-5955-4E25-82A9-BFF7B6DBD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68" y="3627347"/>
            <a:ext cx="68770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41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05AB-1C96-402D-9C20-D98BBB3CA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Manual </a:t>
            </a:r>
            <a:r>
              <a:rPr lang="es-CO" dirty="0" err="1"/>
              <a:t>Profiling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7C6A-87D4-43F2-B971-4CDDE4ABB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%</a:t>
            </a:r>
            <a:r>
              <a:rPr lang="es-CO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prun</a:t>
            </a: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can be </a:t>
            </a:r>
            <a:r>
              <a:rPr lang="es-CO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used</a:t>
            </a:r>
            <a:r>
              <a:rPr lang="es-C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to create a table that indicates, in order of total time on each function call, where the execution is spending the most time.</a:t>
            </a:r>
            <a:endParaRPr lang="it-I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BC5027-FB3B-4E92-A2DD-A292E36BB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54900"/>
            <a:ext cx="10221749" cy="3462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53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321E-DEBE-47CF-9201-D09B27E5C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References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87960-BECB-4B2F-A126-82AB8A135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[1]. </a:t>
            </a:r>
            <a:r>
              <a:rPr lang="en-US" dirty="0">
                <a:solidFill>
                  <a:srgbClr val="000000"/>
                </a:solidFill>
              </a:rPr>
              <a:t>C. E. </a:t>
            </a:r>
            <a:r>
              <a:rPr lang="en-US" dirty="0" err="1">
                <a:solidFill>
                  <a:srgbClr val="000000"/>
                </a:solidFill>
              </a:rPr>
              <a:t>Leiserson</a:t>
            </a:r>
            <a:r>
              <a:rPr lang="en-US" dirty="0">
                <a:solidFill>
                  <a:srgbClr val="000000"/>
                </a:solidFill>
              </a:rPr>
              <a:t> and J. B. Saxe, "Retiming Synchronous Circuitry", Digital Systems Research Center, Report 18, August 20, 1986.</a:t>
            </a:r>
          </a:p>
          <a:p>
            <a:r>
              <a:rPr lang="it-IT" dirty="0">
                <a:solidFill>
                  <a:schemeClr val="tx1"/>
                </a:solidFill>
              </a:rPr>
              <a:t>[2]. Graph Tool Official Documentation: </a:t>
            </a:r>
            <a:r>
              <a:rPr lang="it-IT" dirty="0">
                <a:hlinkClick r:id="rId2"/>
              </a:rPr>
              <a:t>https://graph-tool.skewed.de/</a:t>
            </a:r>
            <a:endParaRPr lang="it-IT" dirty="0"/>
          </a:p>
          <a:p>
            <a:r>
              <a:rPr lang="it-IT" dirty="0">
                <a:solidFill>
                  <a:schemeClr val="tx1"/>
                </a:solidFill>
              </a:rPr>
              <a:t>[3]. </a:t>
            </a:r>
            <a:r>
              <a:rPr lang="en-US" dirty="0">
                <a:solidFill>
                  <a:schemeClr val="tx1"/>
                </a:solidFill>
              </a:rPr>
              <a:t>Profiling and Timing Code: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https://jakevdp.github.io/PythonDataScienceHandbook/01.07-timing-and-profiling.html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[4]. </a:t>
            </a:r>
            <a:r>
              <a:rPr lang="en-US" dirty="0" err="1">
                <a:solidFill>
                  <a:schemeClr val="tx1"/>
                </a:solidFill>
              </a:rPr>
              <a:t>SnakeViz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https://jiffyclub.github.io/snakeviz/</a:t>
            </a:r>
            <a:endParaRPr lang="en-US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0362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14EE9-9C26-4FF8-9A8C-8933FD3F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Retiming </a:t>
            </a:r>
            <a:r>
              <a:rPr lang="es-CO" dirty="0" err="1"/>
              <a:t>Problem</a:t>
            </a:r>
            <a:endParaRPr lang="it-IT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9CE2F7B4-564A-4637-A2E8-C995F716C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357329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E7ED49-2A3E-4F0C-963A-964F446BAC77}"/>
              </a:ext>
            </a:extLst>
          </p:cNvPr>
          <p:cNvSpPr txBox="1"/>
          <p:nvPr/>
        </p:nvSpPr>
        <p:spPr>
          <a:xfrm>
            <a:off x="9446003" y="5956183"/>
            <a:ext cx="2701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Taken</a:t>
            </a:r>
            <a:r>
              <a:rPr lang="es-CO" dirty="0"/>
              <a:t> from </a:t>
            </a:r>
            <a:r>
              <a:rPr lang="es-CO" dirty="0" err="1"/>
              <a:t>Course</a:t>
            </a:r>
            <a:r>
              <a:rPr lang="es-CO" dirty="0"/>
              <a:t> </a:t>
            </a:r>
            <a:r>
              <a:rPr lang="es-CO" dirty="0" err="1"/>
              <a:t>Slides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597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E69B-AC7D-4AF7-9DDB-F94C81E46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Implementation</a:t>
            </a:r>
            <a:r>
              <a:rPr lang="es-CO" dirty="0"/>
              <a:t> </a:t>
            </a:r>
            <a:r>
              <a:rPr lang="es-CO" dirty="0" err="1"/>
              <a:t>Details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CB0D3-E59F-4310-AFD3-4AF51746D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75638"/>
          </a:xfrm>
        </p:spPr>
        <p:txBody>
          <a:bodyPr/>
          <a:lstStyle/>
          <a:p>
            <a:r>
              <a:rPr lang="es-CO" dirty="0"/>
              <a:t>-</a:t>
            </a:r>
            <a:r>
              <a:rPr lang="es-CO" dirty="0" err="1"/>
              <a:t>Program</a:t>
            </a:r>
            <a:r>
              <a:rPr lang="es-CO" dirty="0"/>
              <a:t> Used: Python in </a:t>
            </a:r>
            <a:r>
              <a:rPr lang="es-CO" dirty="0" err="1"/>
              <a:t>Jupyter</a:t>
            </a:r>
            <a:r>
              <a:rPr lang="es-CO" dirty="0"/>
              <a:t> Notebook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 Tool Module [2]. 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9CC000-E1B0-4277-9092-309468AA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00025"/>
            <a:ext cx="2505075" cy="7143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07C4D31-23A2-4693-9185-B616A39FBCD4}"/>
              </a:ext>
            </a:extLst>
          </p:cNvPr>
          <p:cNvSpPr txBox="1">
            <a:spLocks/>
          </p:cNvSpPr>
          <p:nvPr/>
        </p:nvSpPr>
        <p:spPr>
          <a:xfrm>
            <a:off x="1097280" y="3429000"/>
            <a:ext cx="6647128" cy="232584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-</a:t>
            </a:r>
            <a:r>
              <a:rPr lang="es-CO" dirty="0" err="1"/>
              <a:t>Why</a:t>
            </a:r>
            <a:r>
              <a:rPr lang="es-CO" dirty="0"/>
              <a:t> Use Python-</a:t>
            </a:r>
            <a:r>
              <a:rPr lang="es-CO" dirty="0" err="1"/>
              <a:t>Graph</a:t>
            </a:r>
            <a:r>
              <a:rPr lang="es-CO" dirty="0"/>
              <a:t>-Tool? </a:t>
            </a:r>
          </a:p>
          <a:p>
            <a:pPr lvl="1"/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power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C++ and </a:t>
            </a:r>
            <a:r>
              <a:rPr lang="es-CO" dirty="0" err="1"/>
              <a:t>easiness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Python </a:t>
            </a:r>
            <a:r>
              <a:rPr lang="es-CO" dirty="0" err="1"/>
              <a:t>combined</a:t>
            </a:r>
            <a:r>
              <a:rPr lang="es-CO" dirty="0"/>
              <a:t> into </a:t>
            </a:r>
            <a:r>
              <a:rPr lang="es-CO" dirty="0" err="1"/>
              <a:t>one</a:t>
            </a:r>
            <a:r>
              <a:rPr lang="es-CO" dirty="0"/>
              <a:t>!</a:t>
            </a:r>
          </a:p>
          <a:p>
            <a:pPr lvl="1"/>
            <a:r>
              <a:rPr lang="es-CO" dirty="0" err="1"/>
              <a:t>It’s</a:t>
            </a:r>
            <a:r>
              <a:rPr lang="es-CO" dirty="0"/>
              <a:t> </a:t>
            </a:r>
            <a:r>
              <a:rPr lang="es-CO" dirty="0" err="1"/>
              <a:t>heavily</a:t>
            </a:r>
            <a:r>
              <a:rPr lang="es-CO" dirty="0"/>
              <a:t> </a:t>
            </a:r>
            <a:r>
              <a:rPr lang="es-CO" dirty="0" err="1"/>
              <a:t>based</a:t>
            </a:r>
            <a:r>
              <a:rPr lang="es-CO" dirty="0"/>
              <a:t> </a:t>
            </a:r>
            <a:r>
              <a:rPr lang="es-CO" dirty="0" err="1"/>
              <a:t>on</a:t>
            </a:r>
            <a:r>
              <a:rPr lang="es-CO" dirty="0"/>
              <a:t> </a:t>
            </a:r>
            <a:r>
              <a:rPr lang="es-CO" dirty="0" err="1"/>
              <a:t>Boost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 Library </a:t>
            </a:r>
            <a:r>
              <a:rPr lang="es-CO" dirty="0" err="1"/>
              <a:t>for</a:t>
            </a:r>
            <a:r>
              <a:rPr lang="es-CO" dirty="0"/>
              <a:t> C++</a:t>
            </a:r>
          </a:p>
          <a:p>
            <a:pPr lvl="1"/>
            <a:r>
              <a:rPr lang="es-CO" dirty="0" err="1"/>
              <a:t>Efficient</a:t>
            </a:r>
            <a:r>
              <a:rPr lang="es-CO" dirty="0"/>
              <a:t> Network </a:t>
            </a:r>
            <a:r>
              <a:rPr lang="es-CO" dirty="0" err="1"/>
              <a:t>Analysis</a:t>
            </a:r>
            <a:endParaRPr lang="es-CO" dirty="0"/>
          </a:p>
          <a:p>
            <a:pPr lvl="1"/>
            <a:r>
              <a:rPr lang="es-CO" dirty="0" err="1"/>
              <a:t>Everything</a:t>
            </a:r>
            <a:r>
              <a:rPr lang="es-CO" dirty="0"/>
              <a:t> can be </a:t>
            </a:r>
            <a:r>
              <a:rPr lang="es-CO" dirty="0" err="1"/>
              <a:t>tested</a:t>
            </a:r>
            <a:r>
              <a:rPr lang="es-CO" dirty="0"/>
              <a:t> </a:t>
            </a:r>
            <a:r>
              <a:rPr lang="es-CO" dirty="0" err="1"/>
              <a:t>via</a:t>
            </a:r>
            <a:r>
              <a:rPr lang="es-CO" dirty="0"/>
              <a:t> step </a:t>
            </a:r>
            <a:r>
              <a:rPr lang="es-CO" dirty="0" err="1"/>
              <a:t>by</a:t>
            </a:r>
            <a:r>
              <a:rPr lang="es-CO" dirty="0"/>
              <a:t> step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extensive</a:t>
            </a:r>
            <a:r>
              <a:rPr lang="es-CO" dirty="0"/>
              <a:t> </a:t>
            </a:r>
            <a:r>
              <a:rPr lang="es-CO" dirty="0" err="1"/>
              <a:t>algorithms</a:t>
            </a:r>
            <a:endParaRPr lang="es-CO" dirty="0"/>
          </a:p>
          <a:p>
            <a:pPr lvl="1"/>
            <a:r>
              <a:rPr lang="es-CO" dirty="0" err="1"/>
              <a:t>Powerful</a:t>
            </a:r>
            <a:r>
              <a:rPr lang="es-CO" dirty="0"/>
              <a:t> </a:t>
            </a:r>
            <a:r>
              <a:rPr lang="es-CO" dirty="0" err="1"/>
              <a:t>Visualization</a:t>
            </a:r>
            <a:r>
              <a:rPr lang="es-CO" dirty="0"/>
              <a:t> </a:t>
            </a:r>
            <a:r>
              <a:rPr lang="es-CO" dirty="0" err="1"/>
              <a:t>techniques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different</a:t>
            </a:r>
            <a:r>
              <a:rPr lang="es-CO" dirty="0"/>
              <a:t> </a:t>
            </a:r>
            <a:r>
              <a:rPr lang="es-CO" dirty="0" err="1"/>
              <a:t>features</a:t>
            </a:r>
            <a:endParaRPr lang="es-CO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3876EDA2-E5B6-4E35-86AC-4F5D11674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215" y="2300025"/>
            <a:ext cx="1400961" cy="714375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D06BE4E9-8D9B-4ADE-8289-D7CF2D08B2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53" y="2329283"/>
            <a:ext cx="2217851" cy="751381"/>
          </a:xfrm>
          <a:prstGeom prst="rect">
            <a:avLst/>
          </a:prstGeom>
        </p:spPr>
      </p:pic>
      <p:pic>
        <p:nvPicPr>
          <p:cNvPr id="1028" name="Picture 4" descr="IPython 3.2 released | by Project Jupyter | Jupyter Blog">
            <a:extLst>
              <a:ext uri="{FF2B5EF4-FFF2-40B4-BE49-F238E27FC236}">
                <a16:creationId xmlns:a16="http://schemas.microsoft.com/office/drawing/2014/main" id="{814A926E-ED71-468A-9EA5-785F475D7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8669" y="2333801"/>
            <a:ext cx="1610876" cy="73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77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9FE7-19F7-446E-9708-153D9781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Python </a:t>
            </a:r>
            <a:r>
              <a:rPr lang="es-CO" dirty="0" err="1"/>
              <a:t>Graph</a:t>
            </a:r>
            <a:r>
              <a:rPr lang="es-CO" dirty="0"/>
              <a:t>-Tool –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Basics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E9D18-2211-4721-A16D-E63ACFAA1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92242" y="4939067"/>
            <a:ext cx="1627416" cy="663358"/>
          </a:xfrm>
        </p:spPr>
        <p:txBody>
          <a:bodyPr/>
          <a:lstStyle/>
          <a:p>
            <a:r>
              <a:rPr lang="es-CO" dirty="0" err="1"/>
              <a:t>Graph</a:t>
            </a:r>
            <a:r>
              <a:rPr lang="es-CO" dirty="0"/>
              <a:t> </a:t>
            </a:r>
            <a:r>
              <a:rPr lang="es-CO" dirty="0" err="1"/>
              <a:t>created</a:t>
            </a:r>
            <a:endParaRPr lang="it-IT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002D300-2DA7-4253-BCE6-B3F271A90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25" y="2470134"/>
            <a:ext cx="5114925" cy="2400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AE2436-073C-4931-94F5-F3A058D95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4202" y="2103747"/>
            <a:ext cx="2371531" cy="24689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0E48080-BC06-494A-B21E-7CD7F571D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1925" y="1884672"/>
            <a:ext cx="2162175" cy="43815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D9BC232-C119-49D8-95DB-122ADCED56C3}"/>
              </a:ext>
            </a:extLst>
          </p:cNvPr>
          <p:cNvSpPr txBox="1">
            <a:spLocks/>
          </p:cNvSpPr>
          <p:nvPr/>
        </p:nvSpPr>
        <p:spPr>
          <a:xfrm>
            <a:off x="1171924" y="5028316"/>
            <a:ext cx="5114925" cy="66335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Creation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a </a:t>
            </a:r>
            <a:r>
              <a:rPr lang="es-CO" dirty="0" err="1"/>
              <a:t>graph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3 </a:t>
            </a:r>
            <a:r>
              <a:rPr lang="es-CO" dirty="0" err="1"/>
              <a:t>nodes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3 </a:t>
            </a:r>
            <a:r>
              <a:rPr lang="es-CO" dirty="0" err="1"/>
              <a:t>edges</a:t>
            </a:r>
            <a:r>
              <a:rPr lang="es-CO" dirty="0"/>
              <a:t> and </a:t>
            </a:r>
            <a:r>
              <a:rPr lang="es-CO" dirty="0" err="1"/>
              <a:t>one</a:t>
            </a:r>
            <a:r>
              <a:rPr lang="es-CO" dirty="0"/>
              <a:t> </a:t>
            </a:r>
            <a:r>
              <a:rPr lang="es-CO" dirty="0" err="1"/>
              <a:t>property</a:t>
            </a:r>
            <a:r>
              <a:rPr lang="es-CO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161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602D-4643-4B2D-A8FB-86F44B48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Python </a:t>
            </a:r>
            <a:r>
              <a:rPr lang="es-CO" sz="4400" dirty="0" err="1"/>
              <a:t>Graph</a:t>
            </a:r>
            <a:r>
              <a:rPr lang="es-CO" sz="4400" dirty="0"/>
              <a:t>-Tool – </a:t>
            </a:r>
            <a:r>
              <a:rPr lang="es-CO" sz="4400" dirty="0" err="1"/>
              <a:t>Circuit</a:t>
            </a:r>
            <a:r>
              <a:rPr lang="es-CO" sz="4400" dirty="0"/>
              <a:t> </a:t>
            </a:r>
            <a:r>
              <a:rPr lang="es-CO" sz="4400" dirty="0" err="1"/>
              <a:t>Representation</a:t>
            </a:r>
            <a:endParaRPr lang="it-IT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170DB-E3C0-46A7-AC71-500EBEE0D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Restrictions on Graph Generation</a:t>
            </a:r>
          </a:p>
          <a:p>
            <a:r>
              <a:rPr lang="en-US" dirty="0"/>
              <a:t>In order that a graph G = (V, E, d, w) have well-defined physical meaning as a circuit, we place nonnegativity restrictions on the propagation delays d(v) and the register counts w(e):</a:t>
            </a:r>
          </a:p>
          <a:p>
            <a:r>
              <a:rPr lang="en-US" dirty="0"/>
              <a:t>D1. The propagation delay d(v) is nonnegative for each vertex v belonging to V.</a:t>
            </a:r>
          </a:p>
          <a:p>
            <a:r>
              <a:rPr lang="en-US" dirty="0"/>
              <a:t>W1. The register count w(e) is a nonnegative integer for each edge e belonging to E. We also impose the restriction that there be no directed cycles of zero weight:</a:t>
            </a:r>
          </a:p>
          <a:p>
            <a:r>
              <a:rPr lang="en-US" dirty="0"/>
              <a:t>W2. In any directed cycle of G, there is some edge with (strictly) positive register count.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2160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FDF2-43FB-490F-930F-374E7889E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Python </a:t>
            </a:r>
            <a:r>
              <a:rPr lang="es-CO" sz="4400" dirty="0" err="1"/>
              <a:t>Graph</a:t>
            </a:r>
            <a:r>
              <a:rPr lang="es-CO" sz="4400" dirty="0"/>
              <a:t>-Tool – </a:t>
            </a:r>
            <a:r>
              <a:rPr lang="es-CO" sz="4400" dirty="0" err="1"/>
              <a:t>Circuit</a:t>
            </a:r>
            <a:r>
              <a:rPr lang="es-CO" sz="4400" dirty="0"/>
              <a:t> </a:t>
            </a:r>
            <a:r>
              <a:rPr lang="es-CO" sz="4400" dirty="0" err="1"/>
              <a:t>Representation</a:t>
            </a:r>
            <a:endParaRPr lang="it-IT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C24CE-70DE-4237-930A-210E4846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597135" cy="2215511"/>
          </a:xfrm>
        </p:spPr>
        <p:txBody>
          <a:bodyPr/>
          <a:lstStyle/>
          <a:p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 G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formed</a:t>
            </a:r>
            <a:r>
              <a:rPr lang="es-CO" dirty="0"/>
              <a:t> </a:t>
            </a:r>
            <a:r>
              <a:rPr lang="es-CO" dirty="0" err="1"/>
              <a:t>by</a:t>
            </a:r>
            <a:r>
              <a:rPr lang="es-CO" dirty="0"/>
              <a:t> G = (V, E, d(v), w(e) )</a:t>
            </a:r>
          </a:p>
          <a:p>
            <a:r>
              <a:rPr lang="es-CO" dirty="0" err="1"/>
              <a:t>Where</a:t>
            </a:r>
            <a:r>
              <a:rPr lang="es-CO" dirty="0"/>
              <a:t>:</a:t>
            </a:r>
          </a:p>
          <a:p>
            <a:pPr lvl="1"/>
            <a:r>
              <a:rPr lang="es-CO" dirty="0"/>
              <a:t>V: </a:t>
            </a:r>
            <a:r>
              <a:rPr lang="es-CO" dirty="0" err="1"/>
              <a:t>Vertices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E: </a:t>
            </a:r>
            <a:r>
              <a:rPr lang="es-CO" dirty="0" err="1"/>
              <a:t>Edges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n-150" dirty="0"/>
              <a:t>the</a:t>
            </a:r>
            <a:r>
              <a:rPr lang="es-CO" dirty="0"/>
              <a:t> </a:t>
            </a:r>
            <a:r>
              <a:rPr lang="es-CO" dirty="0" err="1"/>
              <a:t>Graph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d(v): </a:t>
            </a:r>
            <a:r>
              <a:rPr lang="es-CO" dirty="0" err="1"/>
              <a:t>Propagation</a:t>
            </a:r>
            <a:r>
              <a:rPr lang="es-CO" dirty="0"/>
              <a:t> </a:t>
            </a:r>
            <a:r>
              <a:rPr lang="es-CO" dirty="0" err="1"/>
              <a:t>delay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vertex</a:t>
            </a:r>
            <a:r>
              <a:rPr lang="es-CO" dirty="0"/>
              <a:t>.</a:t>
            </a:r>
          </a:p>
          <a:p>
            <a:pPr lvl="1"/>
            <a:r>
              <a:rPr lang="es-CO" dirty="0"/>
              <a:t>w(e): </a:t>
            </a:r>
            <a:r>
              <a:rPr lang="es-CO" dirty="0" err="1"/>
              <a:t>Register</a:t>
            </a:r>
            <a:r>
              <a:rPr lang="es-CO" dirty="0"/>
              <a:t> </a:t>
            </a:r>
            <a:r>
              <a:rPr lang="es-CO" dirty="0" err="1"/>
              <a:t>count</a:t>
            </a:r>
            <a:r>
              <a:rPr lang="es-CO" dirty="0"/>
              <a:t> </a:t>
            </a:r>
            <a:r>
              <a:rPr lang="es-CO" dirty="0" err="1"/>
              <a:t>or</a:t>
            </a:r>
            <a:r>
              <a:rPr lang="es-CO" dirty="0"/>
              <a:t> </a:t>
            </a:r>
            <a:r>
              <a:rPr lang="es-CO" dirty="0" err="1"/>
              <a:t>weight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Edge.</a:t>
            </a:r>
          </a:p>
          <a:p>
            <a:endParaRPr lang="it-IT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EB3ED78-9449-4631-9735-BAF7A56C7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82" y="2606310"/>
            <a:ext cx="4722609" cy="123475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BA34ABF-69B9-4ACC-A88B-7689788DDA5A}"/>
              </a:ext>
            </a:extLst>
          </p:cNvPr>
          <p:cNvSpPr txBox="1">
            <a:spLocks/>
          </p:cNvSpPr>
          <p:nvPr/>
        </p:nvSpPr>
        <p:spPr>
          <a:xfrm>
            <a:off x="1097280" y="4304914"/>
            <a:ext cx="9229569" cy="147842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 err="1"/>
              <a:t>Comments</a:t>
            </a:r>
            <a:r>
              <a:rPr lang="es-CO" dirty="0"/>
              <a:t>:</a:t>
            </a:r>
          </a:p>
          <a:p>
            <a:pPr lvl="1"/>
            <a:r>
              <a:rPr lang="es-CO" dirty="0" err="1"/>
              <a:t>nodeCapacity</a:t>
            </a:r>
            <a:r>
              <a:rPr lang="es-CO" dirty="0"/>
              <a:t> can be </a:t>
            </a:r>
            <a:r>
              <a:rPr lang="es-CO" dirty="0" err="1"/>
              <a:t>replaced</a:t>
            </a:r>
            <a:r>
              <a:rPr lang="es-CO" dirty="0"/>
              <a:t> </a:t>
            </a:r>
            <a:r>
              <a:rPr lang="es-CO" dirty="0" err="1"/>
              <a:t>with</a:t>
            </a:r>
            <a:r>
              <a:rPr lang="es-CO" dirty="0"/>
              <a:t> </a:t>
            </a:r>
            <a:r>
              <a:rPr lang="es-CO" dirty="0" err="1"/>
              <a:t>any</a:t>
            </a:r>
            <a:r>
              <a:rPr lang="es-CO" dirty="0"/>
              <a:t> </a:t>
            </a:r>
            <a:r>
              <a:rPr lang="es-CO" dirty="0" err="1"/>
              <a:t>value</a:t>
            </a:r>
            <a:r>
              <a:rPr lang="es-CO" dirty="0"/>
              <a:t>,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reason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name</a:t>
            </a:r>
            <a:r>
              <a:rPr lang="es-CO" dirty="0"/>
              <a:t> </a:t>
            </a:r>
            <a:r>
              <a:rPr lang="es-CO" dirty="0" err="1"/>
              <a:t>was</a:t>
            </a:r>
            <a:r>
              <a:rPr lang="es-CO" dirty="0"/>
              <a:t> </a:t>
            </a:r>
            <a:r>
              <a:rPr lang="es-CO" dirty="0" err="1"/>
              <a:t>like</a:t>
            </a:r>
            <a:r>
              <a:rPr lang="es-CO" dirty="0"/>
              <a:t> </a:t>
            </a:r>
            <a:r>
              <a:rPr lang="es-CO" dirty="0" err="1"/>
              <a:t>this</a:t>
            </a:r>
            <a:r>
              <a:rPr lang="es-CO" dirty="0"/>
              <a:t> </a:t>
            </a:r>
            <a:r>
              <a:rPr lang="es-CO" dirty="0" err="1"/>
              <a:t>representation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very</a:t>
            </a:r>
            <a:r>
              <a:rPr lang="es-CO" dirty="0"/>
              <a:t> similar to a Network Flow </a:t>
            </a:r>
            <a:r>
              <a:rPr lang="es-CO" dirty="0" err="1"/>
              <a:t>Graph</a:t>
            </a:r>
            <a:r>
              <a:rPr lang="es-CO" dirty="0"/>
              <a:t>, </a:t>
            </a:r>
            <a:r>
              <a:rPr lang="es-CO" dirty="0" err="1"/>
              <a:t>where</a:t>
            </a:r>
            <a:r>
              <a:rPr lang="es-CO" dirty="0"/>
              <a:t>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node</a:t>
            </a:r>
            <a:r>
              <a:rPr lang="es-CO" dirty="0"/>
              <a:t> has a </a:t>
            </a:r>
            <a:r>
              <a:rPr lang="es-CO" dirty="0" err="1"/>
              <a:t>capacity</a:t>
            </a:r>
            <a:r>
              <a:rPr lang="es-CO" dirty="0"/>
              <a:t>.</a:t>
            </a:r>
          </a:p>
          <a:p>
            <a:pPr lvl="1"/>
            <a:r>
              <a:rPr lang="es-CO" dirty="0" err="1"/>
              <a:t>This</a:t>
            </a:r>
            <a:r>
              <a:rPr lang="es-CO" dirty="0"/>
              <a:t> </a:t>
            </a:r>
            <a:r>
              <a:rPr lang="es-CO" dirty="0" err="1"/>
              <a:t>is</a:t>
            </a:r>
            <a:r>
              <a:rPr lang="es-CO" dirty="0"/>
              <a:t> </a:t>
            </a:r>
            <a:r>
              <a:rPr lang="es-CO" dirty="0" err="1"/>
              <a:t>one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various</a:t>
            </a:r>
            <a:r>
              <a:rPr lang="es-CO" dirty="0"/>
              <a:t> </a:t>
            </a:r>
            <a:r>
              <a:rPr lang="es-CO" dirty="0" err="1"/>
              <a:t>ways</a:t>
            </a:r>
            <a:r>
              <a:rPr lang="es-CO" dirty="0"/>
              <a:t> </a:t>
            </a:r>
            <a:r>
              <a:rPr lang="es-CO" dirty="0" err="1"/>
              <a:t>of</a:t>
            </a:r>
            <a:r>
              <a:rPr lang="es-CO" dirty="0"/>
              <a:t> </a:t>
            </a:r>
            <a:r>
              <a:rPr lang="es-CO" dirty="0" err="1"/>
              <a:t>creating</a:t>
            </a:r>
            <a:r>
              <a:rPr lang="es-CO" dirty="0"/>
              <a:t> a </a:t>
            </a:r>
            <a:r>
              <a:rPr lang="es-CO" dirty="0" err="1"/>
              <a:t>graph</a:t>
            </a:r>
            <a:r>
              <a:rPr lang="es-CO" dirty="0"/>
              <a:t>.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973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1AB5-ADE0-4630-9C7A-500B5757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Python </a:t>
            </a:r>
            <a:r>
              <a:rPr lang="es-CO" sz="4400" dirty="0" err="1"/>
              <a:t>Graph</a:t>
            </a:r>
            <a:r>
              <a:rPr lang="es-CO" sz="4400" dirty="0"/>
              <a:t>-Tool – </a:t>
            </a:r>
            <a:r>
              <a:rPr lang="es-CO" sz="4400" dirty="0" err="1"/>
              <a:t>Circuit</a:t>
            </a:r>
            <a:r>
              <a:rPr lang="es-CO" sz="4400" dirty="0"/>
              <a:t> </a:t>
            </a:r>
            <a:r>
              <a:rPr lang="es-CO" sz="4400" dirty="0" err="1"/>
              <a:t>Representation</a:t>
            </a:r>
            <a:endParaRPr lang="it-IT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A0C05-B378-40FC-83FF-7D3CD1571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18751"/>
            <a:ext cx="6019800" cy="14192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1683D7-9E85-42D3-B198-6C4A581A3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" y="2400225"/>
            <a:ext cx="7115175" cy="1914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95C100-C012-422E-ACB2-BFDE976F1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799" y="4314750"/>
            <a:ext cx="4600938" cy="1893609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823A813-FC8B-448E-B213-EC1BC1D2B454}"/>
              </a:ext>
            </a:extLst>
          </p:cNvPr>
          <p:cNvSpPr txBox="1">
            <a:spLocks/>
          </p:cNvSpPr>
          <p:nvPr/>
        </p:nvSpPr>
        <p:spPr>
          <a:xfrm>
            <a:off x="2801643" y="6059660"/>
            <a:ext cx="2777036" cy="325617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s-CO" dirty="0" err="1"/>
              <a:t>Representation</a:t>
            </a:r>
            <a:r>
              <a:rPr lang="es-CO" dirty="0"/>
              <a:t> from </a:t>
            </a:r>
            <a:r>
              <a:rPr lang="es-CO" dirty="0" err="1"/>
              <a:t>scratch</a:t>
            </a:r>
            <a:endParaRPr lang="es-CO" dirty="0"/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0CC61-ABD6-45D6-B341-38C106635B91}"/>
              </a:ext>
            </a:extLst>
          </p:cNvPr>
          <p:cNvSpPr txBox="1"/>
          <p:nvPr/>
        </p:nvSpPr>
        <p:spPr>
          <a:xfrm>
            <a:off x="8371643" y="2400225"/>
            <a:ext cx="36080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In </a:t>
            </a:r>
            <a:r>
              <a:rPr lang="es-CO" dirty="0" err="1"/>
              <a:t>order</a:t>
            </a:r>
            <a:r>
              <a:rPr lang="es-CO" dirty="0"/>
              <a:t>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the</a:t>
            </a:r>
            <a:r>
              <a:rPr lang="es-CO" dirty="0"/>
              <a:t> </a:t>
            </a:r>
            <a:r>
              <a:rPr lang="es-CO" dirty="0" err="1"/>
              <a:t>algorithms</a:t>
            </a:r>
            <a:r>
              <a:rPr lang="es-CO" dirty="0"/>
              <a:t> to </a:t>
            </a:r>
            <a:r>
              <a:rPr lang="es-CO" dirty="0" err="1"/>
              <a:t>work</a:t>
            </a:r>
            <a:r>
              <a:rPr lang="es-CO" dirty="0"/>
              <a:t> </a:t>
            </a:r>
            <a:r>
              <a:rPr lang="es-CO" dirty="0" err="1"/>
              <a:t>properly</a:t>
            </a:r>
            <a:r>
              <a:rPr lang="es-CO" dirty="0"/>
              <a:t>, a “</a:t>
            </a:r>
            <a:r>
              <a:rPr lang="es-CO" dirty="0" err="1"/>
              <a:t>weight</a:t>
            </a:r>
            <a:r>
              <a:rPr lang="es-CO" dirty="0"/>
              <a:t>” </a:t>
            </a:r>
            <a:r>
              <a:rPr lang="es-CO" dirty="0" err="1"/>
              <a:t>property</a:t>
            </a:r>
            <a:r>
              <a:rPr lang="es-CO" dirty="0"/>
              <a:t> </a:t>
            </a:r>
            <a:r>
              <a:rPr lang="es-CO" dirty="0" err="1"/>
              <a:t>must</a:t>
            </a:r>
            <a:r>
              <a:rPr lang="es-CO" dirty="0"/>
              <a:t> be </a:t>
            </a:r>
            <a:r>
              <a:rPr lang="es-CO" dirty="0" err="1"/>
              <a:t>added</a:t>
            </a:r>
            <a:r>
              <a:rPr lang="es-CO" dirty="0"/>
              <a:t> to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edge</a:t>
            </a:r>
            <a:r>
              <a:rPr lang="es-CO" dirty="0"/>
              <a:t> and a “</a:t>
            </a:r>
            <a:r>
              <a:rPr lang="es-CO" dirty="0" err="1"/>
              <a:t>cap</a:t>
            </a:r>
            <a:r>
              <a:rPr lang="es-CO" dirty="0"/>
              <a:t>” </a:t>
            </a:r>
            <a:r>
              <a:rPr lang="es-CO" dirty="0" err="1"/>
              <a:t>property</a:t>
            </a:r>
            <a:r>
              <a:rPr lang="es-CO" dirty="0"/>
              <a:t> to </a:t>
            </a:r>
            <a:r>
              <a:rPr lang="es-CO" dirty="0" err="1"/>
              <a:t>each</a:t>
            </a:r>
            <a:r>
              <a:rPr lang="es-CO" dirty="0"/>
              <a:t> </a:t>
            </a:r>
            <a:r>
              <a:rPr lang="es-CO" dirty="0" err="1"/>
              <a:t>node</a:t>
            </a:r>
            <a:r>
              <a:rPr lang="es-CO" dirty="0"/>
              <a:t>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186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9429A-B3AE-4E12-A6C3-BCB5FFD0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sz="4400" dirty="0"/>
              <a:t>Python </a:t>
            </a:r>
            <a:r>
              <a:rPr lang="es-CO" sz="4400" dirty="0" err="1"/>
              <a:t>Graph</a:t>
            </a:r>
            <a:r>
              <a:rPr lang="es-CO" sz="4400" dirty="0"/>
              <a:t>-Tool – </a:t>
            </a:r>
            <a:r>
              <a:rPr lang="es-CO" sz="4400" dirty="0" err="1"/>
              <a:t>Circuit</a:t>
            </a:r>
            <a:r>
              <a:rPr lang="es-CO" sz="4400" dirty="0"/>
              <a:t> </a:t>
            </a:r>
            <a:r>
              <a:rPr lang="es-CO" sz="4400" dirty="0" err="1"/>
              <a:t>Representation</a:t>
            </a:r>
            <a:endParaRPr lang="it-IT" sz="4400" dirty="0"/>
          </a:p>
        </p:txBody>
      </p:sp>
      <p:pic>
        <p:nvPicPr>
          <p:cNvPr id="5" name="Content Placeholder 4" descr="A picture containing looking, hanging, sitting, necklace&#10;&#10;Description automatically generated">
            <a:extLst>
              <a:ext uri="{FF2B5EF4-FFF2-40B4-BE49-F238E27FC236}">
                <a16:creationId xmlns:a16="http://schemas.microsoft.com/office/drawing/2014/main" id="{C89E4537-2A2E-41BB-80BA-FA58925E9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56" y="1987302"/>
            <a:ext cx="5464790" cy="273239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698A3D-DE24-4A9C-8432-F3250D4C1949}"/>
              </a:ext>
            </a:extLst>
          </p:cNvPr>
          <p:cNvSpPr txBox="1"/>
          <p:nvPr/>
        </p:nvSpPr>
        <p:spPr>
          <a:xfrm>
            <a:off x="1858262" y="4865615"/>
            <a:ext cx="3674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Correlator</a:t>
            </a:r>
            <a:r>
              <a:rPr lang="es-CO" dirty="0"/>
              <a:t> </a:t>
            </a:r>
            <a:r>
              <a:rPr lang="es-CO" dirty="0" err="1"/>
              <a:t>example</a:t>
            </a:r>
            <a:r>
              <a:rPr lang="es-CO" dirty="0"/>
              <a:t> from Paper [1]</a:t>
            </a:r>
            <a:endParaRPr lang="it-I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E67CFF-F641-4BAD-99BE-38DEDA84D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3789" y="2167636"/>
            <a:ext cx="4600938" cy="1893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D1AA38-ACCF-4090-82EE-3F1316340542}"/>
              </a:ext>
            </a:extLst>
          </p:cNvPr>
          <p:cNvSpPr txBox="1"/>
          <p:nvPr/>
        </p:nvSpPr>
        <p:spPr>
          <a:xfrm>
            <a:off x="7319936" y="4865615"/>
            <a:ext cx="3674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err="1"/>
              <a:t>Correlator</a:t>
            </a:r>
            <a:r>
              <a:rPr lang="es-CO" dirty="0"/>
              <a:t> </a:t>
            </a:r>
            <a:r>
              <a:rPr lang="es-CO" dirty="0" err="1"/>
              <a:t>example</a:t>
            </a:r>
            <a:r>
              <a:rPr lang="es-CO" dirty="0"/>
              <a:t> from Paper [1] </a:t>
            </a:r>
            <a:r>
              <a:rPr lang="es-CO" dirty="0" err="1"/>
              <a:t>represented</a:t>
            </a:r>
            <a:r>
              <a:rPr lang="es-CO" dirty="0"/>
              <a:t> in </a:t>
            </a:r>
            <a:r>
              <a:rPr lang="es-CO" dirty="0" err="1"/>
              <a:t>Graph</a:t>
            </a:r>
            <a:r>
              <a:rPr lang="es-CO" dirty="0"/>
              <a:t>-Tool.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663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E020-C099-4D65-BD28-2ED0CC80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-405856"/>
            <a:ext cx="10058400" cy="1450757"/>
          </a:xfrm>
        </p:spPr>
        <p:txBody>
          <a:bodyPr>
            <a:normAutofit/>
          </a:bodyPr>
          <a:lstStyle/>
          <a:p>
            <a:r>
              <a:rPr lang="es-CO" sz="4000"/>
              <a:t>Implemented Algorithms (Summary)</a:t>
            </a:r>
            <a:endParaRPr lang="it-IT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64E5A988-8A2A-4F5D-BAE4-67409CCD369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53728534"/>
                  </p:ext>
                </p:extLst>
              </p:nvPr>
            </p:nvGraphicFramePr>
            <p:xfrm>
              <a:off x="1096963" y="1846263"/>
              <a:ext cx="10058397" cy="4333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799">
                      <a:extLst>
                        <a:ext uri="{9D8B030D-6E8A-4147-A177-3AD203B41FA5}">
                          <a16:colId xmlns:a16="http://schemas.microsoft.com/office/drawing/2014/main" val="2334116796"/>
                        </a:ext>
                      </a:extLst>
                    </a:gridCol>
                    <a:gridCol w="3352799">
                      <a:extLst>
                        <a:ext uri="{9D8B030D-6E8A-4147-A177-3AD203B41FA5}">
                          <a16:colId xmlns:a16="http://schemas.microsoft.com/office/drawing/2014/main" val="1390875128"/>
                        </a:ext>
                      </a:extLst>
                    </a:gridCol>
                    <a:gridCol w="3352799">
                      <a:extLst>
                        <a:ext uri="{9D8B030D-6E8A-4147-A177-3AD203B41FA5}">
                          <a16:colId xmlns:a16="http://schemas.microsoft.com/office/drawing/2014/main" val="359294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/>
                            <a:t>Algorithm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/>
                            <a:t>Description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/>
                            <a:t>Complexity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20805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WD(g)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Computes both W and D matrix for a given graph g.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p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172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FEAS(g,c)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Computes the best Retiming possible if it exists given a graph g and a clock period c.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81541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OPT1(g)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Computes  best Retiming of a given graph with Linear Inequalities.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7407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OPT2(g)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Uses FEAS Algorithm repeatedly to return the best Retiming possible. 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23457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graphGenerator(params)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Creates a graph with given parameters that respects constraints D1, W1 and W2.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  <m:r>
                                      <a:rPr lang="es-CO" sz="16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d>
                                      <m:dPr>
                                        <m:ctrlP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r>
                                          <a:rPr lang="es-CO" sz="1600" b="0" i="1" smtClean="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s-CO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92923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graphCorrelator(vertexSize, seed)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Creates a graph that is based on the designs of [1].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s-CO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𝑂</m:t>
                                </m:r>
                                <m:r>
                                  <a:rPr kumimoji="0" lang="es-CO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s-CO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𝑉</m:t>
                                        </m:r>
                                        <m: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𝐸</m:t>
                                        </m:r>
                                      </m:e>
                                    </m:d>
                                    <m:r>
                                      <a:rPr kumimoji="0" lang="es-CO" sz="16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∗</m:t>
                                    </m:r>
                                    <m:d>
                                      <m:dPr>
                                        <m:ctrlP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𝐶</m:t>
                                        </m:r>
                                        <m:r>
                                          <a:rPr kumimoji="0" lang="es-CO" sz="16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kumimoji="0" lang="es-CO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∗</m:t>
                                </m:r>
                                <m:r>
                                  <a:rPr kumimoji="0" lang="es-CO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</m:t>
                                </m:r>
                                <m:r>
                                  <a:rPr kumimoji="0" lang="es-CO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it-IT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endParaRPr lang="it-IT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538804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64E5A988-8A2A-4F5D-BAE4-67409CCD369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53728534"/>
                  </p:ext>
                </p:extLst>
              </p:nvPr>
            </p:nvGraphicFramePr>
            <p:xfrm>
              <a:off x="1096963" y="1846263"/>
              <a:ext cx="10058397" cy="4333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2799">
                      <a:extLst>
                        <a:ext uri="{9D8B030D-6E8A-4147-A177-3AD203B41FA5}">
                          <a16:colId xmlns:a16="http://schemas.microsoft.com/office/drawing/2014/main" val="2334116796"/>
                        </a:ext>
                      </a:extLst>
                    </a:gridCol>
                    <a:gridCol w="3352799">
                      <a:extLst>
                        <a:ext uri="{9D8B030D-6E8A-4147-A177-3AD203B41FA5}">
                          <a16:colId xmlns:a16="http://schemas.microsoft.com/office/drawing/2014/main" val="1390875128"/>
                        </a:ext>
                      </a:extLst>
                    </a:gridCol>
                    <a:gridCol w="3352799">
                      <a:extLst>
                        <a:ext uri="{9D8B030D-6E8A-4147-A177-3AD203B41FA5}">
                          <a16:colId xmlns:a16="http://schemas.microsoft.com/office/drawing/2014/main" val="3592944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s-CO"/>
                            <a:t>Algorithm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/>
                            <a:t>Description</a:t>
                          </a:r>
                          <a:endParaRPr lang="it-I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/>
                            <a:t>Complexity</a:t>
                          </a:r>
                          <a:endParaRPr lang="it-I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0208056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WD(g)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Computes both W and D matrix for a given graph g.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69474" r="-909" b="-59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941722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FEAS(g,c)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Computes the best Retiming possible if it exists given a graph g and a clock period c.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119259" r="-909" b="-32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8154184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OPT1(g)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Computes  best Retiming of a given graph with Linear Inequalities.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311579" r="-909" b="-356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740776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OPT2(g)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Uses FEAS Algorithm repeatedly to return the best Retiming possible. 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407292" r="-909" b="-25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45789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graphGenerator(params)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Creates a graph with given parameters that respects constraints D1, W1 and W2.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360741" r="-909" b="-8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9292366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graphCorrelator(vertexSize, seed)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s-CO" sz="1600"/>
                            <a:t>Creates a graph that is based on the designs of [1].</a:t>
                          </a:r>
                          <a:endParaRPr lang="it-IT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200364" t="-654737" r="-909" b="-1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38804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20EC151-6E8E-487F-B66F-6693008A0105}"/>
              </a:ext>
            </a:extLst>
          </p:cNvPr>
          <p:cNvSpPr txBox="1"/>
          <p:nvPr/>
        </p:nvSpPr>
        <p:spPr>
          <a:xfrm>
            <a:off x="1171852" y="1260916"/>
            <a:ext cx="9983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Every algorithm has it’s own Python file and Notebook with documentation. 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9764095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1230</Words>
  <Application>Microsoft Office PowerPoint</Application>
  <PresentationFormat>Widescreen</PresentationFormat>
  <Paragraphs>127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Retrospect</vt:lpstr>
      <vt:lpstr>Advanced Algorithms Summer Session Project  Retiming of a Graph</vt:lpstr>
      <vt:lpstr>Retiming Problem</vt:lpstr>
      <vt:lpstr>Implementation Details</vt:lpstr>
      <vt:lpstr>Python Graph-Tool – The Basics</vt:lpstr>
      <vt:lpstr>Python Graph-Tool – Circuit Representation</vt:lpstr>
      <vt:lpstr>Python Graph-Tool – Circuit Representation</vt:lpstr>
      <vt:lpstr>Python Graph-Tool – Circuit Representation</vt:lpstr>
      <vt:lpstr>Python Graph-Tool – Circuit Representation</vt:lpstr>
      <vt:lpstr>Implemented Algorithms (Summary)</vt:lpstr>
      <vt:lpstr>Test Cases</vt:lpstr>
      <vt:lpstr>Command Line Tool</vt:lpstr>
      <vt:lpstr>Command Line Tool</vt:lpstr>
      <vt:lpstr>Profiling</vt:lpstr>
      <vt:lpstr>Time Profiling</vt:lpstr>
      <vt:lpstr>Memory Profiling</vt:lpstr>
      <vt:lpstr>Manual Profiling</vt:lpstr>
      <vt:lpstr>Manual Profiling</vt:lpstr>
      <vt:lpstr>Manual Profiling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Algorithms Summer Session Project  Retiming of a Graph</dc:title>
  <dc:creator>Samuel Polo</dc:creator>
  <cp:lastModifiedBy>Samuel Polo</cp:lastModifiedBy>
  <cp:revision>1</cp:revision>
  <dcterms:created xsi:type="dcterms:W3CDTF">2020-10-04T17:15:06Z</dcterms:created>
  <dcterms:modified xsi:type="dcterms:W3CDTF">2020-10-04T17:31:31Z</dcterms:modified>
</cp:coreProperties>
</file>