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/Downloads/drive-download-20200629T013013Z-001/anchor-150-benchmark_results/20200628-213051-tpcc-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Throughput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工作表1!$A$1:$D$1</c:f>
              <c:strCache>
                <c:ptCount val="4"/>
                <c:pt idx="0">
                  <c:v>origin</c:v>
                </c:pt>
                <c:pt idx="1">
                  <c:v>anchor</c:v>
                </c:pt>
                <c:pt idx="2">
                  <c:v>anchor+hash</c:v>
                </c:pt>
                <c:pt idx="3">
                  <c:v>anchor+hash+cache</c:v>
                </c:pt>
              </c:strCache>
            </c:strRef>
          </c:cat>
          <c:val>
            <c:numRef>
              <c:f>工作表1!$A$2:$D$2</c:f>
              <c:numCache>
                <c:formatCode>General</c:formatCode>
                <c:ptCount val="4"/>
                <c:pt idx="0">
                  <c:v>19599</c:v>
                </c:pt>
                <c:pt idx="1">
                  <c:v>33189</c:v>
                </c:pt>
                <c:pt idx="2">
                  <c:v>31223</c:v>
                </c:pt>
                <c:pt idx="3">
                  <c:v>27767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F0-EA47-A9DD-98397AB0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1268495"/>
        <c:axId val="881075519"/>
      </c:barChart>
      <c:catAx>
        <c:axId val="88126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81075519"/>
        <c:crosses val="autoZero"/>
        <c:auto val="1"/>
        <c:lblAlgn val="ctr"/>
        <c:lblOffset val="100"/>
        <c:noMultiLvlLbl val="0"/>
      </c:catAx>
      <c:valAx>
        <c:axId val="88107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81268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CEBBC-6A26-1E4E-9719-9210E231E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090B98-AA2D-4A47-BBE5-0F3696B92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6B64A1-CCE6-1E47-93E5-D441E864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800DA9-99CB-9B4C-B15A-83712DE7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88906B-3020-7140-8F48-2C941C9A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45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3B21F-3581-DC4F-9683-92BD8D78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21443F-8012-3040-8427-6DF4E4309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403D03-1A69-8348-9006-743E64C8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430018-00C0-3B47-BF2B-A91964BB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90B6F6-9936-3C40-8928-8E6CD5A5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37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748231C-70A6-4349-988E-FF3177987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FB8808-218B-6F42-AAA9-11058FDE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E5CE53-B237-9243-B7C1-43BB146F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F3A960-898C-DA49-BA1C-61544C92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C0BE6-E7ED-0245-8383-FE35CF0F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651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7E11E-2E27-634B-8CF8-058DD2EC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0460F9-8106-F64F-9660-38AF899D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1C8753-DE87-154A-A348-DB159BC6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0FEDD0-52C0-484B-91FC-5B797063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2C3FAD-40CD-C649-87B9-A5AFB5F1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14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F49C7-76A6-CF4A-8BD9-FF5B5C0B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20C45C-E654-A54A-A8FD-8A46CFB4A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9F76A9-43BC-E349-ACCA-0EB2A0AF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609C1D-9B69-0448-8C76-52829745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C85685-3D66-7B4B-8B6A-85A2CFD7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764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C6644-C8BA-2F4D-B10D-F4AF0CA8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917C45-C1EE-DA46-83E2-19B5E22F9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6E15F1-D78B-2546-ADFD-B51DB6C4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160BC2-7BFE-6142-97E3-12D1BDCF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79CA2C-AF8D-4D4B-8744-32F459CD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0654D0-50F6-2040-A96B-265ED8B3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566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56A40-41CE-0349-B8CC-034BD837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C2EDF0-2254-8C4D-8EF5-6DCE3FF56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F356D2-21C0-DD48-BBA2-FAE40FADD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0BF73E-76DB-5B48-BA21-92564D17A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A21A55-20B2-3D40-9D1A-3B1B3B7BC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1A8CD81-4958-C243-8CC1-3E7CBA48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CF9ADF-1A61-D945-869F-F1BC9158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0C1154D-B459-AF4B-B737-2F58625B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463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A5AFA-6C9F-3B4D-81CC-BF348010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22DB20-0063-2C44-8E19-A1E0882A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7146F6-E375-7B49-B46A-8C18791C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42E822-06C3-2F43-9FE3-647679DA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197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004CB9-893B-6B46-AD80-602E18F2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AEF90D6-F7C6-234D-9BB4-C70EE83A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29BB18-8560-3E47-B913-5D69F53E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568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12274-A47E-9545-B187-9EA2A0F8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98355E-2464-824F-A40B-913D9B211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F1F7E0-0AB0-D54D-955D-8F8AF16A2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1F61D9-368F-D049-80D1-8E3A286A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3A024-C446-B943-88A1-A361057B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78E5AB-7885-FC4B-A4D9-D2A86C1C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056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0C0B1-B1C9-5943-88F5-A3C64666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8E6F799-2CBD-DD43-82BF-E06DA3A0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5E01F1-887F-CE4A-8457-3608C4186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02E3BC-B5FC-F745-8166-CCA85D8A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908425-8B89-304A-9E52-A68EC06D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DA825A-A4BC-FE42-A11E-C0FB6449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69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AE4B3B-25FD-7045-ADC3-B149941C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050B9E-C983-534D-A7E2-F964D99F7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35E7D8-9C98-0443-A58D-9F5B3FC80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F76B-2CE6-884B-AEA8-D94E768EE4CC}" type="datetimeFigureOut">
              <a:rPr kumimoji="1" lang="zh-TW" altLang="en-US" smtClean="0"/>
              <a:t>2020/6/29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D37C27-9920-884F-900E-AD6709223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832191-621C-734F-915A-9F39EA21F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A2EB-5406-E245-ACF0-B753FD1F52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956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53BF1-BB4B-1B43-B47C-37FF9BA4E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Project Phase 2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50C1CC-F252-2E43-BA37-F881FA882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8868"/>
            <a:ext cx="9144000" cy="1655762"/>
          </a:xfrm>
        </p:spPr>
        <p:txBody>
          <a:bodyPr/>
          <a:lstStyle/>
          <a:p>
            <a:r>
              <a:rPr kumimoji="1" lang="en-US" altLang="zh-TW" dirty="0"/>
              <a:t>Team18</a:t>
            </a:r>
          </a:p>
          <a:p>
            <a:r>
              <a:rPr kumimoji="1" lang="zh-TW" altLang="en-US" dirty="0"/>
              <a:t>   </a:t>
            </a:r>
            <a:r>
              <a:rPr kumimoji="1" lang="en-US" altLang="zh-TW" dirty="0"/>
              <a:t>105062206</a:t>
            </a:r>
            <a:r>
              <a:rPr kumimoji="1" lang="zh-TW" altLang="en-US" dirty="0"/>
              <a:t>蔡哲維</a:t>
            </a:r>
            <a:r>
              <a:rPr kumimoji="1" lang="en-US" altLang="zh-TW" dirty="0"/>
              <a:t>	</a:t>
            </a:r>
          </a:p>
          <a:p>
            <a:r>
              <a:rPr kumimoji="1" lang="en-US" altLang="zh-TW" dirty="0"/>
              <a:t>105062306</a:t>
            </a:r>
            <a:r>
              <a:rPr kumimoji="1" lang="zh-TW" altLang="en-US" dirty="0"/>
              <a:t>胡世昕</a:t>
            </a:r>
          </a:p>
        </p:txBody>
      </p:sp>
    </p:spTree>
    <p:extLst>
      <p:ext uri="{BB962C8B-B14F-4D97-AF65-F5344CB8AC3E}">
        <p14:creationId xmlns:p14="http://schemas.microsoft.com/office/powerpoint/2010/main" val="424390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F4CF4-D7AC-7E4E-81C1-F57C20E8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Goal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6541B7-98A2-8F48-A278-75BD4A02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  <a:p>
            <a:pPr marL="514350" indent="-514350">
              <a:buAutoNum type="arabicPeriod"/>
            </a:pPr>
            <a:r>
              <a:rPr kumimoji="1" lang="en-US" altLang="zh-TW" dirty="0"/>
              <a:t>Reduce the I/O frequency.</a:t>
            </a:r>
          </a:p>
          <a:p>
            <a:pPr marL="514350" indent="-514350">
              <a:buAutoNum type="arabicPeriod"/>
            </a:pPr>
            <a:endParaRPr kumimoji="1" lang="en-US" altLang="zh-TW" dirty="0"/>
          </a:p>
          <a:p>
            <a:pPr marL="514350" indent="-514350">
              <a:buAutoNum type="arabicPeriod"/>
            </a:pPr>
            <a:r>
              <a:rPr kumimoji="1" lang="en-US" altLang="zh-TW" dirty="0"/>
              <a:t>Allow more Concurrency.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499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1F546-A2E4-EC42-876A-270B6C30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Method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D5F98E-640E-BD4F-9259-73D3CC88A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1 </a:t>
            </a:r>
            <a:r>
              <a:rPr kumimoji="1" lang="en-US" altLang="zh-TW" dirty="0" err="1"/>
              <a:t>Locktable</a:t>
            </a:r>
            <a:r>
              <a:rPr kumimoji="1" lang="en-US" altLang="zh-TW" dirty="0"/>
              <a:t> =&gt; allow more thread to run  concurrently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2.ChacheMgr =&gt; Public Cache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3.Hashcode =&gt; Reduce Calculation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003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13B8F-8FEE-F542-B8C7-714D7CC6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Experiment Environment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344194-FBCF-2A49-87E5-F53D0D921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228" b="-623"/>
          <a:stretch/>
        </p:blipFill>
        <p:spPr>
          <a:xfrm>
            <a:off x="6307016" y="1509208"/>
            <a:ext cx="5597769" cy="49836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CE18E24-264D-A54D-BB90-6B95F910C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11082"/>
            <a:ext cx="5357404" cy="49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D0A13-79DD-B14B-890D-85B76348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Experiment Parameters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2D2595-D99D-9646-BB99-87A3D3A5F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TPC-C Benchmark</a:t>
            </a:r>
          </a:p>
          <a:p>
            <a:pPr marL="0" indent="0">
              <a:buNone/>
            </a:pPr>
            <a:r>
              <a:rPr kumimoji="1" lang="en-US" altLang="zh-TW" dirty="0"/>
              <a:t>RTE:150</a:t>
            </a:r>
          </a:p>
          <a:p>
            <a:pPr marL="0" indent="0">
              <a:buNone/>
            </a:pPr>
            <a:r>
              <a:rPr kumimoji="1" lang="en-US" altLang="zh-TW" dirty="0"/>
              <a:t>Warehouse number: 2 per partition</a:t>
            </a:r>
          </a:p>
          <a:p>
            <a:pPr marL="0" indent="0">
              <a:buNone/>
            </a:pPr>
            <a:r>
              <a:rPr kumimoji="1" lang="en-US" altLang="zh-TW" dirty="0"/>
              <a:t>3 partitions, each runs on one machine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457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F41E0-CE8F-6F4A-82F7-B28A1715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Experiment Results</a:t>
            </a:r>
            <a:endParaRPr kumimoji="1" lang="zh-TW" altLang="en-US" dirty="0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6644B5B-B770-524A-8B10-B4C89F41E3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420520"/>
              </p:ext>
            </p:extLst>
          </p:nvPr>
        </p:nvGraphicFramePr>
        <p:xfrm>
          <a:off x="1922585" y="1690688"/>
          <a:ext cx="8346830" cy="4536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452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06F80-2E12-6744-A0C5-74D95776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Experiment Results</a:t>
            </a:r>
            <a:endParaRPr kumimoji="1"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CA009E2-CE5B-E34C-995B-879945F4E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68892"/>
              </p:ext>
            </p:extLst>
          </p:nvPr>
        </p:nvGraphicFramePr>
        <p:xfrm>
          <a:off x="1891323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20720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49893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3290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Throughput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Percentage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9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origin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19599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2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anchor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33189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169%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7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anchor+hash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31223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159%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6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anchor+hash+cache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27767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141%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07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50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100</Words>
  <Application>Microsoft Macintosh PowerPoint</Application>
  <PresentationFormat>寬螢幕</PresentationFormat>
  <Paragraphs>39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Project Phase 2</vt:lpstr>
      <vt:lpstr>Goal</vt:lpstr>
      <vt:lpstr>Method</vt:lpstr>
      <vt:lpstr>Experiment Environment</vt:lpstr>
      <vt:lpstr>Experiment Parameters</vt:lpstr>
      <vt:lpstr>Experiment Results</vt:lpstr>
      <vt:lpstr>Experiment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Phase 2</dc:title>
  <dc:creator>Microsoft Office User</dc:creator>
  <cp:lastModifiedBy>Microsoft Office User</cp:lastModifiedBy>
  <cp:revision>3</cp:revision>
  <dcterms:created xsi:type="dcterms:W3CDTF">2020-06-29T01:20:09Z</dcterms:created>
  <dcterms:modified xsi:type="dcterms:W3CDTF">2020-06-29T02:40:07Z</dcterms:modified>
</cp:coreProperties>
</file>