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8"/>
      <p:bold r:id="rId9"/>
      <p:italic r:id="rId10"/>
      <p:boldItalic r:id="rId11"/>
    </p:embeddedFont>
    <p:embeddedFont>
      <p:font typeface="Raleway ExtraBold" panose="020B0803030101060003" pitchFamily="34" charset="0"/>
      <p:bold r:id="rId12"/>
      <p:italic r:id="rId13"/>
      <p:boldItalic r:id="rId14"/>
    </p:embeddedFont>
    <p:embeddedFont>
      <p:font typeface="Raleway Light" panose="020B05030301010600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3"/>
  </p:normalViewPr>
  <p:slideViewPr>
    <p:cSldViewPr snapToGrid="0" snapToObjects="1">
      <p:cViewPr varScale="1">
        <p:scale>
          <a:sx n="157" d="100"/>
          <a:sy n="157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a275169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a275169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6d5732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6d5732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6d5732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6d5732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ecast.com/index/SP_500/prices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2346035"/>
            <a:ext cx="7772400" cy="21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Fundamentals of Data Analytics </a:t>
            </a:r>
            <a:r>
              <a:rPr lang="en" sz="4800" dirty="0">
                <a:solidFill>
                  <a:srgbClr val="434343"/>
                </a:solidFill>
              </a:rPr>
              <a:t>HW3-1</a:t>
            </a:r>
            <a:r>
              <a:rPr lang="en" sz="4800" dirty="0"/>
              <a:t> </a:t>
            </a:r>
            <a:endParaRPr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663175"/>
            <a:ext cx="68661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Practice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9" name="Google Shape;69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0" name="Google Shape;70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812375" y="1480150"/>
            <a:ext cx="7665000" cy="31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Please implement </a:t>
            </a: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3 classifiers</a:t>
            </a:r>
            <a:r>
              <a:rPr lang="en" dirty="0"/>
              <a:t> to predict the stock movement.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Logistic Regression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Neural Network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One other classifier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2"/>
                </a:solidFill>
              </a:rPr>
              <a:t>Due: </a:t>
            </a:r>
            <a:r>
              <a:rPr lang="en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5/21 Thu. 9am !!!</a:t>
            </a:r>
            <a:endParaRPr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922000" y="663175"/>
            <a:ext cx="68661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 - S&amp;P 500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81" name="Google Shape;81;p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812375" y="1480150"/>
            <a:ext cx="7665000" cy="31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https://www.sharecast.com/index/SP_500/prices/download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 </a:t>
            </a:r>
            <a:r>
              <a:rPr lang="en" b="1">
                <a:latin typeface="Raleway"/>
                <a:ea typeface="Raleway"/>
                <a:cs typeface="Raleway"/>
                <a:sym typeface="Raleway"/>
              </a:rPr>
              <a:t>02-Jan-2009</a:t>
            </a:r>
            <a:r>
              <a:rPr lang="en"/>
              <a:t> to </a:t>
            </a:r>
            <a:r>
              <a:rPr lang="en" b="1">
                <a:latin typeface="Raleway"/>
                <a:ea typeface="Raleway"/>
                <a:cs typeface="Raleway"/>
                <a:sym typeface="Raleway"/>
              </a:rPr>
              <a:t>29-Dec-2017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02-Jan-2018</a:t>
            </a:r>
            <a:r>
              <a:rPr lang="en"/>
              <a:t> to </a:t>
            </a:r>
            <a:r>
              <a:rPr lang="en" b="1">
                <a:latin typeface="Raleway"/>
                <a:ea typeface="Raleway"/>
                <a:cs typeface="Raleway"/>
                <a:sym typeface="Raleway"/>
              </a:rPr>
              <a:t>31-Dec-2018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250" y="2134075"/>
            <a:ext cx="3232075" cy="24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922000" y="663175"/>
            <a:ext cx="68661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Discussion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93" name="Google Shape;93;p1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12375" y="1480150"/>
            <a:ext cx="7665000" cy="31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"/>
              <a:t>How did you preprocess this dataset ?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"/>
              <a:t>Which classifier reaches the highest classification accuracy in this dataset ?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 ?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this result remain if the dataset is different 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improve your classifiers ?</a:t>
            </a:r>
            <a:endParaRPr b="1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922000" y="1499700"/>
            <a:ext cx="6866100" cy="30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should use </a:t>
            </a:r>
            <a:r>
              <a:rPr lang="en" sz="2000" b="1">
                <a:latin typeface="Raleway"/>
                <a:ea typeface="Raleway"/>
                <a:cs typeface="Raleway"/>
                <a:sym typeface="Raleway"/>
              </a:rPr>
              <a:t>jupyter / ipython notebook</a:t>
            </a:r>
            <a:r>
              <a:rPr lang="en" sz="2000"/>
              <a:t> to implement this homework.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Please upload your</a:t>
            </a: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code </a:t>
            </a:r>
            <a:r>
              <a:rPr lang="en" sz="2000">
                <a:solidFill>
                  <a:schemeClr val="dk2"/>
                </a:solidFill>
              </a:rPr>
              <a:t>and </a:t>
            </a: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report</a:t>
            </a:r>
            <a:r>
              <a:rPr lang="en" sz="2000">
                <a:solidFill>
                  <a:schemeClr val="dk2"/>
                </a:solidFill>
              </a:rPr>
              <a:t> to your github.  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4" name="Google Shape;104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922000" y="663175"/>
            <a:ext cx="68661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Requirement</a:t>
            </a:r>
            <a:endParaRPr sz="36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如螢幕大小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Raleway</vt:lpstr>
      <vt:lpstr>Raleway Light</vt:lpstr>
      <vt:lpstr>Arial</vt:lpstr>
      <vt:lpstr>Raleway ExtraBold</vt:lpstr>
      <vt:lpstr>Olivia template</vt:lpstr>
      <vt:lpstr>Fundamentals of Data Analytics HW3-1 </vt:lpstr>
      <vt:lpstr>Python Practice</vt:lpstr>
      <vt:lpstr>Dataset - S&amp;P 500</vt:lpstr>
      <vt:lpstr>Discussion</vt:lpstr>
      <vt:lpstr>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 Analytics HW3-1 </dc:title>
  <cp:lastModifiedBy>高宏宇</cp:lastModifiedBy>
  <cp:revision>1</cp:revision>
  <dcterms:modified xsi:type="dcterms:W3CDTF">2020-05-14T00:45:37Z</dcterms:modified>
</cp:coreProperties>
</file>