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7"/>
      <p:bold r:id="rId8"/>
      <p:italic r:id="rId9"/>
      <p:boldItalic r:id="rId10"/>
    </p:embeddedFont>
    <p:embeddedFont>
      <p:font typeface="Raleway ExtraBold" panose="020B0803030101060003" pitchFamily="34" charset="0"/>
      <p:bold r:id="rId11"/>
      <p:italic r:id="rId12"/>
      <p:boldItalic r:id="rId13"/>
    </p:embeddedFont>
    <p:embeddedFont>
      <p:font typeface="Raleway Light" panose="020B05030301010600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 snapToObjects="1">
      <p:cViewPr varScale="1">
        <p:scale>
          <a:sx n="157" d="100"/>
          <a:sy n="15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a27516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a275169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44da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44da8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Tarvel+Review+Ratings" TargetMode="External"/><Relationship Id="rId7" Type="http://schemas.openxmlformats.org/officeDocument/2006/relationships/hyperlink" Target="https://archive.ics.uci.edu/ml/datasets/Online+Shoppers+Purchasing+Intention+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chive.ics.uci.edu/ml/datasets/Dota2+Games+Results" TargetMode="External"/><Relationship Id="rId5" Type="http://schemas.openxmlformats.org/officeDocument/2006/relationships/hyperlink" Target="https://archive.ics.uci.edu/ml/datasets/Electrical+Grid+Stability+Simulated+Data+" TargetMode="External"/><Relationship Id="rId4" Type="http://schemas.openxmlformats.org/officeDocument/2006/relationships/hyperlink" Target="https://archive.ics.uci.edu/ml/datasets/Drug+Review+Dataset+%28Drugs.com%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346035"/>
            <a:ext cx="7772400" cy="21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Fundamentals of Data Analytics </a:t>
            </a:r>
            <a:r>
              <a:rPr lang="en" sz="4800" dirty="0">
                <a:solidFill>
                  <a:srgbClr val="434343"/>
                </a:solidFill>
              </a:rPr>
              <a:t>HW3-2</a:t>
            </a:r>
            <a:r>
              <a:rPr lang="en" sz="4800" dirty="0"/>
              <a:t> 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Analytics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0" name="Google Shape;70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12375" y="1480150"/>
            <a:ext cx="76650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Choose a dataset from </a:t>
            </a:r>
            <a:r>
              <a:rPr lang="en" b="1" dirty="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next page</a:t>
            </a:r>
            <a:endParaRPr b="1" dirty="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Analyze the data (statistics. correlation…)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Define a </a:t>
            </a:r>
            <a:r>
              <a:rPr lang="en" b="1" u="sng" dirty="0">
                <a:latin typeface="Raleway"/>
                <a:ea typeface="Raleway"/>
                <a:cs typeface="Raleway"/>
                <a:sym typeface="Raleway"/>
              </a:rPr>
              <a:t>reasonable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 problem</a:t>
            </a:r>
            <a:r>
              <a:rPr lang="en" dirty="0"/>
              <a:t> (classification. regression. clustering...) and predict the results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how you improved your results 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step-by-step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Original result -&gt; Reasons -&gt; Your approaches -&gt; Improvement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2"/>
                </a:solidFill>
              </a:rPr>
              <a:t>Due: </a:t>
            </a:r>
            <a:r>
              <a:rPr lang="en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5/28 Thu. 9am !!!</a:t>
            </a:r>
            <a:endParaRPr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81" name="Google Shape;81;p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2375" y="1480150"/>
            <a:ext cx="76650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Choose one for your hw4 from below:</a:t>
            </a:r>
            <a:endParaRPr b="1" u="sng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Travel Review Ratings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Drug Review Dataset (Drugs.com)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Electrical Grid Stability Simulated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Dota2 Games Results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Online Shoppers Purchasing Intention Dataset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922000" y="1470925"/>
            <a:ext cx="68661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should use </a:t>
            </a:r>
            <a:r>
              <a:rPr lang="en" sz="2000" b="1">
                <a:latin typeface="Raleway"/>
                <a:ea typeface="Raleway"/>
                <a:cs typeface="Raleway"/>
                <a:sym typeface="Raleway"/>
              </a:rPr>
              <a:t>jupyter / ipython notebook</a:t>
            </a:r>
            <a:r>
              <a:rPr lang="en" sz="2000"/>
              <a:t> to implement this homework.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Please upload your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code </a:t>
            </a:r>
            <a:r>
              <a:rPr lang="en" sz="2000">
                <a:solidFill>
                  <a:schemeClr val="dk2"/>
                </a:solidFill>
              </a:rPr>
              <a:t>and 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report</a:t>
            </a:r>
            <a:r>
              <a:rPr lang="en" sz="2000">
                <a:solidFill>
                  <a:schemeClr val="dk2"/>
                </a:solidFill>
              </a:rPr>
              <a:t> to your github.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You should explain the 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details</a:t>
            </a:r>
            <a:r>
              <a:rPr lang="en" sz="2000">
                <a:solidFill>
                  <a:schemeClr val="dk2"/>
                </a:solidFill>
              </a:rPr>
              <a:t> of analysis. (data preprocessing. improvements...)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Plagiarism is forbidden</a:t>
            </a:r>
            <a:endParaRPr sz="2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2" name="Google Shape;92;p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</a:t>
            </a:r>
            <a:endParaRPr sz="36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如螢幕大小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Raleway</vt:lpstr>
      <vt:lpstr>Raleway Light</vt:lpstr>
      <vt:lpstr>Arial</vt:lpstr>
      <vt:lpstr>Raleway ExtraBold</vt:lpstr>
      <vt:lpstr>Olivia template</vt:lpstr>
      <vt:lpstr>Fundamentals of Data Analytics HW3-2 </vt:lpstr>
      <vt:lpstr>Data Analytics</vt:lpstr>
      <vt:lpstr>Datasets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 Analytics HW3-2 </dc:title>
  <cp:lastModifiedBy>高宏宇</cp:lastModifiedBy>
  <cp:revision>1</cp:revision>
  <dcterms:modified xsi:type="dcterms:W3CDTF">2020-05-14T00:46:48Z</dcterms:modified>
</cp:coreProperties>
</file>