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3" r:id="rId2"/>
    <p:sldId id="305" r:id="rId3"/>
  </p:sldIdLst>
  <p:sldSz cx="51206400" cy="25203150"/>
  <p:notesSz cx="6858000" cy="9144000"/>
  <p:defaultTextStyle>
    <a:defPPr>
      <a:defRPr lang="en-US"/>
    </a:defPPr>
    <a:lvl1pPr marL="0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6892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93785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40677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87569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34461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81354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528246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75138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9" autoAdjust="0"/>
    <p:restoredTop sz="94660"/>
  </p:normalViewPr>
  <p:slideViewPr>
    <p:cSldViewPr snapToGrid="0">
      <p:cViewPr>
        <p:scale>
          <a:sx n="25" d="100"/>
          <a:sy n="25" d="100"/>
        </p:scale>
        <p:origin x="-660" y="-384"/>
      </p:cViewPr>
      <p:guideLst>
        <p:guide orient="horz" pos="7937"/>
        <p:guide pos="161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12" y="4124699"/>
            <a:ext cx="38404795" cy="8774429"/>
          </a:xfrm>
        </p:spPr>
        <p:txBody>
          <a:bodyPr anchor="b"/>
          <a:lstStyle>
            <a:lvl1pPr algn="ctr">
              <a:defRPr sz="22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12" y="13237489"/>
            <a:ext cx="38404795" cy="6084925"/>
          </a:xfrm>
        </p:spPr>
        <p:txBody>
          <a:bodyPr/>
          <a:lstStyle>
            <a:lvl1pPr marL="0" indent="0" algn="ctr">
              <a:buNone/>
              <a:defRPr sz="8900"/>
            </a:lvl1pPr>
            <a:lvl2pPr marL="1698080" indent="0" algn="ctr">
              <a:buNone/>
              <a:defRPr sz="7400"/>
            </a:lvl2pPr>
            <a:lvl3pPr marL="3396163" indent="0" algn="ctr">
              <a:buNone/>
              <a:defRPr sz="6700"/>
            </a:lvl3pPr>
            <a:lvl4pPr marL="5094243" indent="0" algn="ctr">
              <a:buNone/>
              <a:defRPr sz="5900"/>
            </a:lvl4pPr>
            <a:lvl5pPr marL="6792321" indent="0" algn="ctr">
              <a:buNone/>
              <a:defRPr sz="5900"/>
            </a:lvl5pPr>
            <a:lvl6pPr marL="8490406" indent="0" algn="ctr">
              <a:buNone/>
              <a:defRPr sz="5900"/>
            </a:lvl6pPr>
            <a:lvl7pPr marL="10188487" indent="0" algn="ctr">
              <a:buNone/>
              <a:defRPr sz="5900"/>
            </a:lvl7pPr>
            <a:lvl8pPr marL="11886564" indent="0" algn="ctr">
              <a:buNone/>
              <a:defRPr sz="5900"/>
            </a:lvl8pPr>
            <a:lvl9pPr marL="13584643" indent="0" algn="ctr">
              <a:buNone/>
              <a:defRPr sz="5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68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602" y="1341835"/>
            <a:ext cx="11041376" cy="2135850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72" y="1341835"/>
            <a:ext cx="32484059" cy="213585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2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35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65" y="6283289"/>
            <a:ext cx="44165523" cy="10483808"/>
          </a:xfrm>
        </p:spPr>
        <p:txBody>
          <a:bodyPr anchor="b"/>
          <a:lstStyle>
            <a:lvl1pPr>
              <a:defRPr sz="22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65" y="16866279"/>
            <a:ext cx="44165523" cy="5513188"/>
          </a:xfrm>
        </p:spPr>
        <p:txBody>
          <a:bodyPr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169808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39616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3pPr>
            <a:lvl4pPr marL="509424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4pPr>
            <a:lvl5pPr marL="6792321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5pPr>
            <a:lvl6pPr marL="8490406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6pPr>
            <a:lvl7pPr marL="10188487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7pPr>
            <a:lvl8pPr marL="11886564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8pPr>
            <a:lvl9pPr marL="1358464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9" y="6709188"/>
            <a:ext cx="21762718" cy="15991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6" y="6709188"/>
            <a:ext cx="21762718" cy="15991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65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07" y="1341836"/>
            <a:ext cx="44165523" cy="487144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39" y="6178274"/>
            <a:ext cx="21662705" cy="302787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080" indent="0">
              <a:buNone/>
              <a:defRPr sz="7400" b="1"/>
            </a:lvl2pPr>
            <a:lvl3pPr marL="3396163" indent="0">
              <a:buNone/>
              <a:defRPr sz="6700" b="1"/>
            </a:lvl3pPr>
            <a:lvl4pPr marL="5094243" indent="0">
              <a:buNone/>
              <a:defRPr sz="5900" b="1"/>
            </a:lvl4pPr>
            <a:lvl5pPr marL="6792321" indent="0">
              <a:buNone/>
              <a:defRPr sz="5900" b="1"/>
            </a:lvl5pPr>
            <a:lvl6pPr marL="8490406" indent="0">
              <a:buNone/>
              <a:defRPr sz="5900" b="1"/>
            </a:lvl6pPr>
            <a:lvl7pPr marL="10188487" indent="0">
              <a:buNone/>
              <a:defRPr sz="5900" b="1"/>
            </a:lvl7pPr>
            <a:lvl8pPr marL="11886564" indent="0">
              <a:buNone/>
              <a:defRPr sz="5900" b="1"/>
            </a:lvl8pPr>
            <a:lvl9pPr marL="1358464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39" y="9206167"/>
            <a:ext cx="21662705" cy="1354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2" y="6178274"/>
            <a:ext cx="21769394" cy="302787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080" indent="0">
              <a:buNone/>
              <a:defRPr sz="7400" b="1"/>
            </a:lvl2pPr>
            <a:lvl3pPr marL="3396163" indent="0">
              <a:buNone/>
              <a:defRPr sz="6700" b="1"/>
            </a:lvl3pPr>
            <a:lvl4pPr marL="5094243" indent="0">
              <a:buNone/>
              <a:defRPr sz="5900" b="1"/>
            </a:lvl4pPr>
            <a:lvl5pPr marL="6792321" indent="0">
              <a:buNone/>
              <a:defRPr sz="5900" b="1"/>
            </a:lvl5pPr>
            <a:lvl6pPr marL="8490406" indent="0">
              <a:buNone/>
              <a:defRPr sz="5900" b="1"/>
            </a:lvl6pPr>
            <a:lvl7pPr marL="10188487" indent="0">
              <a:buNone/>
              <a:defRPr sz="5900" b="1"/>
            </a:lvl7pPr>
            <a:lvl8pPr marL="11886564" indent="0">
              <a:buNone/>
              <a:defRPr sz="5900" b="1"/>
            </a:lvl8pPr>
            <a:lvl9pPr marL="1358464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2" y="9206167"/>
            <a:ext cx="21769394" cy="1354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4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07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97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680226"/>
            <a:ext cx="16515400" cy="5880735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417" y="3628788"/>
            <a:ext cx="25923235" cy="17910572"/>
          </a:xfrm>
        </p:spPr>
        <p:txBody>
          <a:bodyPr/>
          <a:lstStyle>
            <a:lvl1pPr>
              <a:defRPr sz="11900"/>
            </a:lvl1pPr>
            <a:lvl2pPr>
              <a:defRPr sz="10400"/>
            </a:lvl2pPr>
            <a:lvl3pPr>
              <a:defRPr sz="89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7560945"/>
            <a:ext cx="16515400" cy="14007585"/>
          </a:xfrm>
        </p:spPr>
        <p:txBody>
          <a:bodyPr/>
          <a:lstStyle>
            <a:lvl1pPr marL="0" indent="0">
              <a:buNone/>
              <a:defRPr sz="5900"/>
            </a:lvl1pPr>
            <a:lvl2pPr marL="1698080" indent="0">
              <a:buNone/>
              <a:defRPr sz="5200"/>
            </a:lvl2pPr>
            <a:lvl3pPr marL="3396163" indent="0">
              <a:buNone/>
              <a:defRPr sz="4500"/>
            </a:lvl3pPr>
            <a:lvl4pPr marL="5094243" indent="0">
              <a:buNone/>
              <a:defRPr sz="3700"/>
            </a:lvl4pPr>
            <a:lvl5pPr marL="6792321" indent="0">
              <a:buNone/>
              <a:defRPr sz="3700"/>
            </a:lvl5pPr>
            <a:lvl6pPr marL="8490406" indent="0">
              <a:buNone/>
              <a:defRPr sz="3700"/>
            </a:lvl6pPr>
            <a:lvl7pPr marL="10188487" indent="0">
              <a:buNone/>
              <a:defRPr sz="3700"/>
            </a:lvl7pPr>
            <a:lvl8pPr marL="11886564" indent="0">
              <a:buNone/>
              <a:defRPr sz="3700"/>
            </a:lvl8pPr>
            <a:lvl9pPr marL="1358464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86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680226"/>
            <a:ext cx="16515400" cy="5880735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417" y="3628788"/>
            <a:ext cx="25923235" cy="17910572"/>
          </a:xfrm>
        </p:spPr>
        <p:txBody>
          <a:bodyPr anchor="t"/>
          <a:lstStyle>
            <a:lvl1pPr marL="0" indent="0">
              <a:buNone/>
              <a:defRPr sz="11900"/>
            </a:lvl1pPr>
            <a:lvl2pPr marL="1698080" indent="0">
              <a:buNone/>
              <a:defRPr sz="10400"/>
            </a:lvl2pPr>
            <a:lvl3pPr marL="3396163" indent="0">
              <a:buNone/>
              <a:defRPr sz="8900"/>
            </a:lvl3pPr>
            <a:lvl4pPr marL="5094243" indent="0">
              <a:buNone/>
              <a:defRPr sz="7400"/>
            </a:lvl4pPr>
            <a:lvl5pPr marL="6792321" indent="0">
              <a:buNone/>
              <a:defRPr sz="7400"/>
            </a:lvl5pPr>
            <a:lvl6pPr marL="8490406" indent="0">
              <a:buNone/>
              <a:defRPr sz="7400"/>
            </a:lvl6pPr>
            <a:lvl7pPr marL="10188487" indent="0">
              <a:buNone/>
              <a:defRPr sz="7400"/>
            </a:lvl7pPr>
            <a:lvl8pPr marL="11886564" indent="0">
              <a:buNone/>
              <a:defRPr sz="7400"/>
            </a:lvl8pPr>
            <a:lvl9pPr marL="13584643" indent="0">
              <a:buNone/>
              <a:defRPr sz="7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7560945"/>
            <a:ext cx="16515400" cy="14007585"/>
          </a:xfrm>
        </p:spPr>
        <p:txBody>
          <a:bodyPr/>
          <a:lstStyle>
            <a:lvl1pPr marL="0" indent="0">
              <a:buNone/>
              <a:defRPr sz="5900"/>
            </a:lvl1pPr>
            <a:lvl2pPr marL="1698080" indent="0">
              <a:buNone/>
              <a:defRPr sz="5200"/>
            </a:lvl2pPr>
            <a:lvl3pPr marL="3396163" indent="0">
              <a:buNone/>
              <a:defRPr sz="4500"/>
            </a:lvl3pPr>
            <a:lvl4pPr marL="5094243" indent="0">
              <a:buNone/>
              <a:defRPr sz="3700"/>
            </a:lvl4pPr>
            <a:lvl5pPr marL="6792321" indent="0">
              <a:buNone/>
              <a:defRPr sz="3700"/>
            </a:lvl5pPr>
            <a:lvl6pPr marL="8490406" indent="0">
              <a:buNone/>
              <a:defRPr sz="3700"/>
            </a:lvl6pPr>
            <a:lvl7pPr marL="10188487" indent="0">
              <a:buNone/>
              <a:defRPr sz="3700"/>
            </a:lvl7pPr>
            <a:lvl8pPr marL="11886564" indent="0">
              <a:buNone/>
              <a:defRPr sz="3700"/>
            </a:lvl8pPr>
            <a:lvl9pPr marL="1358464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69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39" y="1341836"/>
            <a:ext cx="44165523" cy="4871444"/>
          </a:xfrm>
          <a:prstGeom prst="rect">
            <a:avLst/>
          </a:prstGeom>
        </p:spPr>
        <p:txBody>
          <a:bodyPr vert="horz" lIns="129378" tIns="64689" rIns="129378" bIns="64689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39" y="6709188"/>
            <a:ext cx="44165523" cy="15991167"/>
          </a:xfrm>
          <a:prstGeom prst="rect">
            <a:avLst/>
          </a:prstGeom>
        </p:spPr>
        <p:txBody>
          <a:bodyPr vert="horz" lIns="129378" tIns="64689" rIns="129378" bIns="64689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59" y="23359603"/>
            <a:ext cx="11521437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23359603"/>
            <a:ext cx="17282156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35" y="23359603"/>
            <a:ext cx="11521437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6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96163" rtl="0" eaLnBrk="1" latinLnBrk="1" hangingPunct="1">
        <a:lnSpc>
          <a:spcPct val="90000"/>
        </a:lnSpc>
        <a:spcBef>
          <a:spcPct val="0"/>
        </a:spcBef>
        <a:buNone/>
        <a:defRPr sz="1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9039" indent="-849039" algn="l" defTabSz="3396163" rtl="0" eaLnBrk="1" latinLnBrk="1" hangingPunct="1">
        <a:lnSpc>
          <a:spcPct val="90000"/>
        </a:lnSpc>
        <a:spcBef>
          <a:spcPts val="3713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119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245205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282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7641361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9339446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7525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2735604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4433688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080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39616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09424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792321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490406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487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886564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8464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438" y="17991666"/>
            <a:ext cx="97631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직선 연결선 55"/>
          <p:cNvCxnSpPr/>
          <p:nvPr/>
        </p:nvCxnSpPr>
        <p:spPr>
          <a:xfrm>
            <a:off x="140208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9070516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4937915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9005608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6332531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5"/>
          <p:cNvSpPr txBox="1"/>
          <p:nvPr/>
        </p:nvSpPr>
        <p:spPr bwMode="auto">
          <a:xfrm>
            <a:off x="14592300" y="0"/>
            <a:ext cx="2628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err="1" smtClean="0">
                <a:latin typeface="+mn-ea"/>
                <a:ea typeface="+mn-ea"/>
              </a:rPr>
              <a:t>jsp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2" name="TextBox 65"/>
          <p:cNvSpPr txBox="1"/>
          <p:nvPr/>
        </p:nvSpPr>
        <p:spPr bwMode="auto">
          <a:xfrm>
            <a:off x="20081267" y="0"/>
            <a:ext cx="51409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Controller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3" name="TextBox 65"/>
          <p:cNvSpPr txBox="1"/>
          <p:nvPr/>
        </p:nvSpPr>
        <p:spPr bwMode="auto">
          <a:xfrm>
            <a:off x="35630521" y="0"/>
            <a:ext cx="31318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Dao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4" name="TextBox 65"/>
          <p:cNvSpPr txBox="1"/>
          <p:nvPr/>
        </p:nvSpPr>
        <p:spPr bwMode="auto">
          <a:xfrm>
            <a:off x="40004788" y="0"/>
            <a:ext cx="58500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(</a:t>
            </a:r>
            <a:r>
              <a:rPr lang="en-US" altLang="ko-KR" sz="6000" b="1" dirty="0" err="1" smtClean="0">
                <a:latin typeface="+mn-ea"/>
                <a:ea typeface="+mn-ea"/>
              </a:rPr>
              <a:t>SqlSession</a:t>
            </a:r>
            <a:r>
              <a:rPr lang="en-US" altLang="ko-KR" sz="6000" b="1" dirty="0" smtClean="0">
                <a:latin typeface="+mn-ea"/>
                <a:ea typeface="+mn-ea"/>
              </a:rPr>
              <a:t>)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5" name="TextBox 65"/>
          <p:cNvSpPr txBox="1"/>
          <p:nvPr/>
        </p:nvSpPr>
        <p:spPr bwMode="auto">
          <a:xfrm>
            <a:off x="47400414" y="1"/>
            <a:ext cx="27772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xml</a:t>
            </a:r>
            <a:endParaRPr lang="ko-KR" altLang="en-US" sz="6000" b="1" dirty="0">
              <a:latin typeface="+mn-ea"/>
              <a:ea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2607738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5"/>
          <p:cNvSpPr txBox="1"/>
          <p:nvPr/>
        </p:nvSpPr>
        <p:spPr bwMode="auto">
          <a:xfrm>
            <a:off x="27170800" y="0"/>
            <a:ext cx="3669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Service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629074" y="3576378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err="1" smtClean="0">
                <a:latin typeface="+mn-ea"/>
                <a:ea typeface="+mn-ea"/>
              </a:rPr>
              <a:t>입력폼</a:t>
            </a:r>
            <a:r>
              <a:rPr lang="en-US" altLang="ko-KR" sz="4800" b="1" dirty="0" smtClean="0">
                <a:latin typeface="+mn-ea"/>
              </a:rPr>
              <a:t>+</a:t>
            </a:r>
            <a:r>
              <a:rPr lang="ko-KR" altLang="en-US" sz="4800" b="1" dirty="0" smtClean="0">
                <a:latin typeface="+mn-ea"/>
              </a:rPr>
              <a:t>리스트</a:t>
            </a:r>
            <a:endParaRPr lang="ko-KR" altLang="en-US" sz="4800" b="1" dirty="0">
              <a:latin typeface="+mn-ea"/>
              <a:ea typeface="+mn-ea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685800" y="7843157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 bwMode="auto">
          <a:xfrm>
            <a:off x="775613" y="0"/>
            <a:ext cx="10619218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solidFill>
                  <a:schemeClr val="bg1"/>
                </a:solidFill>
                <a:latin typeface="+mn-ea"/>
              </a:rPr>
              <a:t>*</a:t>
            </a:r>
            <a:r>
              <a:rPr lang="ko-KR" altLang="en-US" sz="6000" b="1" dirty="0" smtClean="0">
                <a:solidFill>
                  <a:schemeClr val="bg1"/>
                </a:solidFill>
                <a:latin typeface="+mn-ea"/>
              </a:rPr>
              <a:t>방명록</a:t>
            </a:r>
            <a:endParaRPr lang="ko-KR" altLang="en-US" sz="6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3" name="Picture 30" descr="컴퓨터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224" y="4802099"/>
            <a:ext cx="2359151" cy="1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65"/>
          <p:cNvSpPr txBox="1"/>
          <p:nvPr/>
        </p:nvSpPr>
        <p:spPr bwMode="auto">
          <a:xfrm>
            <a:off x="20878800" y="4049030"/>
            <a:ext cx="3314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/</a:t>
            </a:r>
            <a:r>
              <a:rPr lang="en-US" altLang="ko-KR" sz="4800" dirty="0" err="1" smtClean="0">
                <a:latin typeface="+mn-ea"/>
              </a:rPr>
              <a:t>addL</a:t>
            </a:r>
            <a:r>
              <a:rPr lang="en-US" altLang="ko-KR" sz="4800" dirty="0" err="1" smtClean="0"/>
              <a:t>ist</a:t>
            </a:r>
            <a:endParaRPr lang="en-US" altLang="ko-KR" sz="48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list()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229100" y="4582430"/>
            <a:ext cx="160782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4460200" y="4586617"/>
            <a:ext cx="2623038" cy="3391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5"/>
          <p:cNvSpPr txBox="1"/>
          <p:nvPr/>
        </p:nvSpPr>
        <p:spPr bwMode="auto">
          <a:xfrm>
            <a:off x="33870899" y="4520883"/>
            <a:ext cx="33147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selectList</a:t>
            </a:r>
            <a:r>
              <a:rPr lang="en-US" altLang="ko-KR" sz="4800" dirty="0" smtClean="0">
                <a:latin typeface="+mn-ea"/>
              </a:rPr>
              <a:t>()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33" name="TextBox 65"/>
          <p:cNvSpPr txBox="1"/>
          <p:nvPr/>
        </p:nvSpPr>
        <p:spPr bwMode="auto">
          <a:xfrm>
            <a:off x="40377208" y="4424169"/>
            <a:ext cx="33147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selectList</a:t>
            </a:r>
            <a:r>
              <a:rPr lang="en-US" altLang="ko-KR" sz="4800" dirty="0" smtClean="0">
                <a:latin typeface="+mn-ea"/>
              </a:rPr>
              <a:t>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7384892" y="4620530"/>
            <a:ext cx="3086101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5"/>
          <p:cNvSpPr txBox="1"/>
          <p:nvPr/>
        </p:nvSpPr>
        <p:spPr bwMode="auto">
          <a:xfrm>
            <a:off x="46889377" y="4274699"/>
            <a:ext cx="6412523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guestbook.selectList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3609846" y="4585361"/>
            <a:ext cx="34671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43609846" y="4981015"/>
            <a:ext cx="32766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65"/>
          <p:cNvSpPr txBox="1"/>
          <p:nvPr/>
        </p:nvSpPr>
        <p:spPr bwMode="auto">
          <a:xfrm>
            <a:off x="43472101" y="5614061"/>
            <a:ext cx="4686300" cy="862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guestbookList</a:t>
            </a:r>
            <a:endParaRPr lang="ko-KR" altLang="en-US" sz="4800" dirty="0">
              <a:latin typeface="+mn-ea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37314554" y="5153930"/>
            <a:ext cx="2939561" cy="2648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24345900" y="5222594"/>
            <a:ext cx="2687515" cy="753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65"/>
          <p:cNvSpPr txBox="1"/>
          <p:nvPr/>
        </p:nvSpPr>
        <p:spPr bwMode="auto">
          <a:xfrm>
            <a:off x="914400" y="2639330"/>
            <a:ext cx="9105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/</a:t>
            </a:r>
            <a:r>
              <a:rPr lang="en-US" altLang="ko-KR" sz="4800" dirty="0" err="1" smtClean="0">
                <a:latin typeface="+mn-ea"/>
              </a:rPr>
              <a:t>mysite4</a:t>
            </a:r>
            <a:r>
              <a:rPr lang="en-US" altLang="ko-KR" sz="4800" dirty="0" smtClean="0">
                <a:latin typeface="+mn-ea"/>
              </a:rPr>
              <a:t>/guestbook/</a:t>
            </a:r>
            <a:r>
              <a:rPr lang="en-US" altLang="ko-KR" sz="4800" dirty="0" err="1" smtClean="0">
                <a:latin typeface="+mn-ea"/>
              </a:rPr>
              <a:t>addList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55" name="TextBox 65"/>
          <p:cNvSpPr txBox="1"/>
          <p:nvPr/>
        </p:nvSpPr>
        <p:spPr bwMode="auto">
          <a:xfrm>
            <a:off x="27089100" y="4415377"/>
            <a:ext cx="53721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getGuestbookList</a:t>
            </a:r>
            <a:r>
              <a:rPr lang="en-US" altLang="ko-KR" sz="4800" dirty="0" smtClean="0">
                <a:latin typeface="+mn-ea"/>
              </a:rPr>
              <a:t>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32575500" y="4593893"/>
            <a:ext cx="1222131" cy="1620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32537400" y="5105400"/>
            <a:ext cx="1154723" cy="8663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65"/>
          <p:cNvSpPr txBox="1"/>
          <p:nvPr/>
        </p:nvSpPr>
        <p:spPr bwMode="auto">
          <a:xfrm>
            <a:off x="36576001" y="5537861"/>
            <a:ext cx="4686300" cy="862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guestbookList</a:t>
            </a:r>
            <a:endParaRPr lang="ko-KR" altLang="en-US" sz="4800" dirty="0">
              <a:latin typeface="+mn-ea"/>
            </a:endParaRPr>
          </a:p>
        </p:txBody>
      </p:sp>
      <p:sp>
        <p:nvSpPr>
          <p:cNvPr id="76" name="TextBox 65"/>
          <p:cNvSpPr txBox="1"/>
          <p:nvPr/>
        </p:nvSpPr>
        <p:spPr bwMode="auto">
          <a:xfrm>
            <a:off x="30784801" y="5537861"/>
            <a:ext cx="4686300" cy="862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guestbookList</a:t>
            </a:r>
            <a:endParaRPr lang="ko-KR" altLang="en-US" sz="4800" dirty="0">
              <a:latin typeface="+mn-ea"/>
            </a:endParaRPr>
          </a:p>
        </p:txBody>
      </p:sp>
      <p:sp>
        <p:nvSpPr>
          <p:cNvPr id="77" name="TextBox 65"/>
          <p:cNvSpPr txBox="1"/>
          <p:nvPr/>
        </p:nvSpPr>
        <p:spPr bwMode="auto">
          <a:xfrm>
            <a:off x="24003001" y="5614061"/>
            <a:ext cx="4686300" cy="862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guestbookList</a:t>
            </a:r>
            <a:endParaRPr lang="ko-KR" altLang="en-US" sz="4800" dirty="0">
              <a:latin typeface="+mn-ea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H="1" flipV="1">
            <a:off x="18173700" y="5573618"/>
            <a:ext cx="2400300" cy="53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65"/>
          <p:cNvSpPr txBox="1"/>
          <p:nvPr/>
        </p:nvSpPr>
        <p:spPr bwMode="auto">
          <a:xfrm>
            <a:off x="15011400" y="5197929"/>
            <a:ext cx="3619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addList.jsp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4267200" y="5655128"/>
            <a:ext cx="104775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65"/>
          <p:cNvSpPr txBox="1"/>
          <p:nvPr/>
        </p:nvSpPr>
        <p:spPr bwMode="auto">
          <a:xfrm>
            <a:off x="17526001" y="5995061"/>
            <a:ext cx="4686300" cy="862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guestbookList</a:t>
            </a:r>
            <a:endParaRPr lang="ko-KR" altLang="en-US" sz="4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" y="6843714"/>
            <a:ext cx="7021316" cy="507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TextBox 65"/>
          <p:cNvSpPr txBox="1"/>
          <p:nvPr/>
        </p:nvSpPr>
        <p:spPr bwMode="auto">
          <a:xfrm>
            <a:off x="914400" y="14031230"/>
            <a:ext cx="9105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/</a:t>
            </a:r>
            <a:r>
              <a:rPr lang="en-US" altLang="ko-KR" sz="4800" dirty="0" err="1" smtClean="0">
                <a:latin typeface="+mn-ea"/>
              </a:rPr>
              <a:t>mysite4</a:t>
            </a:r>
            <a:r>
              <a:rPr lang="en-US" altLang="ko-KR" sz="4800" dirty="0" smtClean="0">
                <a:latin typeface="+mn-ea"/>
              </a:rPr>
              <a:t>/</a:t>
            </a:r>
            <a:r>
              <a:rPr lang="en-US" altLang="ko-KR" sz="4800" dirty="0" err="1" smtClean="0">
                <a:latin typeface="+mn-ea"/>
              </a:rPr>
              <a:t>api</a:t>
            </a:r>
            <a:r>
              <a:rPr lang="en-US" altLang="ko-KR" sz="4800" dirty="0" smtClean="0">
                <a:latin typeface="+mn-ea"/>
              </a:rPr>
              <a:t>/guestbook/</a:t>
            </a:r>
            <a:r>
              <a:rPr lang="en-US" altLang="ko-KR" sz="4800" dirty="0" err="1" smtClean="0">
                <a:latin typeface="+mn-ea"/>
              </a:rPr>
              <a:t>addList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629074" y="15006378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err="1" smtClean="0">
                <a:latin typeface="+mn-ea"/>
                <a:ea typeface="+mn-ea"/>
              </a:rPr>
              <a:t>입력폼</a:t>
            </a:r>
            <a:r>
              <a:rPr lang="en-US" altLang="ko-KR" sz="4800" b="1" dirty="0" smtClean="0">
                <a:latin typeface="+mn-ea"/>
              </a:rPr>
              <a:t>+</a:t>
            </a:r>
            <a:r>
              <a:rPr lang="ko-KR" altLang="en-US" sz="4800" b="1" dirty="0" smtClean="0">
                <a:latin typeface="+mn-ea"/>
              </a:rPr>
              <a:t>리스트</a:t>
            </a:r>
            <a:endParaRPr lang="ko-KR" altLang="en-US" sz="4800" b="1" dirty="0">
              <a:latin typeface="+mn-ea"/>
              <a:ea typeface="+mn-ea"/>
            </a:endParaRPr>
          </a:p>
        </p:txBody>
      </p:sp>
      <p:pic>
        <p:nvPicPr>
          <p:cNvPr id="91" name="Picture 30" descr="컴퓨터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224" y="15927299"/>
            <a:ext cx="2359151" cy="1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3" name="직선 화살표 연결선 92"/>
          <p:cNvCxnSpPr/>
          <p:nvPr/>
        </p:nvCxnSpPr>
        <p:spPr>
          <a:xfrm>
            <a:off x="4876800" y="15326630"/>
            <a:ext cx="152781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65"/>
          <p:cNvSpPr txBox="1"/>
          <p:nvPr/>
        </p:nvSpPr>
        <p:spPr bwMode="auto">
          <a:xfrm>
            <a:off x="20383500" y="14717030"/>
            <a:ext cx="3314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/</a:t>
            </a:r>
            <a:r>
              <a:rPr lang="en-US" altLang="ko-KR" sz="4800" dirty="0" err="1" smtClean="0">
                <a:latin typeface="+mn-ea"/>
              </a:rPr>
              <a:t>addL</a:t>
            </a:r>
            <a:r>
              <a:rPr lang="en-US" altLang="ko-KR" sz="4800" dirty="0" err="1" smtClean="0"/>
              <a:t>ist</a:t>
            </a:r>
            <a:endParaRPr lang="en-US" altLang="ko-KR" sz="48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addList</a:t>
            </a:r>
            <a:r>
              <a:rPr lang="en-US" altLang="ko-KR" sz="4800" dirty="0" smtClean="0">
                <a:latin typeface="+mn-ea"/>
              </a:rPr>
              <a:t>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H="1" flipV="1">
            <a:off x="17754600" y="15936818"/>
            <a:ext cx="2400300" cy="53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5"/>
          <p:cNvSpPr txBox="1"/>
          <p:nvPr/>
        </p:nvSpPr>
        <p:spPr bwMode="auto">
          <a:xfrm>
            <a:off x="14516100" y="15523029"/>
            <a:ext cx="3619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addList.jsp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910667" y="15980228"/>
            <a:ext cx="9834033" cy="240937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7924800" y="19790228"/>
            <a:ext cx="12344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7962900" y="19250930"/>
            <a:ext cx="12382500" cy="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65"/>
          <p:cNvSpPr txBox="1"/>
          <p:nvPr/>
        </p:nvSpPr>
        <p:spPr bwMode="auto">
          <a:xfrm>
            <a:off x="12382500" y="19866429"/>
            <a:ext cx="4533900" cy="8599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data</a:t>
            </a:r>
            <a:r>
              <a:rPr lang="ko-KR" altLang="en-US" sz="4800" dirty="0" smtClean="0">
                <a:latin typeface="+mn-ea"/>
              </a:rPr>
              <a:t>만 받는다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103" name="TextBox 65"/>
          <p:cNvSpPr txBox="1"/>
          <p:nvPr/>
        </p:nvSpPr>
        <p:spPr bwMode="auto">
          <a:xfrm>
            <a:off x="3200400" y="20133129"/>
            <a:ext cx="4533900" cy="8599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data</a:t>
            </a:r>
            <a:r>
              <a:rPr lang="ko-KR" altLang="en-US" sz="4800" dirty="0" smtClean="0">
                <a:latin typeface="+mn-ea"/>
              </a:rPr>
              <a:t>만 받는다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104" name="TextBox 65"/>
          <p:cNvSpPr txBox="1"/>
          <p:nvPr/>
        </p:nvSpPr>
        <p:spPr bwMode="auto">
          <a:xfrm>
            <a:off x="3314700" y="21009429"/>
            <a:ext cx="11239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dirty="0" err="1" smtClean="0">
                <a:latin typeface="+mn-ea"/>
                <a:ea typeface="+mn-ea"/>
              </a:rPr>
              <a:t>자바스크립트로</a:t>
            </a:r>
            <a:r>
              <a:rPr lang="ko-KR" altLang="en-US" sz="4800" dirty="0" smtClean="0">
                <a:latin typeface="+mn-ea"/>
                <a:ea typeface="+mn-ea"/>
              </a:rPr>
              <a:t> 화면을 그린다 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108" name="TextBox 65"/>
          <p:cNvSpPr txBox="1"/>
          <p:nvPr/>
        </p:nvSpPr>
        <p:spPr bwMode="auto">
          <a:xfrm>
            <a:off x="11468100" y="18075729"/>
            <a:ext cx="811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*</a:t>
            </a:r>
            <a:r>
              <a:rPr lang="en-US" altLang="ko-KR" sz="4800" dirty="0" err="1" smtClean="0">
                <a:latin typeface="+mn-ea"/>
              </a:rPr>
              <a:t>ajax</a:t>
            </a:r>
            <a:r>
              <a:rPr lang="ko-KR" altLang="en-US" sz="4800" dirty="0" smtClean="0">
                <a:latin typeface="+mn-ea"/>
              </a:rPr>
              <a:t>요청</a:t>
            </a:r>
            <a:r>
              <a:rPr lang="en-US" altLang="ko-KR" sz="4800" dirty="0" smtClean="0">
                <a:latin typeface="+mn-ea"/>
              </a:rPr>
              <a:t>(</a:t>
            </a:r>
            <a:r>
              <a:rPr lang="ko-KR" altLang="en-US" sz="4800" dirty="0" err="1" smtClean="0">
                <a:latin typeface="+mn-ea"/>
              </a:rPr>
              <a:t>데이타만</a:t>
            </a:r>
            <a:r>
              <a:rPr lang="ko-KR" altLang="en-US" sz="4800" dirty="0" smtClean="0">
                <a:latin typeface="+mn-ea"/>
              </a:rPr>
              <a:t> 주세요</a:t>
            </a:r>
            <a:r>
              <a:rPr lang="en-US" altLang="ko-KR" sz="4800" dirty="0" smtClean="0">
                <a:latin typeface="+mn-ea"/>
              </a:rPr>
              <a:t>)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110" name="TextBox 65"/>
          <p:cNvSpPr txBox="1"/>
          <p:nvPr/>
        </p:nvSpPr>
        <p:spPr bwMode="auto">
          <a:xfrm>
            <a:off x="20383500" y="18565130"/>
            <a:ext cx="3314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/l</a:t>
            </a:r>
            <a:r>
              <a:rPr lang="en-US" altLang="ko-KR" sz="4800" dirty="0" smtClean="0"/>
              <a:t>ist</a:t>
            </a:r>
            <a:endParaRPr lang="en-US" altLang="ko-KR" sz="48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list()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24460200" y="19047684"/>
            <a:ext cx="2623038" cy="3391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65"/>
          <p:cNvSpPr txBox="1"/>
          <p:nvPr/>
        </p:nvSpPr>
        <p:spPr bwMode="auto">
          <a:xfrm>
            <a:off x="33870899" y="18981950"/>
            <a:ext cx="33147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selectList</a:t>
            </a:r>
            <a:r>
              <a:rPr lang="en-US" altLang="ko-KR" sz="4800" dirty="0" smtClean="0">
                <a:latin typeface="+mn-ea"/>
              </a:rPr>
              <a:t>()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118" name="TextBox 65"/>
          <p:cNvSpPr txBox="1"/>
          <p:nvPr/>
        </p:nvSpPr>
        <p:spPr bwMode="auto">
          <a:xfrm>
            <a:off x="40377208" y="18885236"/>
            <a:ext cx="33147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selectList</a:t>
            </a:r>
            <a:r>
              <a:rPr lang="en-US" altLang="ko-KR" sz="4800" dirty="0" smtClean="0">
                <a:latin typeface="+mn-ea"/>
              </a:rPr>
              <a:t>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37384892" y="19081597"/>
            <a:ext cx="3086101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65"/>
          <p:cNvSpPr txBox="1"/>
          <p:nvPr/>
        </p:nvSpPr>
        <p:spPr bwMode="auto">
          <a:xfrm>
            <a:off x="46889377" y="18735766"/>
            <a:ext cx="6412523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guestbook.selectList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43609846" y="19046428"/>
            <a:ext cx="34671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H="1">
            <a:off x="43609846" y="19442082"/>
            <a:ext cx="32766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65"/>
          <p:cNvSpPr txBox="1"/>
          <p:nvPr/>
        </p:nvSpPr>
        <p:spPr bwMode="auto">
          <a:xfrm>
            <a:off x="43472101" y="20075128"/>
            <a:ext cx="4686300" cy="862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guestbookList</a:t>
            </a:r>
            <a:endParaRPr lang="ko-KR" altLang="en-US" sz="4800" dirty="0">
              <a:latin typeface="+mn-ea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 flipH="1">
            <a:off x="37314554" y="19614997"/>
            <a:ext cx="2939561" cy="2648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24345900" y="19683661"/>
            <a:ext cx="2687515" cy="753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65"/>
          <p:cNvSpPr txBox="1"/>
          <p:nvPr/>
        </p:nvSpPr>
        <p:spPr bwMode="auto">
          <a:xfrm>
            <a:off x="27089100" y="18876444"/>
            <a:ext cx="53721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getGuestbookList</a:t>
            </a:r>
            <a:r>
              <a:rPr lang="en-US" altLang="ko-KR" sz="4800" dirty="0" smtClean="0">
                <a:latin typeface="+mn-ea"/>
              </a:rPr>
              <a:t>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27" name="직선 화살표 연결선 126"/>
          <p:cNvCxnSpPr/>
          <p:nvPr/>
        </p:nvCxnSpPr>
        <p:spPr>
          <a:xfrm flipV="1">
            <a:off x="32575500" y="19054960"/>
            <a:ext cx="1222131" cy="1620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 flipV="1">
            <a:off x="32537400" y="19566467"/>
            <a:ext cx="1154723" cy="8663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65"/>
          <p:cNvSpPr txBox="1"/>
          <p:nvPr/>
        </p:nvSpPr>
        <p:spPr bwMode="auto">
          <a:xfrm>
            <a:off x="36576001" y="19998928"/>
            <a:ext cx="4686300" cy="862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guestbookList</a:t>
            </a:r>
            <a:endParaRPr lang="ko-KR" altLang="en-US" sz="4800" dirty="0">
              <a:latin typeface="+mn-ea"/>
            </a:endParaRPr>
          </a:p>
        </p:txBody>
      </p:sp>
      <p:sp>
        <p:nvSpPr>
          <p:cNvPr id="130" name="TextBox 65"/>
          <p:cNvSpPr txBox="1"/>
          <p:nvPr/>
        </p:nvSpPr>
        <p:spPr bwMode="auto">
          <a:xfrm>
            <a:off x="30784801" y="19998928"/>
            <a:ext cx="4686300" cy="862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guestbookList</a:t>
            </a:r>
            <a:endParaRPr lang="ko-KR" altLang="en-US" sz="4800" dirty="0">
              <a:latin typeface="+mn-ea"/>
            </a:endParaRPr>
          </a:p>
        </p:txBody>
      </p:sp>
      <p:sp>
        <p:nvSpPr>
          <p:cNvPr id="131" name="TextBox 65"/>
          <p:cNvSpPr txBox="1"/>
          <p:nvPr/>
        </p:nvSpPr>
        <p:spPr bwMode="auto">
          <a:xfrm>
            <a:off x="24003001" y="20075128"/>
            <a:ext cx="4686300" cy="862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guestbookList</a:t>
            </a:r>
            <a:endParaRPr lang="ko-KR" altLang="en-US" sz="4800" dirty="0">
              <a:latin typeface="+mn-ea"/>
            </a:endParaRPr>
          </a:p>
        </p:txBody>
      </p:sp>
      <p:sp>
        <p:nvSpPr>
          <p:cNvPr id="133" name="TextBox 65"/>
          <p:cNvSpPr txBox="1"/>
          <p:nvPr/>
        </p:nvSpPr>
        <p:spPr bwMode="auto">
          <a:xfrm>
            <a:off x="18177934" y="20075128"/>
            <a:ext cx="4686300" cy="862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guestbookList</a:t>
            </a:r>
            <a:endParaRPr lang="ko-KR" altLang="en-US" sz="4800" dirty="0">
              <a:latin typeface="+mn-ea"/>
            </a:endParaRPr>
          </a:p>
        </p:txBody>
      </p:sp>
      <p:sp>
        <p:nvSpPr>
          <p:cNvPr id="134" name="TextBox 65"/>
          <p:cNvSpPr txBox="1"/>
          <p:nvPr/>
        </p:nvSpPr>
        <p:spPr bwMode="auto">
          <a:xfrm>
            <a:off x="3276600" y="19066329"/>
            <a:ext cx="35052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ajax</a:t>
            </a:r>
            <a:r>
              <a:rPr lang="ko-KR" altLang="en-US" sz="4800" dirty="0" smtClean="0">
                <a:latin typeface="+mn-ea"/>
              </a:rPr>
              <a:t>요청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4416432" y="12363048"/>
            <a:ext cx="237353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endParaRPr lang="ko-KR" altLang="en-US" dirty="0"/>
          </a:p>
        </p:txBody>
      </p:sp>
      <p:sp>
        <p:nvSpPr>
          <p:cNvPr id="136" name="TextBox 65"/>
          <p:cNvSpPr txBox="1"/>
          <p:nvPr/>
        </p:nvSpPr>
        <p:spPr bwMode="auto">
          <a:xfrm>
            <a:off x="18973800" y="21161829"/>
            <a:ext cx="605790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smtClean="0"/>
              <a:t>@</a:t>
            </a:r>
            <a:r>
              <a:rPr lang="en-US" altLang="ko-KR" sz="4800" dirty="0" err="1" smtClean="0"/>
              <a:t>ResponseBody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리턴</a:t>
            </a:r>
            <a:r>
              <a:rPr lang="en-US" altLang="ko-KR" sz="4800" dirty="0" smtClean="0"/>
              <a:t>: </a:t>
            </a:r>
            <a:r>
              <a:rPr lang="en-US" altLang="ko-KR" sz="4800" dirty="0" err="1" smtClean="0"/>
              <a:t>guestbookList</a:t>
            </a:r>
            <a:endParaRPr lang="ko-KR" altLang="en-US" sz="4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432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>
            <a:off x="140208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9070516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4937915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9005608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6332531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5"/>
          <p:cNvSpPr txBox="1"/>
          <p:nvPr/>
        </p:nvSpPr>
        <p:spPr bwMode="auto">
          <a:xfrm>
            <a:off x="14592300" y="0"/>
            <a:ext cx="2628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err="1" smtClean="0">
                <a:latin typeface="+mn-ea"/>
                <a:ea typeface="+mn-ea"/>
              </a:rPr>
              <a:t>jsp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2" name="TextBox 65"/>
          <p:cNvSpPr txBox="1"/>
          <p:nvPr/>
        </p:nvSpPr>
        <p:spPr bwMode="auto">
          <a:xfrm>
            <a:off x="20081267" y="0"/>
            <a:ext cx="51409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Controller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3" name="TextBox 65"/>
          <p:cNvSpPr txBox="1"/>
          <p:nvPr/>
        </p:nvSpPr>
        <p:spPr bwMode="auto">
          <a:xfrm>
            <a:off x="35630521" y="0"/>
            <a:ext cx="31318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Dao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4" name="TextBox 65"/>
          <p:cNvSpPr txBox="1"/>
          <p:nvPr/>
        </p:nvSpPr>
        <p:spPr bwMode="auto">
          <a:xfrm>
            <a:off x="40004788" y="0"/>
            <a:ext cx="58500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(</a:t>
            </a:r>
            <a:r>
              <a:rPr lang="en-US" altLang="ko-KR" sz="6000" b="1" dirty="0" err="1" smtClean="0">
                <a:latin typeface="+mn-ea"/>
                <a:ea typeface="+mn-ea"/>
              </a:rPr>
              <a:t>SqlSession</a:t>
            </a:r>
            <a:r>
              <a:rPr lang="en-US" altLang="ko-KR" sz="6000" b="1" dirty="0" smtClean="0">
                <a:latin typeface="+mn-ea"/>
                <a:ea typeface="+mn-ea"/>
              </a:rPr>
              <a:t>)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5" name="TextBox 65"/>
          <p:cNvSpPr txBox="1"/>
          <p:nvPr/>
        </p:nvSpPr>
        <p:spPr bwMode="auto">
          <a:xfrm>
            <a:off x="47400414" y="1"/>
            <a:ext cx="27772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xml</a:t>
            </a:r>
            <a:endParaRPr lang="ko-KR" altLang="en-US" sz="6000" b="1" dirty="0">
              <a:latin typeface="+mn-ea"/>
              <a:ea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2607738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5"/>
          <p:cNvSpPr txBox="1"/>
          <p:nvPr/>
        </p:nvSpPr>
        <p:spPr bwMode="auto">
          <a:xfrm>
            <a:off x="27170800" y="0"/>
            <a:ext cx="3669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Service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629074" y="4605078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smtClean="0">
                <a:latin typeface="+mn-ea"/>
              </a:rPr>
              <a:t>등</a:t>
            </a:r>
            <a:r>
              <a:rPr lang="ko-KR" altLang="en-US" sz="4800" b="1" dirty="0" smtClean="0">
                <a:latin typeface="+mn-ea"/>
              </a:rPr>
              <a:t>록</a:t>
            </a:r>
            <a:endParaRPr lang="ko-KR" altLang="en-US" sz="4800" b="1" dirty="0">
              <a:latin typeface="+mn-ea"/>
              <a:ea typeface="+mn-ea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685800" y="8871857"/>
            <a:ext cx="490183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 bwMode="auto">
          <a:xfrm>
            <a:off x="775613" y="0"/>
            <a:ext cx="10619218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solidFill>
                  <a:schemeClr val="bg1"/>
                </a:solidFill>
                <a:latin typeface="+mn-ea"/>
              </a:rPr>
              <a:t>*</a:t>
            </a:r>
            <a:r>
              <a:rPr lang="ko-KR" altLang="en-US" sz="6000" b="1" dirty="0" smtClean="0">
                <a:solidFill>
                  <a:schemeClr val="bg1"/>
                </a:solidFill>
                <a:latin typeface="+mn-ea"/>
              </a:rPr>
              <a:t>방명록</a:t>
            </a:r>
            <a:endParaRPr lang="ko-KR" altLang="en-US" sz="6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3" name="Picture 30" descr="컴퓨터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24" y="5830799"/>
            <a:ext cx="2359151" cy="1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65"/>
          <p:cNvSpPr txBox="1"/>
          <p:nvPr/>
        </p:nvSpPr>
        <p:spPr bwMode="auto">
          <a:xfrm>
            <a:off x="20878800" y="5077730"/>
            <a:ext cx="3314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/write</a:t>
            </a:r>
            <a:endParaRPr lang="en-US" altLang="ko-KR" sz="48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write()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229100" y="5611130"/>
            <a:ext cx="160782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4460200" y="5615317"/>
            <a:ext cx="2623038" cy="3391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5"/>
          <p:cNvSpPr txBox="1"/>
          <p:nvPr/>
        </p:nvSpPr>
        <p:spPr bwMode="auto">
          <a:xfrm>
            <a:off x="33870899" y="5549583"/>
            <a:ext cx="33147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insert</a:t>
            </a:r>
            <a:r>
              <a:rPr lang="en-US" altLang="ko-KR" sz="4800" dirty="0" smtClean="0">
                <a:latin typeface="+mn-ea"/>
              </a:rPr>
              <a:t>()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33" name="TextBox 65"/>
          <p:cNvSpPr txBox="1"/>
          <p:nvPr/>
        </p:nvSpPr>
        <p:spPr bwMode="auto">
          <a:xfrm>
            <a:off x="40377208" y="5452869"/>
            <a:ext cx="33147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insert()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7384892" y="5649230"/>
            <a:ext cx="3086101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5"/>
          <p:cNvSpPr txBox="1"/>
          <p:nvPr/>
        </p:nvSpPr>
        <p:spPr bwMode="auto">
          <a:xfrm>
            <a:off x="46889377" y="5303399"/>
            <a:ext cx="6412523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guestbook.insert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3609846" y="5614061"/>
            <a:ext cx="34671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43609846" y="6009715"/>
            <a:ext cx="32766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7314554" y="6182630"/>
            <a:ext cx="2939561" cy="2648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24345900" y="6251294"/>
            <a:ext cx="2687515" cy="753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65"/>
          <p:cNvSpPr txBox="1"/>
          <p:nvPr/>
        </p:nvSpPr>
        <p:spPr bwMode="auto">
          <a:xfrm>
            <a:off x="914400" y="3668030"/>
            <a:ext cx="9105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/</a:t>
            </a:r>
            <a:r>
              <a:rPr lang="en-US" altLang="ko-KR" sz="4800" dirty="0" err="1" smtClean="0">
                <a:latin typeface="+mn-ea"/>
              </a:rPr>
              <a:t>mysite4</a:t>
            </a:r>
            <a:r>
              <a:rPr lang="en-US" altLang="ko-KR" sz="4800" dirty="0" smtClean="0">
                <a:latin typeface="+mn-ea"/>
              </a:rPr>
              <a:t>/guestbook/</a:t>
            </a:r>
            <a:r>
              <a:rPr lang="en-US" altLang="ko-KR" sz="4800" dirty="0" smtClean="0">
                <a:latin typeface="+mn-ea"/>
              </a:rPr>
              <a:t>write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55" name="TextBox 65"/>
          <p:cNvSpPr txBox="1"/>
          <p:nvPr/>
        </p:nvSpPr>
        <p:spPr bwMode="auto">
          <a:xfrm>
            <a:off x="27089100" y="5444077"/>
            <a:ext cx="38100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addGuest</a:t>
            </a:r>
            <a:r>
              <a:rPr lang="en-US" altLang="ko-KR" sz="4800" dirty="0" smtClean="0">
                <a:latin typeface="+mn-ea"/>
              </a:rPr>
              <a:t>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31356300" y="5622594"/>
            <a:ext cx="2441331" cy="5430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31318200" y="6172200"/>
            <a:ext cx="2373924" cy="4853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65"/>
          <p:cNvSpPr txBox="1"/>
          <p:nvPr/>
        </p:nvSpPr>
        <p:spPr bwMode="auto">
          <a:xfrm>
            <a:off x="15011400" y="6226629"/>
            <a:ext cx="3619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addList.jsp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4267200" y="6683828"/>
            <a:ext cx="104775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65"/>
          <p:cNvSpPr txBox="1"/>
          <p:nvPr/>
        </p:nvSpPr>
        <p:spPr bwMode="auto">
          <a:xfrm>
            <a:off x="17353084" y="1569600"/>
            <a:ext cx="7297616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guestbookVo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</a:t>
            </a:r>
            <a:r>
              <a:rPr lang="en-US" altLang="ko-KR" sz="4800" dirty="0" smtClean="0">
                <a:latin typeface="+mn-ea"/>
              </a:rPr>
              <a:t>name=</a:t>
            </a:r>
            <a:r>
              <a:rPr lang="ko-KR" altLang="en-US" sz="4800" dirty="0" err="1" smtClean="0">
                <a:latin typeface="+mn-ea"/>
              </a:rPr>
              <a:t>유재석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</a:t>
            </a:r>
            <a:r>
              <a:rPr lang="en-US" altLang="ko-KR" sz="4800" dirty="0" smtClean="0">
                <a:latin typeface="+mn-ea"/>
              </a:rPr>
              <a:t>password=1234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content=</a:t>
            </a:r>
            <a:r>
              <a:rPr lang="ko-KR" altLang="en-US" sz="4800" dirty="0" err="1" smtClean="0">
                <a:latin typeface="+mn-ea"/>
              </a:rPr>
              <a:t>방명록글</a:t>
            </a:r>
            <a:endParaRPr lang="ko-KR" altLang="en-US" sz="4800" dirty="0">
              <a:latin typeface="+mn-ea"/>
            </a:endParaRPr>
          </a:p>
        </p:txBody>
      </p:sp>
      <p:sp>
        <p:nvSpPr>
          <p:cNvPr id="44" name="TextBox 65"/>
          <p:cNvSpPr txBox="1"/>
          <p:nvPr/>
        </p:nvSpPr>
        <p:spPr bwMode="auto">
          <a:xfrm>
            <a:off x="8094784" y="1569600"/>
            <a:ext cx="7297616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4800" dirty="0" err="1" smtClean="0">
                <a:latin typeface="+mn-ea"/>
              </a:rPr>
              <a:t>파라미터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name=</a:t>
            </a:r>
            <a:r>
              <a:rPr lang="ko-KR" altLang="en-US" sz="4800" dirty="0" err="1" smtClean="0">
                <a:latin typeface="+mn-ea"/>
              </a:rPr>
              <a:t>유재석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</a:t>
            </a:r>
            <a:r>
              <a:rPr lang="en-US" altLang="ko-KR" sz="4800" dirty="0" smtClean="0">
                <a:latin typeface="+mn-ea"/>
              </a:rPr>
              <a:t>password=1234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content=</a:t>
            </a:r>
            <a:r>
              <a:rPr lang="ko-KR" altLang="en-US" sz="4800" dirty="0" err="1" smtClean="0">
                <a:latin typeface="+mn-ea"/>
              </a:rPr>
              <a:t>방명록글</a:t>
            </a:r>
            <a:endParaRPr lang="ko-KR" altLang="en-US" sz="4800" dirty="0">
              <a:latin typeface="+mn-ea"/>
            </a:endParaRPr>
          </a:p>
        </p:txBody>
      </p:sp>
      <p:sp>
        <p:nvSpPr>
          <p:cNvPr id="45" name="TextBox 65"/>
          <p:cNvSpPr txBox="1"/>
          <p:nvPr/>
        </p:nvSpPr>
        <p:spPr bwMode="auto">
          <a:xfrm>
            <a:off x="24134884" y="4427101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guestbookVo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46" name="TextBox 65"/>
          <p:cNvSpPr txBox="1"/>
          <p:nvPr/>
        </p:nvSpPr>
        <p:spPr bwMode="auto">
          <a:xfrm>
            <a:off x="31221484" y="4427101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guestbookVo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47" name="TextBox 65"/>
          <p:cNvSpPr txBox="1"/>
          <p:nvPr/>
        </p:nvSpPr>
        <p:spPr bwMode="auto">
          <a:xfrm>
            <a:off x="37050784" y="4427101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guestbookVo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49" name="TextBox 65"/>
          <p:cNvSpPr txBox="1"/>
          <p:nvPr/>
        </p:nvSpPr>
        <p:spPr bwMode="auto">
          <a:xfrm>
            <a:off x="42841984" y="4427101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guestbookVo</a:t>
            </a:r>
            <a:endParaRPr lang="en-US" altLang="ko-KR" sz="4800" dirty="0" smtClean="0">
              <a:latin typeface="+mn-ea"/>
            </a:endParaRPr>
          </a:p>
        </p:txBody>
      </p:sp>
      <p:pic>
        <p:nvPicPr>
          <p:cNvPr id="53" name="Picture 30" descr="컴퓨터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24" y="13679399"/>
            <a:ext cx="2359151" cy="1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TextBox 68"/>
          <p:cNvSpPr txBox="1"/>
          <p:nvPr/>
        </p:nvSpPr>
        <p:spPr bwMode="auto">
          <a:xfrm>
            <a:off x="629074" y="12720378"/>
            <a:ext cx="5590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smtClean="0">
                <a:latin typeface="+mn-ea"/>
              </a:rPr>
              <a:t>등</a:t>
            </a:r>
            <a:r>
              <a:rPr lang="ko-KR" altLang="en-US" sz="4800" b="1" dirty="0" smtClean="0">
                <a:latin typeface="+mn-ea"/>
              </a:rPr>
              <a:t>록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70" name="TextBox 65"/>
          <p:cNvSpPr txBox="1"/>
          <p:nvPr/>
        </p:nvSpPr>
        <p:spPr bwMode="auto">
          <a:xfrm>
            <a:off x="914400" y="11440430"/>
            <a:ext cx="9105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/</a:t>
            </a:r>
            <a:r>
              <a:rPr lang="en-US" altLang="ko-KR" sz="4800" dirty="0" err="1" smtClean="0">
                <a:latin typeface="+mn-ea"/>
              </a:rPr>
              <a:t>mysite4</a:t>
            </a:r>
            <a:r>
              <a:rPr lang="en-US" altLang="ko-KR" sz="4800" dirty="0" smtClean="0">
                <a:latin typeface="+mn-ea"/>
              </a:rPr>
              <a:t>/</a:t>
            </a:r>
            <a:r>
              <a:rPr lang="en-US" altLang="ko-KR" sz="4800" dirty="0" err="1" smtClean="0">
                <a:latin typeface="+mn-ea"/>
              </a:rPr>
              <a:t>api</a:t>
            </a:r>
            <a:r>
              <a:rPr lang="en-US" altLang="ko-KR" sz="4800" dirty="0" smtClean="0">
                <a:latin typeface="+mn-ea"/>
              </a:rPr>
              <a:t>/guestbook/</a:t>
            </a:r>
            <a:r>
              <a:rPr lang="en-US" altLang="ko-KR" sz="4800" dirty="0" smtClean="0">
                <a:latin typeface="+mn-ea"/>
              </a:rPr>
              <a:t>write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72" name="TextBox 65"/>
          <p:cNvSpPr txBox="1"/>
          <p:nvPr/>
        </p:nvSpPr>
        <p:spPr bwMode="auto">
          <a:xfrm>
            <a:off x="20878800" y="13193030"/>
            <a:ext cx="3314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/write</a:t>
            </a:r>
            <a:endParaRPr lang="en-US" altLang="ko-KR" sz="48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write()</a:t>
            </a:r>
            <a:endParaRPr lang="ko-KR" altLang="en-US" sz="4800" dirty="0">
              <a:latin typeface="+mn-ea"/>
              <a:ea typeface="+mn-ea"/>
            </a:endParaRPr>
          </a:p>
        </p:txBody>
      </p: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5539" y="15286566"/>
            <a:ext cx="5416874" cy="23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직선 화살표 연결선 74"/>
          <p:cNvCxnSpPr/>
          <p:nvPr/>
        </p:nvCxnSpPr>
        <p:spPr>
          <a:xfrm>
            <a:off x="4229100" y="14793230"/>
            <a:ext cx="160782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65"/>
          <p:cNvSpPr txBox="1"/>
          <p:nvPr/>
        </p:nvSpPr>
        <p:spPr bwMode="auto">
          <a:xfrm>
            <a:off x="7924800" y="13732329"/>
            <a:ext cx="811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*</a:t>
            </a:r>
            <a:r>
              <a:rPr lang="en-US" altLang="ko-KR" sz="4800" dirty="0" err="1" smtClean="0">
                <a:latin typeface="+mn-ea"/>
              </a:rPr>
              <a:t>ajax</a:t>
            </a:r>
            <a:r>
              <a:rPr lang="ko-KR" altLang="en-US" sz="4800" dirty="0" smtClean="0">
                <a:latin typeface="+mn-ea"/>
              </a:rPr>
              <a:t>요청</a:t>
            </a:r>
            <a:r>
              <a:rPr lang="en-US" altLang="ko-KR" sz="4800" dirty="0" smtClean="0">
                <a:latin typeface="+mn-ea"/>
              </a:rPr>
              <a:t>(</a:t>
            </a:r>
            <a:r>
              <a:rPr lang="ko-KR" altLang="en-US" sz="4800" dirty="0" err="1" smtClean="0">
                <a:latin typeface="+mn-ea"/>
              </a:rPr>
              <a:t>데이타만</a:t>
            </a:r>
            <a:r>
              <a:rPr lang="ko-KR" altLang="en-US" sz="4800" dirty="0" smtClean="0">
                <a:latin typeface="+mn-ea"/>
              </a:rPr>
              <a:t> 주세요</a:t>
            </a:r>
            <a:r>
              <a:rPr lang="en-US" altLang="ko-KR" sz="4800" dirty="0" smtClean="0">
                <a:latin typeface="+mn-ea"/>
              </a:rPr>
              <a:t>)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71" name="TextBox 65"/>
          <p:cNvSpPr txBox="1"/>
          <p:nvPr/>
        </p:nvSpPr>
        <p:spPr bwMode="auto">
          <a:xfrm>
            <a:off x="2265484" y="15361800"/>
            <a:ext cx="7297616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guestbookVo</a:t>
            </a:r>
            <a:r>
              <a:rPr lang="en-US" altLang="ko-KR" sz="4800" dirty="0" smtClean="0">
                <a:latin typeface="+mn-ea"/>
              </a:rPr>
              <a:t>       JS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name=</a:t>
            </a:r>
            <a:r>
              <a:rPr lang="ko-KR" altLang="en-US" sz="4800" dirty="0" err="1" smtClean="0">
                <a:latin typeface="+mn-ea"/>
              </a:rPr>
              <a:t>유재석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</a:t>
            </a:r>
            <a:r>
              <a:rPr lang="en-US" altLang="ko-KR" sz="4800" dirty="0" smtClean="0">
                <a:latin typeface="+mn-ea"/>
              </a:rPr>
              <a:t>password=1234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content=</a:t>
            </a:r>
            <a:r>
              <a:rPr lang="ko-KR" altLang="en-US" sz="4800" dirty="0" err="1" smtClean="0">
                <a:latin typeface="+mn-ea"/>
              </a:rPr>
              <a:t>방명록글</a:t>
            </a:r>
            <a:endParaRPr lang="ko-KR" altLang="en-US" sz="4800" dirty="0">
              <a:latin typeface="+mn-ea"/>
            </a:endParaRPr>
          </a:p>
        </p:txBody>
      </p:sp>
      <p:sp>
        <p:nvSpPr>
          <p:cNvPr id="82" name="TextBox 65"/>
          <p:cNvSpPr txBox="1"/>
          <p:nvPr/>
        </p:nvSpPr>
        <p:spPr bwMode="auto">
          <a:xfrm>
            <a:off x="7924800" y="12589329"/>
            <a:ext cx="811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*</a:t>
            </a:r>
            <a:r>
              <a:rPr lang="ko-KR" altLang="en-US" sz="4800" dirty="0" err="1" smtClean="0">
                <a:latin typeface="+mn-ea"/>
              </a:rPr>
              <a:t>파라미터</a:t>
            </a:r>
            <a:r>
              <a:rPr lang="ko-KR" altLang="en-US" sz="4800" dirty="0" smtClean="0">
                <a:latin typeface="+mn-ea"/>
              </a:rPr>
              <a:t> 전달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83" name="TextBox 65"/>
          <p:cNvSpPr txBox="1"/>
          <p:nvPr/>
        </p:nvSpPr>
        <p:spPr bwMode="auto">
          <a:xfrm>
            <a:off x="12095284" y="10408800"/>
            <a:ext cx="7297616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4800" dirty="0" err="1" smtClean="0">
                <a:latin typeface="+mn-ea"/>
              </a:rPr>
              <a:t>파라미터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name=</a:t>
            </a:r>
            <a:r>
              <a:rPr lang="ko-KR" altLang="en-US" sz="4800" dirty="0" err="1" smtClean="0">
                <a:latin typeface="+mn-ea"/>
              </a:rPr>
              <a:t>유재석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</a:t>
            </a:r>
            <a:r>
              <a:rPr lang="en-US" altLang="ko-KR" sz="4800" dirty="0" smtClean="0">
                <a:latin typeface="+mn-ea"/>
              </a:rPr>
              <a:t>password=1234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content=</a:t>
            </a:r>
            <a:r>
              <a:rPr lang="ko-KR" altLang="en-US" sz="4800" dirty="0" err="1" smtClean="0">
                <a:latin typeface="+mn-ea"/>
              </a:rPr>
              <a:t>방명록글</a:t>
            </a:r>
            <a:endParaRPr lang="ko-KR" altLang="en-US" sz="4800" dirty="0">
              <a:latin typeface="+mn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24612600" y="14111617"/>
            <a:ext cx="2623038" cy="3391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65"/>
          <p:cNvSpPr txBox="1"/>
          <p:nvPr/>
        </p:nvSpPr>
        <p:spPr bwMode="auto">
          <a:xfrm>
            <a:off x="33566098" y="14007783"/>
            <a:ext cx="499110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insertSelectKey</a:t>
            </a:r>
            <a:r>
              <a:rPr lang="en-US" altLang="ko-KR" sz="4800" dirty="0" smtClean="0">
                <a:latin typeface="+mn-ea"/>
              </a:rPr>
              <a:t>()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100" name="TextBox 65"/>
          <p:cNvSpPr txBox="1"/>
          <p:nvPr/>
        </p:nvSpPr>
        <p:spPr bwMode="auto">
          <a:xfrm>
            <a:off x="40529608" y="13949169"/>
            <a:ext cx="33147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insert()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37537292" y="14145530"/>
            <a:ext cx="3086101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65"/>
          <p:cNvSpPr txBox="1"/>
          <p:nvPr/>
        </p:nvSpPr>
        <p:spPr bwMode="auto">
          <a:xfrm>
            <a:off x="47041777" y="13799699"/>
            <a:ext cx="8850923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guestbook.insertSelectKey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43762246" y="14110361"/>
            <a:ext cx="34671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43762246" y="14506015"/>
            <a:ext cx="32766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37466954" y="14678930"/>
            <a:ext cx="2939561" cy="2648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>
            <a:off x="24498300" y="14747594"/>
            <a:ext cx="2687515" cy="753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65"/>
          <p:cNvSpPr txBox="1"/>
          <p:nvPr/>
        </p:nvSpPr>
        <p:spPr bwMode="auto">
          <a:xfrm>
            <a:off x="25869900" y="13978477"/>
            <a:ext cx="58293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addGuestResultVo</a:t>
            </a:r>
            <a:r>
              <a:rPr lang="en-US" altLang="ko-KR" sz="4800" dirty="0" smtClean="0">
                <a:latin typeface="+mn-ea"/>
              </a:rPr>
              <a:t>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V="1">
            <a:off x="31508700" y="14118894"/>
            <a:ext cx="2441331" cy="5430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H="1" flipV="1">
            <a:off x="31470600" y="14668500"/>
            <a:ext cx="2373924" cy="4853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65"/>
          <p:cNvSpPr txBox="1"/>
          <p:nvPr/>
        </p:nvSpPr>
        <p:spPr bwMode="auto">
          <a:xfrm>
            <a:off x="31373884" y="12923401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guestbookVo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13" name="TextBox 65"/>
          <p:cNvSpPr txBox="1"/>
          <p:nvPr/>
        </p:nvSpPr>
        <p:spPr bwMode="auto">
          <a:xfrm>
            <a:off x="37203184" y="12923401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guestbookVo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14" name="TextBox 65"/>
          <p:cNvSpPr txBox="1"/>
          <p:nvPr/>
        </p:nvSpPr>
        <p:spPr bwMode="auto">
          <a:xfrm>
            <a:off x="42994384" y="12923401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guestbookVo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16" name="TextBox 65"/>
          <p:cNvSpPr txBox="1"/>
          <p:nvPr/>
        </p:nvSpPr>
        <p:spPr bwMode="auto">
          <a:xfrm>
            <a:off x="31974692" y="20678835"/>
            <a:ext cx="7297616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Vo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no=13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name=</a:t>
            </a:r>
            <a:r>
              <a:rPr lang="ko-KR" altLang="en-US" sz="4800" dirty="0" err="1" smtClean="0">
                <a:latin typeface="+mn-ea"/>
              </a:rPr>
              <a:t>유재석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</a:t>
            </a:r>
            <a:r>
              <a:rPr lang="en-US" altLang="ko-KR" sz="4800" dirty="0" smtClean="0">
                <a:latin typeface="+mn-ea"/>
              </a:rPr>
              <a:t>password=1234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content=</a:t>
            </a:r>
            <a:r>
              <a:rPr lang="ko-KR" altLang="en-US" sz="4800" dirty="0" err="1" smtClean="0">
                <a:latin typeface="+mn-ea"/>
              </a:rPr>
              <a:t>방명록글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err="1" smtClean="0">
                <a:latin typeface="+mn-ea"/>
              </a:rPr>
              <a:t>regDate</a:t>
            </a:r>
            <a:r>
              <a:rPr lang="en-US" altLang="ko-KR" sz="4800" dirty="0" smtClean="0">
                <a:latin typeface="+mn-ea"/>
              </a:rPr>
              <a:t>= 2022-01-01</a:t>
            </a:r>
            <a:endParaRPr lang="ko-KR" altLang="en-US" sz="4800" dirty="0">
              <a:latin typeface="+mn-ea"/>
            </a:endParaRPr>
          </a:p>
        </p:txBody>
      </p:sp>
      <p:sp>
        <p:nvSpPr>
          <p:cNvPr id="117" name="TextBox 65"/>
          <p:cNvSpPr txBox="1"/>
          <p:nvPr/>
        </p:nvSpPr>
        <p:spPr bwMode="auto">
          <a:xfrm>
            <a:off x="11676184" y="15971400"/>
            <a:ext cx="72976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</a:t>
            </a:r>
            <a:r>
              <a:rPr lang="en-US" altLang="ko-KR" sz="4800" dirty="0" err="1" smtClean="0">
                <a:latin typeface="+mn-ea"/>
              </a:rPr>
              <a:t>json</a:t>
            </a:r>
            <a:endParaRPr lang="ko-KR" altLang="en-US" sz="4800" dirty="0">
              <a:latin typeface="+mn-ea"/>
            </a:endParaRPr>
          </a:p>
        </p:txBody>
      </p:sp>
      <p:sp>
        <p:nvSpPr>
          <p:cNvPr id="118" name="TextBox 65"/>
          <p:cNvSpPr txBox="1"/>
          <p:nvPr/>
        </p:nvSpPr>
        <p:spPr bwMode="auto">
          <a:xfrm>
            <a:off x="1808284" y="19664898"/>
            <a:ext cx="7297616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JS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no=13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name=</a:t>
            </a:r>
            <a:r>
              <a:rPr lang="ko-KR" altLang="en-US" sz="4800" dirty="0" err="1" smtClean="0">
                <a:latin typeface="+mn-ea"/>
              </a:rPr>
              <a:t>유재석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</a:t>
            </a:r>
            <a:r>
              <a:rPr lang="en-US" altLang="ko-KR" sz="4800" dirty="0" smtClean="0">
                <a:latin typeface="+mn-ea"/>
              </a:rPr>
              <a:t>password=1234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content=</a:t>
            </a:r>
            <a:r>
              <a:rPr lang="ko-KR" altLang="en-US" sz="4800" dirty="0" err="1" smtClean="0">
                <a:latin typeface="+mn-ea"/>
              </a:rPr>
              <a:t>방명록글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err="1" smtClean="0">
                <a:latin typeface="+mn-ea"/>
              </a:rPr>
              <a:t>regDate</a:t>
            </a:r>
            <a:r>
              <a:rPr lang="en-US" altLang="ko-KR" sz="4800" dirty="0" smtClean="0">
                <a:latin typeface="+mn-ea"/>
              </a:rPr>
              <a:t>= 2022-01-01</a:t>
            </a:r>
            <a:endParaRPr lang="ko-KR" altLang="en-US" sz="4800" dirty="0">
              <a:latin typeface="+mn-ea"/>
            </a:endParaRPr>
          </a:p>
        </p:txBody>
      </p:sp>
      <p:sp>
        <p:nvSpPr>
          <p:cNvPr id="119" name="TextBox 65"/>
          <p:cNvSpPr txBox="1"/>
          <p:nvPr/>
        </p:nvSpPr>
        <p:spPr bwMode="auto">
          <a:xfrm>
            <a:off x="42003784" y="20010000"/>
            <a:ext cx="7297616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Vo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name=</a:t>
            </a:r>
            <a:r>
              <a:rPr lang="ko-KR" altLang="en-US" sz="4800" dirty="0" err="1" smtClean="0">
                <a:latin typeface="+mn-ea"/>
              </a:rPr>
              <a:t>유재석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</a:t>
            </a:r>
            <a:r>
              <a:rPr lang="en-US" altLang="ko-KR" sz="4800" dirty="0" smtClean="0">
                <a:latin typeface="+mn-ea"/>
              </a:rPr>
              <a:t>password=1234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content=</a:t>
            </a:r>
            <a:r>
              <a:rPr lang="ko-KR" altLang="en-US" sz="4800" dirty="0" err="1" smtClean="0">
                <a:latin typeface="+mn-ea"/>
              </a:rPr>
              <a:t>방명록글</a:t>
            </a:r>
            <a:endParaRPr lang="ko-KR" altLang="en-US" sz="4800" dirty="0">
              <a:latin typeface="+mn-ea"/>
            </a:endParaRPr>
          </a:p>
        </p:txBody>
      </p:sp>
      <p:sp>
        <p:nvSpPr>
          <p:cNvPr id="120" name="TextBox 65"/>
          <p:cNvSpPr txBox="1"/>
          <p:nvPr/>
        </p:nvSpPr>
        <p:spPr bwMode="auto">
          <a:xfrm>
            <a:off x="40728899" y="15836583"/>
            <a:ext cx="33147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selectOne</a:t>
            </a:r>
            <a:r>
              <a:rPr lang="en-US" altLang="ko-KR" sz="4800" dirty="0" smtClean="0">
                <a:latin typeface="+mn-ea"/>
              </a:rPr>
              <a:t>(</a:t>
            </a:r>
            <a:r>
              <a:rPr lang="en-US" altLang="ko-KR" sz="4800" dirty="0" smtClean="0">
                <a:latin typeface="+mn-ea"/>
              </a:rPr>
              <a:t>)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1584900" y="14930765"/>
            <a:ext cx="18678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no=34</a:t>
            </a:r>
            <a:endParaRPr lang="ko-KR" altLang="en-US" sz="4000" dirty="0"/>
          </a:p>
        </p:txBody>
      </p:sp>
      <p:sp>
        <p:nvSpPr>
          <p:cNvPr id="122" name="TextBox 65"/>
          <p:cNvSpPr txBox="1"/>
          <p:nvPr/>
        </p:nvSpPr>
        <p:spPr bwMode="auto">
          <a:xfrm>
            <a:off x="43222984" y="23229153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0x333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23" name="TextBox 65"/>
          <p:cNvSpPr txBox="1"/>
          <p:nvPr/>
        </p:nvSpPr>
        <p:spPr bwMode="auto">
          <a:xfrm>
            <a:off x="20324884" y="20810100"/>
            <a:ext cx="7297616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Vo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no=34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name=</a:t>
            </a:r>
            <a:r>
              <a:rPr lang="ko-KR" altLang="en-US" sz="4800" dirty="0" err="1" smtClean="0">
                <a:latin typeface="+mn-ea"/>
              </a:rPr>
              <a:t>유재석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</a:t>
            </a:r>
            <a:r>
              <a:rPr lang="en-US" altLang="ko-KR" sz="4800" dirty="0" smtClean="0">
                <a:latin typeface="+mn-ea"/>
              </a:rPr>
              <a:t>password=1234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content=</a:t>
            </a:r>
            <a:r>
              <a:rPr lang="ko-KR" altLang="en-US" sz="4800" dirty="0" err="1" smtClean="0">
                <a:latin typeface="+mn-ea"/>
              </a:rPr>
              <a:t>방명록글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</a:t>
            </a:r>
            <a:r>
              <a:rPr lang="en-US" altLang="ko-KR" sz="4800" dirty="0" err="1" smtClean="0">
                <a:latin typeface="+mn-ea"/>
              </a:rPr>
              <a:t>regDate</a:t>
            </a:r>
            <a:r>
              <a:rPr lang="en-US" altLang="ko-KR" sz="4800" dirty="0" smtClean="0">
                <a:latin typeface="+mn-ea"/>
              </a:rPr>
              <a:t>=</a:t>
            </a:r>
            <a:endParaRPr lang="ko-KR" altLang="en-US" sz="4800" dirty="0">
              <a:latin typeface="+mn-ea"/>
            </a:endParaRPr>
          </a:p>
        </p:txBody>
      </p:sp>
      <p:sp>
        <p:nvSpPr>
          <p:cNvPr id="124" name="TextBox 65"/>
          <p:cNvSpPr txBox="1"/>
          <p:nvPr/>
        </p:nvSpPr>
        <p:spPr bwMode="auto">
          <a:xfrm>
            <a:off x="20020084" y="19800153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0x333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25" name="TextBox 65"/>
          <p:cNvSpPr txBox="1"/>
          <p:nvPr/>
        </p:nvSpPr>
        <p:spPr bwMode="auto">
          <a:xfrm>
            <a:off x="31488184" y="11913453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0x333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26" name="TextBox 65"/>
          <p:cNvSpPr txBox="1"/>
          <p:nvPr/>
        </p:nvSpPr>
        <p:spPr bwMode="auto">
          <a:xfrm>
            <a:off x="37012684" y="12027753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0x333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27" name="TextBox 65"/>
          <p:cNvSpPr txBox="1"/>
          <p:nvPr/>
        </p:nvSpPr>
        <p:spPr bwMode="auto">
          <a:xfrm>
            <a:off x="43222984" y="12027753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0x333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28" name="TextBox 65"/>
          <p:cNvSpPr txBox="1"/>
          <p:nvPr/>
        </p:nvSpPr>
        <p:spPr bwMode="auto">
          <a:xfrm>
            <a:off x="23296684" y="12923401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guestbookVo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29" name="TextBox 65"/>
          <p:cNvSpPr txBox="1"/>
          <p:nvPr/>
        </p:nvSpPr>
        <p:spPr bwMode="auto">
          <a:xfrm>
            <a:off x="23372884" y="12027753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0x333</a:t>
            </a:r>
            <a:endParaRPr lang="en-US" altLang="ko-KR" sz="4800" dirty="0" smtClean="0">
              <a:latin typeface="+mn-ea"/>
            </a:endParaRPr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31242000" y="15240000"/>
            <a:ext cx="2933700" cy="8763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H="1" flipV="1">
            <a:off x="31089600" y="15621000"/>
            <a:ext cx="2763716" cy="84863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65"/>
          <p:cNvSpPr txBox="1"/>
          <p:nvPr/>
        </p:nvSpPr>
        <p:spPr bwMode="auto">
          <a:xfrm>
            <a:off x="47041777" y="15704699"/>
            <a:ext cx="8850923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guestbook.</a:t>
            </a:r>
            <a:r>
              <a:rPr lang="en-US" altLang="ko-KR" sz="4800" dirty="0" smtClean="0"/>
              <a:t> </a:t>
            </a:r>
            <a:r>
              <a:rPr lang="en-US" altLang="ko-KR" sz="4800" dirty="0" err="1" smtClean="0"/>
              <a:t>selectByNo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142" name="TextBox 65"/>
          <p:cNvSpPr txBox="1"/>
          <p:nvPr/>
        </p:nvSpPr>
        <p:spPr bwMode="auto">
          <a:xfrm>
            <a:off x="33566098" y="15912783"/>
            <a:ext cx="499110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selectGuset</a:t>
            </a:r>
            <a:r>
              <a:rPr lang="en-US" altLang="ko-KR" sz="4800" dirty="0" smtClean="0">
                <a:latin typeface="+mn-ea"/>
              </a:rPr>
              <a:t>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37537292" y="16164830"/>
            <a:ext cx="3086101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H="1" flipV="1">
            <a:off x="37466955" y="16572313"/>
            <a:ext cx="2957145" cy="7738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43762246" y="16129661"/>
            <a:ext cx="34671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H="1">
            <a:off x="43762246" y="16487215"/>
            <a:ext cx="32766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 flipV="1">
            <a:off x="22555200" y="15506700"/>
            <a:ext cx="9258300" cy="590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38138100" y="15083165"/>
            <a:ext cx="18678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no=34</a:t>
            </a:r>
            <a:endParaRPr lang="ko-KR" altLang="en-US" sz="4000" dirty="0"/>
          </a:p>
        </p:txBody>
      </p:sp>
      <p:sp>
        <p:nvSpPr>
          <p:cNvPr id="154" name="직사각형 153"/>
          <p:cNvSpPr/>
          <p:nvPr/>
        </p:nvSpPr>
        <p:spPr>
          <a:xfrm>
            <a:off x="44348400" y="15083165"/>
            <a:ext cx="18678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no=34</a:t>
            </a:r>
            <a:endParaRPr lang="ko-KR" altLang="en-US" sz="4000" dirty="0"/>
          </a:p>
        </p:txBody>
      </p:sp>
      <p:sp>
        <p:nvSpPr>
          <p:cNvPr id="155" name="TextBox 65"/>
          <p:cNvSpPr txBox="1"/>
          <p:nvPr/>
        </p:nvSpPr>
        <p:spPr bwMode="auto">
          <a:xfrm>
            <a:off x="22496584" y="15037653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0x999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56" name="TextBox 65"/>
          <p:cNvSpPr txBox="1"/>
          <p:nvPr/>
        </p:nvSpPr>
        <p:spPr bwMode="auto">
          <a:xfrm>
            <a:off x="33850384" y="19952553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4800" dirty="0" err="1" smtClean="0">
                <a:latin typeface="+mn-ea"/>
              </a:rPr>
              <a:t>마이바티</a:t>
            </a:r>
            <a:r>
              <a:rPr lang="ko-KR" altLang="en-US" sz="4800" dirty="0" err="1" smtClean="0">
                <a:latin typeface="+mn-ea"/>
              </a:rPr>
              <a:t>스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57" name="TextBox 65"/>
          <p:cNvSpPr txBox="1"/>
          <p:nvPr/>
        </p:nvSpPr>
        <p:spPr bwMode="auto">
          <a:xfrm>
            <a:off x="20020084" y="18961953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DS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58" name="TextBox 65"/>
          <p:cNvSpPr txBox="1"/>
          <p:nvPr/>
        </p:nvSpPr>
        <p:spPr bwMode="auto">
          <a:xfrm>
            <a:off x="42956284" y="16790253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0x999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59" name="TextBox 65"/>
          <p:cNvSpPr txBox="1"/>
          <p:nvPr/>
        </p:nvSpPr>
        <p:spPr bwMode="auto">
          <a:xfrm>
            <a:off x="37317484" y="16790253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0x999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60" name="TextBox 65"/>
          <p:cNvSpPr txBox="1"/>
          <p:nvPr/>
        </p:nvSpPr>
        <p:spPr bwMode="auto">
          <a:xfrm>
            <a:off x="30307084" y="16256853"/>
            <a:ext cx="41353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0x999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62" name="TextBox 65"/>
          <p:cNvSpPr txBox="1"/>
          <p:nvPr/>
        </p:nvSpPr>
        <p:spPr bwMode="auto">
          <a:xfrm>
            <a:off x="30535684" y="19800153"/>
            <a:ext cx="2573216" cy="8500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4800" dirty="0" err="1" smtClean="0">
                <a:latin typeface="+mn-ea"/>
              </a:rPr>
              <a:t>0x999</a:t>
            </a:r>
            <a:endParaRPr lang="en-US" altLang="ko-KR" sz="4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432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14420</TotalTime>
  <Words>270</Words>
  <Application>Microsoft Office PowerPoint</Application>
  <PresentationFormat>사용자 지정</PresentationFormat>
  <Paragraphs>136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1467</cp:revision>
  <dcterms:created xsi:type="dcterms:W3CDTF">2020-11-23T02:29:11Z</dcterms:created>
  <dcterms:modified xsi:type="dcterms:W3CDTF">2022-01-28T09:31:11Z</dcterms:modified>
</cp:coreProperties>
</file>