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1" r:id="rId2"/>
    <p:sldId id="300" r:id="rId3"/>
    <p:sldId id="302" r:id="rId4"/>
    <p:sldId id="303" r:id="rId5"/>
    <p:sldId id="304" r:id="rId6"/>
    <p:sldId id="299" r:id="rId7"/>
  </p:sldIdLst>
  <p:sldSz cx="51206400" cy="25203150"/>
  <p:notesSz cx="6858000" cy="9144000"/>
  <p:defaultTextStyle>
    <a:defPPr>
      <a:defRPr lang="en-US"/>
    </a:defPPr>
    <a:lvl1pPr marL="0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6892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93785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40677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87569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34461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81354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528246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75138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9" autoAdjust="0"/>
    <p:restoredTop sz="94660"/>
  </p:normalViewPr>
  <p:slideViewPr>
    <p:cSldViewPr snapToGrid="0">
      <p:cViewPr>
        <p:scale>
          <a:sx n="25" d="100"/>
          <a:sy n="25" d="100"/>
        </p:scale>
        <p:origin x="-1146" y="-552"/>
      </p:cViewPr>
      <p:guideLst>
        <p:guide orient="horz" pos="7937"/>
        <p:guide pos="161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12" y="4124699"/>
            <a:ext cx="38404795" cy="8774429"/>
          </a:xfrm>
        </p:spPr>
        <p:txBody>
          <a:bodyPr anchor="b"/>
          <a:lstStyle>
            <a:lvl1pPr algn="ctr">
              <a:defRPr sz="22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12" y="13237489"/>
            <a:ext cx="38404795" cy="6084925"/>
          </a:xfrm>
        </p:spPr>
        <p:txBody>
          <a:bodyPr/>
          <a:lstStyle>
            <a:lvl1pPr marL="0" indent="0" algn="ctr">
              <a:buNone/>
              <a:defRPr sz="8900"/>
            </a:lvl1pPr>
            <a:lvl2pPr marL="1698080" indent="0" algn="ctr">
              <a:buNone/>
              <a:defRPr sz="7400"/>
            </a:lvl2pPr>
            <a:lvl3pPr marL="3396163" indent="0" algn="ctr">
              <a:buNone/>
              <a:defRPr sz="6700"/>
            </a:lvl3pPr>
            <a:lvl4pPr marL="5094243" indent="0" algn="ctr">
              <a:buNone/>
              <a:defRPr sz="5900"/>
            </a:lvl4pPr>
            <a:lvl5pPr marL="6792321" indent="0" algn="ctr">
              <a:buNone/>
              <a:defRPr sz="5900"/>
            </a:lvl5pPr>
            <a:lvl6pPr marL="8490406" indent="0" algn="ctr">
              <a:buNone/>
              <a:defRPr sz="5900"/>
            </a:lvl6pPr>
            <a:lvl7pPr marL="10188487" indent="0" algn="ctr">
              <a:buNone/>
              <a:defRPr sz="5900"/>
            </a:lvl7pPr>
            <a:lvl8pPr marL="11886564" indent="0" algn="ctr">
              <a:buNone/>
              <a:defRPr sz="5900"/>
            </a:lvl8pPr>
            <a:lvl9pPr marL="13584643" indent="0" algn="ctr">
              <a:buNone/>
              <a:defRPr sz="5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468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602" y="1341835"/>
            <a:ext cx="11041376" cy="2135850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72" y="1341835"/>
            <a:ext cx="32484059" cy="213585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2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35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65" y="6283289"/>
            <a:ext cx="44165523" cy="10483808"/>
          </a:xfrm>
        </p:spPr>
        <p:txBody>
          <a:bodyPr anchor="b"/>
          <a:lstStyle>
            <a:lvl1pPr>
              <a:defRPr sz="22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65" y="16866279"/>
            <a:ext cx="44165523" cy="5513188"/>
          </a:xfrm>
        </p:spPr>
        <p:txBody>
          <a:bodyPr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169808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39616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3pPr>
            <a:lvl4pPr marL="509424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4pPr>
            <a:lvl5pPr marL="6792321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5pPr>
            <a:lvl6pPr marL="8490406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6pPr>
            <a:lvl7pPr marL="10188487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7pPr>
            <a:lvl8pPr marL="11886564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8pPr>
            <a:lvl9pPr marL="1358464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9" y="6709188"/>
            <a:ext cx="21762718" cy="15991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6" y="6709188"/>
            <a:ext cx="21762718" cy="15991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65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07" y="1341836"/>
            <a:ext cx="44165523" cy="487144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39" y="6178274"/>
            <a:ext cx="21662705" cy="302787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080" indent="0">
              <a:buNone/>
              <a:defRPr sz="7400" b="1"/>
            </a:lvl2pPr>
            <a:lvl3pPr marL="3396163" indent="0">
              <a:buNone/>
              <a:defRPr sz="6700" b="1"/>
            </a:lvl3pPr>
            <a:lvl4pPr marL="5094243" indent="0">
              <a:buNone/>
              <a:defRPr sz="5900" b="1"/>
            </a:lvl4pPr>
            <a:lvl5pPr marL="6792321" indent="0">
              <a:buNone/>
              <a:defRPr sz="5900" b="1"/>
            </a:lvl5pPr>
            <a:lvl6pPr marL="8490406" indent="0">
              <a:buNone/>
              <a:defRPr sz="5900" b="1"/>
            </a:lvl6pPr>
            <a:lvl7pPr marL="10188487" indent="0">
              <a:buNone/>
              <a:defRPr sz="5900" b="1"/>
            </a:lvl7pPr>
            <a:lvl8pPr marL="11886564" indent="0">
              <a:buNone/>
              <a:defRPr sz="5900" b="1"/>
            </a:lvl8pPr>
            <a:lvl9pPr marL="1358464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39" y="9206167"/>
            <a:ext cx="21662705" cy="1354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2" y="6178274"/>
            <a:ext cx="21769394" cy="302787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080" indent="0">
              <a:buNone/>
              <a:defRPr sz="7400" b="1"/>
            </a:lvl2pPr>
            <a:lvl3pPr marL="3396163" indent="0">
              <a:buNone/>
              <a:defRPr sz="6700" b="1"/>
            </a:lvl3pPr>
            <a:lvl4pPr marL="5094243" indent="0">
              <a:buNone/>
              <a:defRPr sz="5900" b="1"/>
            </a:lvl4pPr>
            <a:lvl5pPr marL="6792321" indent="0">
              <a:buNone/>
              <a:defRPr sz="5900" b="1"/>
            </a:lvl5pPr>
            <a:lvl6pPr marL="8490406" indent="0">
              <a:buNone/>
              <a:defRPr sz="5900" b="1"/>
            </a:lvl6pPr>
            <a:lvl7pPr marL="10188487" indent="0">
              <a:buNone/>
              <a:defRPr sz="5900" b="1"/>
            </a:lvl7pPr>
            <a:lvl8pPr marL="11886564" indent="0">
              <a:buNone/>
              <a:defRPr sz="5900" b="1"/>
            </a:lvl8pPr>
            <a:lvl9pPr marL="1358464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2" y="9206167"/>
            <a:ext cx="21769394" cy="1354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54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07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97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680226"/>
            <a:ext cx="16515400" cy="5880735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417" y="3628788"/>
            <a:ext cx="25923235" cy="17910572"/>
          </a:xfrm>
        </p:spPr>
        <p:txBody>
          <a:bodyPr/>
          <a:lstStyle>
            <a:lvl1pPr>
              <a:defRPr sz="11900"/>
            </a:lvl1pPr>
            <a:lvl2pPr>
              <a:defRPr sz="10400"/>
            </a:lvl2pPr>
            <a:lvl3pPr>
              <a:defRPr sz="89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7560945"/>
            <a:ext cx="16515400" cy="14007585"/>
          </a:xfrm>
        </p:spPr>
        <p:txBody>
          <a:bodyPr/>
          <a:lstStyle>
            <a:lvl1pPr marL="0" indent="0">
              <a:buNone/>
              <a:defRPr sz="5900"/>
            </a:lvl1pPr>
            <a:lvl2pPr marL="1698080" indent="0">
              <a:buNone/>
              <a:defRPr sz="5200"/>
            </a:lvl2pPr>
            <a:lvl3pPr marL="3396163" indent="0">
              <a:buNone/>
              <a:defRPr sz="4500"/>
            </a:lvl3pPr>
            <a:lvl4pPr marL="5094243" indent="0">
              <a:buNone/>
              <a:defRPr sz="3700"/>
            </a:lvl4pPr>
            <a:lvl5pPr marL="6792321" indent="0">
              <a:buNone/>
              <a:defRPr sz="3700"/>
            </a:lvl5pPr>
            <a:lvl6pPr marL="8490406" indent="0">
              <a:buNone/>
              <a:defRPr sz="3700"/>
            </a:lvl6pPr>
            <a:lvl7pPr marL="10188487" indent="0">
              <a:buNone/>
              <a:defRPr sz="3700"/>
            </a:lvl7pPr>
            <a:lvl8pPr marL="11886564" indent="0">
              <a:buNone/>
              <a:defRPr sz="3700"/>
            </a:lvl8pPr>
            <a:lvl9pPr marL="1358464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486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680226"/>
            <a:ext cx="16515400" cy="5880735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417" y="3628788"/>
            <a:ext cx="25923235" cy="17910572"/>
          </a:xfrm>
        </p:spPr>
        <p:txBody>
          <a:bodyPr anchor="t"/>
          <a:lstStyle>
            <a:lvl1pPr marL="0" indent="0">
              <a:buNone/>
              <a:defRPr sz="11900"/>
            </a:lvl1pPr>
            <a:lvl2pPr marL="1698080" indent="0">
              <a:buNone/>
              <a:defRPr sz="10400"/>
            </a:lvl2pPr>
            <a:lvl3pPr marL="3396163" indent="0">
              <a:buNone/>
              <a:defRPr sz="8900"/>
            </a:lvl3pPr>
            <a:lvl4pPr marL="5094243" indent="0">
              <a:buNone/>
              <a:defRPr sz="7400"/>
            </a:lvl4pPr>
            <a:lvl5pPr marL="6792321" indent="0">
              <a:buNone/>
              <a:defRPr sz="7400"/>
            </a:lvl5pPr>
            <a:lvl6pPr marL="8490406" indent="0">
              <a:buNone/>
              <a:defRPr sz="7400"/>
            </a:lvl6pPr>
            <a:lvl7pPr marL="10188487" indent="0">
              <a:buNone/>
              <a:defRPr sz="7400"/>
            </a:lvl7pPr>
            <a:lvl8pPr marL="11886564" indent="0">
              <a:buNone/>
              <a:defRPr sz="7400"/>
            </a:lvl8pPr>
            <a:lvl9pPr marL="13584643" indent="0">
              <a:buNone/>
              <a:defRPr sz="7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7560945"/>
            <a:ext cx="16515400" cy="14007585"/>
          </a:xfrm>
        </p:spPr>
        <p:txBody>
          <a:bodyPr/>
          <a:lstStyle>
            <a:lvl1pPr marL="0" indent="0">
              <a:buNone/>
              <a:defRPr sz="5900"/>
            </a:lvl1pPr>
            <a:lvl2pPr marL="1698080" indent="0">
              <a:buNone/>
              <a:defRPr sz="5200"/>
            </a:lvl2pPr>
            <a:lvl3pPr marL="3396163" indent="0">
              <a:buNone/>
              <a:defRPr sz="4500"/>
            </a:lvl3pPr>
            <a:lvl4pPr marL="5094243" indent="0">
              <a:buNone/>
              <a:defRPr sz="3700"/>
            </a:lvl4pPr>
            <a:lvl5pPr marL="6792321" indent="0">
              <a:buNone/>
              <a:defRPr sz="3700"/>
            </a:lvl5pPr>
            <a:lvl6pPr marL="8490406" indent="0">
              <a:buNone/>
              <a:defRPr sz="3700"/>
            </a:lvl6pPr>
            <a:lvl7pPr marL="10188487" indent="0">
              <a:buNone/>
              <a:defRPr sz="3700"/>
            </a:lvl7pPr>
            <a:lvl8pPr marL="11886564" indent="0">
              <a:buNone/>
              <a:defRPr sz="3700"/>
            </a:lvl8pPr>
            <a:lvl9pPr marL="1358464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69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39" y="1341836"/>
            <a:ext cx="44165523" cy="4871444"/>
          </a:xfrm>
          <a:prstGeom prst="rect">
            <a:avLst/>
          </a:prstGeom>
        </p:spPr>
        <p:txBody>
          <a:bodyPr vert="horz" lIns="129378" tIns="64689" rIns="129378" bIns="64689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39" y="6709188"/>
            <a:ext cx="44165523" cy="15991167"/>
          </a:xfrm>
          <a:prstGeom prst="rect">
            <a:avLst/>
          </a:prstGeom>
        </p:spPr>
        <p:txBody>
          <a:bodyPr vert="horz" lIns="129378" tIns="64689" rIns="129378" bIns="64689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59" y="23359603"/>
            <a:ext cx="11521437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23359603"/>
            <a:ext cx="17282156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35" y="23359603"/>
            <a:ext cx="11521437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6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96163" rtl="0" eaLnBrk="1" latinLnBrk="1" hangingPunct="1">
        <a:lnSpc>
          <a:spcPct val="90000"/>
        </a:lnSpc>
        <a:spcBef>
          <a:spcPct val="0"/>
        </a:spcBef>
        <a:buNone/>
        <a:defRPr sz="1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9039" indent="-849039" algn="l" defTabSz="3396163" rtl="0" eaLnBrk="1" latinLnBrk="1" hangingPunct="1">
        <a:lnSpc>
          <a:spcPct val="90000"/>
        </a:lnSpc>
        <a:spcBef>
          <a:spcPts val="3713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119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245205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282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7641361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9339446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7525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2735604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4433688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080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39616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09424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792321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490406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487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886564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8464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>
            <a:off x="140208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97739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6066262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9040777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6332531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5"/>
          <p:cNvSpPr txBox="1"/>
          <p:nvPr/>
        </p:nvSpPr>
        <p:spPr bwMode="auto">
          <a:xfrm>
            <a:off x="14592300" y="0"/>
            <a:ext cx="2628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err="1" smtClean="0">
                <a:latin typeface="+mn-ea"/>
                <a:ea typeface="+mn-ea"/>
              </a:rPr>
              <a:t>jsp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2" name="TextBox 65"/>
          <p:cNvSpPr txBox="1"/>
          <p:nvPr/>
        </p:nvSpPr>
        <p:spPr bwMode="auto">
          <a:xfrm>
            <a:off x="20772928" y="0"/>
            <a:ext cx="51409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Controller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3" name="TextBox 65"/>
          <p:cNvSpPr txBox="1"/>
          <p:nvPr/>
        </p:nvSpPr>
        <p:spPr bwMode="auto">
          <a:xfrm>
            <a:off x="34540275" y="0"/>
            <a:ext cx="31318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Dao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4" name="TextBox 65"/>
          <p:cNvSpPr txBox="1"/>
          <p:nvPr/>
        </p:nvSpPr>
        <p:spPr bwMode="auto">
          <a:xfrm>
            <a:off x="39864111" y="0"/>
            <a:ext cx="58500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(</a:t>
            </a:r>
            <a:r>
              <a:rPr lang="en-US" altLang="ko-KR" sz="6000" b="1" dirty="0" err="1" smtClean="0">
                <a:latin typeface="+mn-ea"/>
                <a:ea typeface="+mn-ea"/>
              </a:rPr>
              <a:t>SqlSession</a:t>
            </a:r>
            <a:r>
              <a:rPr lang="en-US" altLang="ko-KR" sz="6000" b="1" dirty="0" smtClean="0">
                <a:latin typeface="+mn-ea"/>
                <a:ea typeface="+mn-ea"/>
              </a:rPr>
              <a:t>)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5" name="TextBox 65"/>
          <p:cNvSpPr txBox="1"/>
          <p:nvPr/>
        </p:nvSpPr>
        <p:spPr bwMode="auto">
          <a:xfrm>
            <a:off x="47400414" y="1"/>
            <a:ext cx="27772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xml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75" name="TextBox 65"/>
          <p:cNvSpPr txBox="1"/>
          <p:nvPr/>
        </p:nvSpPr>
        <p:spPr bwMode="auto">
          <a:xfrm>
            <a:off x="27393900" y="-2933700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</a:rPr>
              <a:t>session</a:t>
            </a:r>
          </a:p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  <a:ea typeface="+mn-ea"/>
              </a:rPr>
              <a:t>"</a:t>
            </a:r>
            <a:r>
              <a:rPr lang="en-US" altLang="ko-KR" sz="4800" b="1" dirty="0" err="1" smtClean="0">
                <a:latin typeface="+mn-ea"/>
                <a:ea typeface="+mn-ea"/>
              </a:rPr>
              <a:t>authUser</a:t>
            </a:r>
            <a:r>
              <a:rPr lang="en-US" altLang="ko-KR" sz="4800" b="1" dirty="0" smtClean="0">
                <a:latin typeface="+mn-ea"/>
                <a:ea typeface="+mn-ea"/>
              </a:rPr>
              <a:t>"  </a:t>
            </a:r>
            <a:r>
              <a:rPr lang="en-US" altLang="ko-KR" sz="4800" b="1" dirty="0" err="1" smtClean="0">
                <a:latin typeface="+mn-ea"/>
                <a:ea typeface="+mn-ea"/>
              </a:rPr>
              <a:t>UserVo</a:t>
            </a:r>
            <a:endParaRPr lang="ko-KR" altLang="en-US" sz="4800" b="1" dirty="0">
              <a:latin typeface="+mn-ea"/>
              <a:ea typeface="+mn-ea"/>
            </a:endParaRPr>
          </a:p>
        </p:txBody>
      </p:sp>
      <p:pic>
        <p:nvPicPr>
          <p:cNvPr id="126" name="Picture 30" descr="컴퓨터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24" y="3572469"/>
            <a:ext cx="2359151" cy="1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extBox 127"/>
          <p:cNvSpPr txBox="1"/>
          <p:nvPr/>
        </p:nvSpPr>
        <p:spPr bwMode="auto">
          <a:xfrm>
            <a:off x="705274" y="2514601"/>
            <a:ext cx="2952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smtClean="0">
                <a:latin typeface="+mn-ea"/>
              </a:rPr>
              <a:t>공통</a:t>
            </a:r>
            <a:r>
              <a:rPr lang="en-US" altLang="ko-KR" sz="4800" b="1" dirty="0" smtClean="0">
                <a:latin typeface="+mn-ea"/>
              </a:rPr>
              <a:t>(</a:t>
            </a:r>
            <a:r>
              <a:rPr lang="ko-KR" altLang="en-US" sz="4800" b="1" dirty="0" err="1" smtClean="0">
                <a:latin typeface="+mn-ea"/>
              </a:rPr>
              <a:t>해더</a:t>
            </a:r>
            <a:r>
              <a:rPr lang="en-US" altLang="ko-KR" sz="4800" b="1" dirty="0" smtClean="0">
                <a:latin typeface="+mn-ea"/>
              </a:rPr>
              <a:t>)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129" name="TextBox 65"/>
          <p:cNvSpPr txBox="1"/>
          <p:nvPr/>
        </p:nvSpPr>
        <p:spPr bwMode="auto">
          <a:xfrm>
            <a:off x="22059900" y="3505200"/>
            <a:ext cx="25527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*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4229100" y="4000500"/>
            <a:ext cx="173355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 flipV="1">
            <a:off x="18897600" y="4833390"/>
            <a:ext cx="2400300" cy="53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65"/>
          <p:cNvSpPr txBox="1"/>
          <p:nvPr/>
        </p:nvSpPr>
        <p:spPr bwMode="auto">
          <a:xfrm>
            <a:off x="15621000" y="4381501"/>
            <a:ext cx="3009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header</a:t>
            </a:r>
            <a:r>
              <a:rPr lang="en-US" altLang="ko-KR" sz="4800" dirty="0" err="1" smtClean="0">
                <a:latin typeface="+mn-ea"/>
              </a:rPr>
              <a:t>.jsp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41" name="직선 화살표 연결선 140"/>
          <p:cNvCxnSpPr/>
          <p:nvPr/>
        </p:nvCxnSpPr>
        <p:spPr>
          <a:xfrm flipH="1">
            <a:off x="4267200" y="4838700"/>
            <a:ext cx="11201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5"/>
          <p:cNvSpPr txBox="1"/>
          <p:nvPr/>
        </p:nvSpPr>
        <p:spPr bwMode="auto">
          <a:xfrm>
            <a:off x="14097000" y="5295901"/>
            <a:ext cx="6667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*</a:t>
            </a:r>
            <a:r>
              <a:rPr lang="ko-KR" altLang="en-US" sz="4800" dirty="0" err="1" smtClean="0">
                <a:latin typeface="+mn-ea"/>
              </a:rPr>
              <a:t>세션값으로</a:t>
            </a:r>
            <a:r>
              <a:rPr lang="ko-KR" altLang="en-US" sz="4800" dirty="0" smtClean="0">
                <a:latin typeface="+mn-ea"/>
              </a:rPr>
              <a:t> </a:t>
            </a:r>
            <a:r>
              <a:rPr lang="ko-KR" altLang="en-US" sz="4800" dirty="0" err="1" smtClean="0">
                <a:latin typeface="+mn-ea"/>
              </a:rPr>
              <a:t>해더</a:t>
            </a:r>
            <a:r>
              <a:rPr lang="ko-KR" altLang="en-US" sz="4800" dirty="0" smtClean="0">
                <a:latin typeface="+mn-ea"/>
              </a:rPr>
              <a:t> 처리</a:t>
            </a:r>
            <a:endParaRPr lang="ko-KR" altLang="en-US" sz="4800" dirty="0">
              <a:latin typeface="+mn-ea"/>
              <a:ea typeface="+mn-ea"/>
            </a:endParaRPr>
          </a:p>
        </p:txBody>
      </p:sp>
      <p:pic>
        <p:nvPicPr>
          <p:cNvPr id="21" name="Picture 30" descr="컴퓨터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24" y="16847597"/>
            <a:ext cx="2359151" cy="1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 bwMode="auto">
          <a:xfrm>
            <a:off x="705274" y="15789729"/>
            <a:ext cx="2952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smtClean="0">
                <a:latin typeface="+mn-ea"/>
              </a:rPr>
              <a:t>메인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23" name="TextBox 65"/>
          <p:cNvSpPr txBox="1"/>
          <p:nvPr/>
        </p:nvSpPr>
        <p:spPr bwMode="auto">
          <a:xfrm>
            <a:off x="22059900" y="16780328"/>
            <a:ext cx="2552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/</a:t>
            </a: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main()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229100" y="17275628"/>
            <a:ext cx="173355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18897600" y="18108518"/>
            <a:ext cx="2400300" cy="53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5"/>
          <p:cNvSpPr txBox="1"/>
          <p:nvPr/>
        </p:nvSpPr>
        <p:spPr bwMode="auto">
          <a:xfrm>
            <a:off x="15621000" y="17656629"/>
            <a:ext cx="3009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index.jsp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267200" y="18113828"/>
            <a:ext cx="11201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5"/>
          <p:cNvSpPr txBox="1"/>
          <p:nvPr/>
        </p:nvSpPr>
        <p:spPr bwMode="auto">
          <a:xfrm>
            <a:off x="14097000" y="18848614"/>
            <a:ext cx="6667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*</a:t>
            </a:r>
            <a:r>
              <a:rPr lang="ko-KR" altLang="en-US" sz="4800" dirty="0" err="1" smtClean="0">
                <a:latin typeface="+mn-ea"/>
              </a:rPr>
              <a:t>세션값으로</a:t>
            </a:r>
            <a:r>
              <a:rPr lang="ko-KR" altLang="en-US" sz="4800" dirty="0" smtClean="0">
                <a:latin typeface="+mn-ea"/>
              </a:rPr>
              <a:t> </a:t>
            </a:r>
            <a:r>
              <a:rPr lang="ko-KR" altLang="en-US" sz="4800" dirty="0" err="1" smtClean="0">
                <a:latin typeface="+mn-ea"/>
              </a:rPr>
              <a:t>해더</a:t>
            </a:r>
            <a:r>
              <a:rPr lang="ko-KR" altLang="en-US" sz="4800" dirty="0" smtClean="0">
                <a:latin typeface="+mn-ea"/>
              </a:rPr>
              <a:t> 처리</a:t>
            </a:r>
            <a:endParaRPr lang="ko-KR" altLang="en-US" sz="4800" dirty="0">
              <a:latin typeface="+mn-ea"/>
              <a:ea typeface="+mn-ea"/>
            </a:endParaRPr>
          </a:p>
        </p:txBody>
      </p:sp>
      <p:pic>
        <p:nvPicPr>
          <p:cNvPr id="30" name="Picture 30" descr="컴퓨터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24" y="8275097"/>
            <a:ext cx="2359151" cy="1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 bwMode="auto">
          <a:xfrm>
            <a:off x="705274" y="7217229"/>
            <a:ext cx="2952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smtClean="0">
                <a:latin typeface="+mn-ea"/>
              </a:rPr>
              <a:t>공통</a:t>
            </a:r>
            <a:r>
              <a:rPr lang="en-US" altLang="ko-KR" sz="4800" b="1" dirty="0" smtClean="0">
                <a:latin typeface="+mn-ea"/>
              </a:rPr>
              <a:t>(</a:t>
            </a:r>
            <a:r>
              <a:rPr lang="ko-KR" altLang="en-US" sz="4800" b="1" dirty="0" err="1" smtClean="0">
                <a:latin typeface="+mn-ea"/>
              </a:rPr>
              <a:t>푸</a:t>
            </a:r>
            <a:r>
              <a:rPr lang="ko-KR" altLang="en-US" sz="4800" b="1" dirty="0" err="1" smtClean="0">
                <a:latin typeface="+mn-ea"/>
              </a:rPr>
              <a:t>터</a:t>
            </a:r>
            <a:r>
              <a:rPr lang="en-US" altLang="ko-KR" sz="4800" b="1" dirty="0" smtClean="0">
                <a:latin typeface="+mn-ea"/>
              </a:rPr>
              <a:t>)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32" name="TextBox 65"/>
          <p:cNvSpPr txBox="1"/>
          <p:nvPr/>
        </p:nvSpPr>
        <p:spPr bwMode="auto">
          <a:xfrm>
            <a:off x="22059900" y="8207828"/>
            <a:ext cx="25527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*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229100" y="8703128"/>
            <a:ext cx="173355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18897600" y="9536018"/>
            <a:ext cx="2400300" cy="53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5"/>
          <p:cNvSpPr txBox="1"/>
          <p:nvPr/>
        </p:nvSpPr>
        <p:spPr bwMode="auto">
          <a:xfrm>
            <a:off x="15621000" y="9084129"/>
            <a:ext cx="3009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footer.jsp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267200" y="9541328"/>
            <a:ext cx="11201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85800" y="6662057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5800" y="11919857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2607739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65"/>
          <p:cNvSpPr txBox="1"/>
          <p:nvPr/>
        </p:nvSpPr>
        <p:spPr bwMode="auto">
          <a:xfrm>
            <a:off x="27877114" y="0"/>
            <a:ext cx="32476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Service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775613" y="0"/>
            <a:ext cx="10619218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solidFill>
                  <a:schemeClr val="bg1"/>
                </a:solidFill>
                <a:latin typeface="+mn-ea"/>
              </a:rPr>
              <a:t>*</a:t>
            </a:r>
            <a:r>
              <a:rPr lang="ko-KR" altLang="en-US" sz="6000" b="1" dirty="0" smtClean="0">
                <a:solidFill>
                  <a:schemeClr val="bg1"/>
                </a:solidFill>
                <a:latin typeface="+mn-ea"/>
              </a:rPr>
              <a:t>메인 공통</a:t>
            </a:r>
            <a:endParaRPr lang="ko-KR" altLang="en-US" sz="6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432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0" descr="컴퓨터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24" y="11469599"/>
            <a:ext cx="2359151" cy="1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직선 연결선 55"/>
          <p:cNvCxnSpPr/>
          <p:nvPr/>
        </p:nvCxnSpPr>
        <p:spPr>
          <a:xfrm>
            <a:off x="140208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9070516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7262015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9005608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6332531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5"/>
          <p:cNvSpPr txBox="1"/>
          <p:nvPr/>
        </p:nvSpPr>
        <p:spPr bwMode="auto">
          <a:xfrm>
            <a:off x="14592300" y="0"/>
            <a:ext cx="2628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err="1" smtClean="0">
                <a:latin typeface="+mn-ea"/>
                <a:ea typeface="+mn-ea"/>
              </a:rPr>
              <a:t>jsp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2" name="TextBox 65"/>
          <p:cNvSpPr txBox="1"/>
          <p:nvPr/>
        </p:nvSpPr>
        <p:spPr bwMode="auto">
          <a:xfrm>
            <a:off x="21757667" y="0"/>
            <a:ext cx="51409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Controller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3" name="TextBox 65"/>
          <p:cNvSpPr txBox="1"/>
          <p:nvPr/>
        </p:nvSpPr>
        <p:spPr bwMode="auto">
          <a:xfrm>
            <a:off x="35630521" y="0"/>
            <a:ext cx="31318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Dao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4" name="TextBox 65"/>
          <p:cNvSpPr txBox="1"/>
          <p:nvPr/>
        </p:nvSpPr>
        <p:spPr bwMode="auto">
          <a:xfrm>
            <a:off x="40004788" y="0"/>
            <a:ext cx="58500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(</a:t>
            </a:r>
            <a:r>
              <a:rPr lang="en-US" altLang="ko-KR" sz="6000" b="1" dirty="0" err="1" smtClean="0">
                <a:latin typeface="+mn-ea"/>
                <a:ea typeface="+mn-ea"/>
              </a:rPr>
              <a:t>SqlSession</a:t>
            </a:r>
            <a:r>
              <a:rPr lang="en-US" altLang="ko-KR" sz="6000" b="1" dirty="0" smtClean="0">
                <a:latin typeface="+mn-ea"/>
                <a:ea typeface="+mn-ea"/>
              </a:rPr>
              <a:t>)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5" name="TextBox 65"/>
          <p:cNvSpPr txBox="1"/>
          <p:nvPr/>
        </p:nvSpPr>
        <p:spPr bwMode="auto">
          <a:xfrm>
            <a:off x="47400414" y="1"/>
            <a:ext cx="27772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xml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705274" y="10373631"/>
            <a:ext cx="2952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smtClean="0">
                <a:latin typeface="+mn-ea"/>
              </a:rPr>
              <a:t>로그인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68" name="TextBox 65"/>
          <p:cNvSpPr txBox="1"/>
          <p:nvPr/>
        </p:nvSpPr>
        <p:spPr bwMode="auto">
          <a:xfrm>
            <a:off x="21755100" y="10716530"/>
            <a:ext cx="3314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/user/login</a:t>
            </a: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login()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4229100" y="11249930"/>
            <a:ext cx="173355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4076700" y="13421630"/>
            <a:ext cx="17221200" cy="381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65"/>
          <p:cNvSpPr txBox="1"/>
          <p:nvPr/>
        </p:nvSpPr>
        <p:spPr bwMode="auto">
          <a:xfrm>
            <a:off x="27393900" y="-2933700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</a:rPr>
              <a:t>session</a:t>
            </a:r>
          </a:p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  <a:ea typeface="+mn-ea"/>
              </a:rPr>
              <a:t>"</a:t>
            </a:r>
            <a:r>
              <a:rPr lang="en-US" altLang="ko-KR" sz="4800" b="1" dirty="0" err="1" smtClean="0">
                <a:latin typeface="+mn-ea"/>
                <a:ea typeface="+mn-ea"/>
              </a:rPr>
              <a:t>authUser</a:t>
            </a:r>
            <a:r>
              <a:rPr lang="en-US" altLang="ko-KR" sz="4800" b="1" dirty="0" smtClean="0">
                <a:latin typeface="+mn-ea"/>
                <a:ea typeface="+mn-ea"/>
              </a:rPr>
              <a:t>"  </a:t>
            </a:r>
            <a:r>
              <a:rPr lang="en-US" altLang="ko-KR" sz="4800" b="1" dirty="0" err="1" smtClean="0">
                <a:latin typeface="+mn-ea"/>
                <a:ea typeface="+mn-ea"/>
              </a:rPr>
              <a:t>UserVo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76" name="TextBox 65"/>
          <p:cNvSpPr txBox="1"/>
          <p:nvPr/>
        </p:nvSpPr>
        <p:spPr bwMode="auto">
          <a:xfrm>
            <a:off x="9829800" y="9383030"/>
            <a:ext cx="5257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id=</a:t>
            </a:r>
            <a:r>
              <a:rPr lang="en-US" altLang="ko-KR" sz="4800" dirty="0" err="1" smtClean="0">
                <a:latin typeface="+mn-ea"/>
              </a:rPr>
              <a:t>aaa</a:t>
            </a:r>
            <a:endParaRPr lang="en-US" altLang="ko-KR" sz="48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  <a:ea typeface="+mn-ea"/>
              </a:rPr>
              <a:t>password=1234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78" name="TextBox 65"/>
          <p:cNvSpPr txBox="1"/>
          <p:nvPr/>
        </p:nvSpPr>
        <p:spPr bwMode="auto">
          <a:xfrm>
            <a:off x="17314984" y="8313300"/>
            <a:ext cx="5158154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userVo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id=</a:t>
            </a:r>
            <a:r>
              <a:rPr lang="en-US" altLang="ko-KR" sz="4800" dirty="0" err="1" smtClean="0">
                <a:latin typeface="+mn-ea"/>
              </a:rPr>
              <a:t>aaa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password=1234</a:t>
            </a:r>
            <a:endParaRPr lang="ko-KR" altLang="en-US" sz="4800" dirty="0">
              <a:latin typeface="+mn-ea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25336500" y="11254117"/>
            <a:ext cx="2623038" cy="3391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 bwMode="auto">
          <a:xfrm>
            <a:off x="33870899" y="11188383"/>
            <a:ext cx="33147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selectUser</a:t>
            </a:r>
            <a:r>
              <a:rPr lang="en-US" altLang="ko-KR" sz="4800" dirty="0" smtClean="0">
                <a:latin typeface="+mn-ea"/>
              </a:rPr>
              <a:t>()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85" name="TextBox 65"/>
          <p:cNvSpPr txBox="1"/>
          <p:nvPr/>
        </p:nvSpPr>
        <p:spPr bwMode="auto">
          <a:xfrm>
            <a:off x="24958430" y="8380708"/>
            <a:ext cx="511126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userVo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id=</a:t>
            </a:r>
            <a:r>
              <a:rPr lang="en-US" altLang="ko-KR" sz="4800" dirty="0" err="1" smtClean="0">
                <a:latin typeface="+mn-ea"/>
              </a:rPr>
              <a:t>aaa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password=1234</a:t>
            </a:r>
            <a:endParaRPr lang="ko-KR" altLang="en-US" sz="4800" dirty="0">
              <a:latin typeface="+mn-ea"/>
            </a:endParaRPr>
          </a:p>
        </p:txBody>
      </p:sp>
      <p:sp>
        <p:nvSpPr>
          <p:cNvPr id="86" name="TextBox 65"/>
          <p:cNvSpPr txBox="1"/>
          <p:nvPr/>
        </p:nvSpPr>
        <p:spPr bwMode="auto">
          <a:xfrm>
            <a:off x="40453408" y="10939269"/>
            <a:ext cx="33147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solidFill>
                  <a:srgbClr val="C00000"/>
                </a:solidFill>
                <a:latin typeface="+mn-ea"/>
              </a:rPr>
              <a:t>selectOne</a:t>
            </a:r>
            <a:r>
              <a:rPr lang="en-US" altLang="ko-KR" sz="4800" dirty="0" smtClean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sz="4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37384892" y="11288030"/>
            <a:ext cx="3086101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5"/>
          <p:cNvSpPr txBox="1"/>
          <p:nvPr/>
        </p:nvSpPr>
        <p:spPr bwMode="auto">
          <a:xfrm>
            <a:off x="46889377" y="10942199"/>
            <a:ext cx="4317023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user.selectUser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43609846" y="11252861"/>
            <a:ext cx="34671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65"/>
          <p:cNvSpPr txBox="1"/>
          <p:nvPr/>
        </p:nvSpPr>
        <p:spPr bwMode="auto">
          <a:xfrm>
            <a:off x="36872007" y="8451046"/>
            <a:ext cx="54864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userVo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id=</a:t>
            </a:r>
            <a:r>
              <a:rPr lang="en-US" altLang="ko-KR" sz="4800" dirty="0" err="1" smtClean="0">
                <a:latin typeface="+mn-ea"/>
              </a:rPr>
              <a:t>aaa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password=1234</a:t>
            </a:r>
            <a:endParaRPr lang="ko-KR" altLang="en-US" sz="4800" dirty="0">
              <a:latin typeface="+mn-ea"/>
            </a:endParaRPr>
          </a:p>
        </p:txBody>
      </p:sp>
      <p:sp>
        <p:nvSpPr>
          <p:cNvPr id="92" name="TextBox 65"/>
          <p:cNvSpPr txBox="1"/>
          <p:nvPr/>
        </p:nvSpPr>
        <p:spPr bwMode="auto">
          <a:xfrm>
            <a:off x="43618639" y="8345538"/>
            <a:ext cx="56007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userVo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id=</a:t>
            </a:r>
            <a:r>
              <a:rPr lang="en-US" altLang="ko-KR" sz="4800" dirty="0" err="1" smtClean="0">
                <a:latin typeface="+mn-ea"/>
              </a:rPr>
              <a:t>aaa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password=1234</a:t>
            </a:r>
            <a:endParaRPr lang="ko-KR" altLang="en-US" sz="4800" dirty="0">
              <a:latin typeface="+mn-ea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43609846" y="11648515"/>
            <a:ext cx="32766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5"/>
          <p:cNvSpPr txBox="1"/>
          <p:nvPr/>
        </p:nvSpPr>
        <p:spPr bwMode="auto">
          <a:xfrm>
            <a:off x="43935163" y="12167261"/>
            <a:ext cx="36576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authUser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no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name </a:t>
            </a:r>
            <a:endParaRPr lang="ko-KR" altLang="en-US" sz="4800" dirty="0">
              <a:latin typeface="+mn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37314554" y="11821430"/>
            <a:ext cx="2939561" cy="2648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65"/>
          <p:cNvSpPr txBox="1"/>
          <p:nvPr/>
        </p:nvSpPr>
        <p:spPr bwMode="auto">
          <a:xfrm>
            <a:off x="36877869" y="12202431"/>
            <a:ext cx="36576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authUser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no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name </a:t>
            </a:r>
            <a:endParaRPr lang="ko-KR" altLang="en-US" sz="4800" dirty="0">
              <a:latin typeface="+mn-ea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25412700" y="11851994"/>
            <a:ext cx="2687515" cy="753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65"/>
          <p:cNvSpPr txBox="1"/>
          <p:nvPr/>
        </p:nvSpPr>
        <p:spPr bwMode="auto">
          <a:xfrm>
            <a:off x="25219269" y="12196570"/>
            <a:ext cx="36576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authUser</a:t>
            </a:r>
            <a:endParaRPr lang="en-US" altLang="ko-KR" sz="48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  <a:ea typeface="+mn-ea"/>
              </a:rPr>
              <a:t>  no</a:t>
            </a: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  name 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103" name="TextBox 65"/>
          <p:cNvSpPr txBox="1"/>
          <p:nvPr/>
        </p:nvSpPr>
        <p:spPr bwMode="auto">
          <a:xfrm>
            <a:off x="21259800" y="12659631"/>
            <a:ext cx="6400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dirty="0" err="1" smtClean="0">
                <a:latin typeface="+mn-ea"/>
              </a:rPr>
              <a:t>성공했을때</a:t>
            </a:r>
            <a:r>
              <a:rPr lang="ko-KR" altLang="en-US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  <a:ea typeface="+mn-ea"/>
              </a:rPr>
              <a:t>  </a:t>
            </a:r>
            <a:r>
              <a:rPr lang="ko-KR" altLang="en-US" sz="4800" dirty="0" smtClean="0">
                <a:latin typeface="+mn-ea"/>
                <a:ea typeface="+mn-ea"/>
              </a:rPr>
              <a:t>세션에 저장</a:t>
            </a:r>
            <a:endParaRPr lang="en-US" altLang="ko-KR" sz="480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}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4114800" y="13764530"/>
            <a:ext cx="2247900" cy="8001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65"/>
          <p:cNvSpPr txBox="1"/>
          <p:nvPr/>
        </p:nvSpPr>
        <p:spPr bwMode="auto">
          <a:xfrm>
            <a:off x="6629400" y="13916931"/>
            <a:ext cx="7772400" cy="8381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dirty="0" err="1" smtClean="0">
                <a:latin typeface="+mn-ea"/>
              </a:rPr>
              <a:t>리다이렉트</a:t>
            </a:r>
            <a:r>
              <a:rPr lang="ko-KR" altLang="en-US" sz="4800" dirty="0" smtClean="0">
                <a:latin typeface="+mn-ea"/>
              </a:rPr>
              <a:t>  </a:t>
            </a:r>
            <a:r>
              <a:rPr lang="en-US" altLang="ko-KR" sz="4800" dirty="0" smtClean="0">
                <a:latin typeface="+mn-ea"/>
              </a:rPr>
              <a:t>/</a:t>
            </a:r>
            <a:r>
              <a:rPr lang="en-US" altLang="ko-KR" sz="4800" dirty="0" err="1" smtClean="0">
                <a:latin typeface="+mn-ea"/>
              </a:rPr>
              <a:t>mystite4</a:t>
            </a:r>
            <a:r>
              <a:rPr lang="en-US" altLang="ko-KR" sz="4800" dirty="0" smtClean="0">
                <a:latin typeface="+mn-ea"/>
              </a:rPr>
              <a:t>/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111" name="TextBox 65"/>
          <p:cNvSpPr txBox="1"/>
          <p:nvPr/>
        </p:nvSpPr>
        <p:spPr bwMode="auto">
          <a:xfrm>
            <a:off x="3314700" y="10106930"/>
            <a:ext cx="701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/</a:t>
            </a:r>
            <a:r>
              <a:rPr lang="en-US" altLang="ko-KR" sz="4800" dirty="0" err="1" smtClean="0">
                <a:latin typeface="+mn-ea"/>
              </a:rPr>
              <a:t>mysite4</a:t>
            </a:r>
            <a:r>
              <a:rPr lang="en-US" altLang="ko-KR" sz="4800" dirty="0" smtClean="0">
                <a:latin typeface="+mn-ea"/>
              </a:rPr>
              <a:t>/user/login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076700" y="15669530"/>
            <a:ext cx="17221200" cy="381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65"/>
          <p:cNvSpPr txBox="1"/>
          <p:nvPr/>
        </p:nvSpPr>
        <p:spPr bwMode="auto">
          <a:xfrm>
            <a:off x="21336000" y="14793231"/>
            <a:ext cx="6400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dirty="0" err="1" smtClean="0">
                <a:latin typeface="+mn-ea"/>
              </a:rPr>
              <a:t>실패했을때</a:t>
            </a:r>
            <a:r>
              <a:rPr lang="ko-KR" altLang="en-US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  <a:ea typeface="+mn-ea"/>
              </a:rPr>
              <a:t>  </a:t>
            </a:r>
            <a:r>
              <a:rPr lang="ko-KR" altLang="en-US" sz="4800" dirty="0" err="1" smtClean="0">
                <a:latin typeface="+mn-ea"/>
                <a:ea typeface="+mn-ea"/>
              </a:rPr>
              <a:t>로그인폼</a:t>
            </a:r>
            <a:r>
              <a:rPr lang="ko-KR" altLang="en-US" sz="4800" dirty="0" smtClean="0">
                <a:latin typeface="+mn-ea"/>
                <a:ea typeface="+mn-ea"/>
              </a:rPr>
              <a:t> </a:t>
            </a:r>
            <a:r>
              <a:rPr lang="ko-KR" altLang="en-US" sz="4800" dirty="0" err="1" smtClean="0">
                <a:latin typeface="+mn-ea"/>
                <a:ea typeface="+mn-ea"/>
              </a:rPr>
              <a:t>리다이렉트</a:t>
            </a:r>
            <a:endParaRPr lang="en-US" altLang="ko-KR" sz="480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}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4114800" y="15936230"/>
            <a:ext cx="2247900" cy="8001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65"/>
          <p:cNvSpPr txBox="1"/>
          <p:nvPr/>
        </p:nvSpPr>
        <p:spPr bwMode="auto">
          <a:xfrm>
            <a:off x="6629400" y="16202931"/>
            <a:ext cx="11696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dirty="0" err="1" smtClean="0">
                <a:latin typeface="+mn-ea"/>
              </a:rPr>
              <a:t>리다이렉트</a:t>
            </a:r>
            <a:r>
              <a:rPr lang="ko-KR" altLang="en-US" sz="4800" dirty="0" smtClean="0">
                <a:latin typeface="+mn-ea"/>
              </a:rPr>
              <a:t>  </a:t>
            </a:r>
            <a:r>
              <a:rPr lang="en-US" altLang="ko-KR" sz="4800" dirty="0" smtClean="0">
                <a:latin typeface="+mn-ea"/>
              </a:rPr>
              <a:t>/user/</a:t>
            </a:r>
            <a:r>
              <a:rPr lang="en-US" altLang="ko-KR" sz="4800" dirty="0" err="1" smtClean="0">
                <a:latin typeface="+mn-ea"/>
              </a:rPr>
              <a:t>loginForm?result</a:t>
            </a:r>
            <a:r>
              <a:rPr lang="en-US" altLang="ko-KR" sz="4800" dirty="0" smtClean="0">
                <a:latin typeface="+mn-ea"/>
              </a:rPr>
              <a:t>=fail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144" name="TextBox 143"/>
          <p:cNvSpPr txBox="1"/>
          <p:nvPr/>
        </p:nvSpPr>
        <p:spPr bwMode="auto">
          <a:xfrm>
            <a:off x="705274" y="19554925"/>
            <a:ext cx="2952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err="1" smtClean="0">
                <a:latin typeface="+mn-ea"/>
                <a:ea typeface="+mn-ea"/>
              </a:rPr>
              <a:t>로그아웃</a:t>
            </a:r>
            <a:endParaRPr lang="ko-KR" altLang="en-US" sz="4800" b="1" dirty="0">
              <a:latin typeface="+mn-ea"/>
              <a:ea typeface="+mn-ea"/>
            </a:endParaRPr>
          </a:p>
        </p:txBody>
      </p:sp>
      <p:pic>
        <p:nvPicPr>
          <p:cNvPr id="145" name="Picture 30" descr="컴퓨터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24" y="20460393"/>
            <a:ext cx="2359151" cy="1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0" name="직선 화살표 연결선 149"/>
          <p:cNvCxnSpPr/>
          <p:nvPr/>
        </p:nvCxnSpPr>
        <p:spPr>
          <a:xfrm>
            <a:off x="4229100" y="21117024"/>
            <a:ext cx="173355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65"/>
          <p:cNvSpPr txBox="1"/>
          <p:nvPr/>
        </p:nvSpPr>
        <p:spPr bwMode="auto">
          <a:xfrm>
            <a:off x="21755100" y="20240724"/>
            <a:ext cx="51816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/user/logout</a:t>
            </a: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logout()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152" name="TextBox 65"/>
          <p:cNvSpPr txBox="1"/>
          <p:nvPr/>
        </p:nvSpPr>
        <p:spPr bwMode="auto">
          <a:xfrm>
            <a:off x="21336000" y="22031425"/>
            <a:ext cx="3924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*</a:t>
            </a:r>
            <a:r>
              <a:rPr lang="ko-KR" altLang="en-US" sz="4800" dirty="0" err="1" smtClean="0">
                <a:latin typeface="+mn-ea"/>
              </a:rPr>
              <a:t>세션값</a:t>
            </a:r>
            <a:r>
              <a:rPr lang="ko-KR" altLang="en-US" sz="4800" dirty="0" smtClean="0">
                <a:latin typeface="+mn-ea"/>
              </a:rPr>
              <a:t> 삭제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56" name="직선 화살표 연결선 155"/>
          <p:cNvCxnSpPr/>
          <p:nvPr/>
        </p:nvCxnSpPr>
        <p:spPr>
          <a:xfrm flipH="1" flipV="1">
            <a:off x="4076700" y="21726624"/>
            <a:ext cx="17221200" cy="381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4114800" y="22107624"/>
            <a:ext cx="2247900" cy="8001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65"/>
          <p:cNvSpPr txBox="1"/>
          <p:nvPr/>
        </p:nvSpPr>
        <p:spPr bwMode="auto">
          <a:xfrm>
            <a:off x="6629400" y="22488625"/>
            <a:ext cx="7772400" cy="8381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dirty="0" err="1" smtClean="0">
                <a:latin typeface="+mn-ea"/>
              </a:rPr>
              <a:t>리다이렉트</a:t>
            </a:r>
            <a:r>
              <a:rPr lang="ko-KR" altLang="en-US" sz="4800" dirty="0" smtClean="0">
                <a:latin typeface="+mn-ea"/>
              </a:rPr>
              <a:t>  </a:t>
            </a:r>
            <a:r>
              <a:rPr lang="en-US" altLang="ko-KR" sz="4800" dirty="0" smtClean="0">
                <a:latin typeface="+mn-ea"/>
              </a:rPr>
              <a:t>/</a:t>
            </a:r>
            <a:r>
              <a:rPr lang="en-US" altLang="ko-KR" sz="4800" dirty="0" err="1" smtClean="0">
                <a:latin typeface="+mn-ea"/>
              </a:rPr>
              <a:t>mystite4</a:t>
            </a:r>
            <a:r>
              <a:rPr lang="en-US" altLang="ko-KR" sz="4800" dirty="0" smtClean="0">
                <a:latin typeface="+mn-ea"/>
              </a:rPr>
              <a:t>/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2607738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65"/>
          <p:cNvSpPr txBox="1"/>
          <p:nvPr/>
        </p:nvSpPr>
        <p:spPr bwMode="auto">
          <a:xfrm>
            <a:off x="28490006" y="11082877"/>
            <a:ext cx="33147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login()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54" name="TextBox 65"/>
          <p:cNvSpPr txBox="1"/>
          <p:nvPr/>
        </p:nvSpPr>
        <p:spPr bwMode="auto">
          <a:xfrm>
            <a:off x="28580500" y="0"/>
            <a:ext cx="3669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Service</a:t>
            </a:r>
            <a:endParaRPr lang="ko-KR" altLang="en-US" sz="6000" b="1" dirty="0">
              <a:latin typeface="+mn-ea"/>
              <a:ea typeface="+mn-ea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31737300" y="11261392"/>
            <a:ext cx="2060331" cy="266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1707993" y="11859530"/>
            <a:ext cx="198413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5"/>
          <p:cNvSpPr txBox="1"/>
          <p:nvPr/>
        </p:nvSpPr>
        <p:spPr bwMode="auto">
          <a:xfrm>
            <a:off x="31464738" y="8380708"/>
            <a:ext cx="50673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userVo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id=</a:t>
            </a:r>
            <a:r>
              <a:rPr lang="en-US" altLang="ko-KR" sz="4800" dirty="0" err="1" smtClean="0">
                <a:latin typeface="+mn-ea"/>
              </a:rPr>
              <a:t>aaa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password=1234</a:t>
            </a:r>
            <a:endParaRPr lang="ko-KR" altLang="en-US" sz="4800" dirty="0">
              <a:latin typeface="+mn-ea"/>
            </a:endParaRPr>
          </a:p>
        </p:txBody>
      </p:sp>
      <p:sp>
        <p:nvSpPr>
          <p:cNvPr id="83" name="TextBox 65"/>
          <p:cNvSpPr txBox="1"/>
          <p:nvPr/>
        </p:nvSpPr>
        <p:spPr bwMode="auto">
          <a:xfrm>
            <a:off x="31321130" y="12202431"/>
            <a:ext cx="36576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authUser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no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name </a:t>
            </a:r>
            <a:endParaRPr lang="ko-KR" altLang="en-US" sz="4800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705274" y="1899978"/>
            <a:ext cx="2952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err="1" smtClean="0">
                <a:latin typeface="+mn-ea"/>
                <a:ea typeface="+mn-ea"/>
              </a:rPr>
              <a:t>로그</a:t>
            </a:r>
            <a:r>
              <a:rPr lang="ko-KR" altLang="en-US" sz="4800" b="1" dirty="0" err="1" smtClean="0">
                <a:latin typeface="+mn-ea"/>
              </a:rPr>
              <a:t>인</a:t>
            </a:r>
            <a:r>
              <a:rPr lang="ko-KR" altLang="en-US" sz="4800" b="1" dirty="0" err="1" smtClean="0">
                <a:latin typeface="+mn-ea"/>
              </a:rPr>
              <a:t>폼</a:t>
            </a:r>
            <a:endParaRPr lang="ko-KR" altLang="en-US" sz="4800" b="1" dirty="0">
              <a:latin typeface="+mn-ea"/>
              <a:ea typeface="+mn-ea"/>
            </a:endParaRPr>
          </a:p>
        </p:txBody>
      </p:sp>
      <p:pic>
        <p:nvPicPr>
          <p:cNvPr id="90" name="Picture 30" descr="컴퓨터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24" y="2805446"/>
            <a:ext cx="2359151" cy="1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4" name="직선 화살표 연결선 93"/>
          <p:cNvCxnSpPr/>
          <p:nvPr/>
        </p:nvCxnSpPr>
        <p:spPr>
          <a:xfrm>
            <a:off x="4229100" y="3462077"/>
            <a:ext cx="173355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65"/>
          <p:cNvSpPr txBox="1"/>
          <p:nvPr/>
        </p:nvSpPr>
        <p:spPr bwMode="auto">
          <a:xfrm>
            <a:off x="21755100" y="2937469"/>
            <a:ext cx="51816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/</a:t>
            </a:r>
            <a:r>
              <a:rPr lang="en-US" altLang="ko-KR" sz="4800" dirty="0" smtClean="0">
                <a:latin typeface="+mn-ea"/>
              </a:rPr>
              <a:t>user/</a:t>
            </a:r>
            <a:r>
              <a:rPr lang="en-US" altLang="ko-KR" sz="4800" dirty="0" err="1" smtClean="0">
                <a:latin typeface="+mn-ea"/>
              </a:rPr>
              <a:t>log</a:t>
            </a:r>
            <a:r>
              <a:rPr lang="en-US" altLang="ko-KR" sz="4800" dirty="0" err="1" smtClean="0">
                <a:latin typeface="+mn-ea"/>
              </a:rPr>
              <a:t>inForm</a:t>
            </a:r>
            <a:endParaRPr lang="en-US" altLang="ko-KR" sz="48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loginForm</a:t>
            </a:r>
            <a:r>
              <a:rPr lang="en-US" altLang="ko-KR" sz="4800" dirty="0" smtClean="0">
                <a:latin typeface="+mn-ea"/>
              </a:rPr>
              <a:t>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18815538" y="4074608"/>
            <a:ext cx="2763715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685800" y="6662057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685800" y="18162395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65"/>
          <p:cNvSpPr txBox="1"/>
          <p:nvPr/>
        </p:nvSpPr>
        <p:spPr bwMode="auto">
          <a:xfrm>
            <a:off x="14771076" y="3624107"/>
            <a:ext cx="40708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loginForm</a:t>
            </a:r>
            <a:r>
              <a:rPr lang="en-US" altLang="ko-KR" sz="4800" dirty="0" err="1" smtClean="0">
                <a:latin typeface="+mn-ea"/>
              </a:rPr>
              <a:t>.jsp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 flipH="1">
            <a:off x="4255477" y="4074608"/>
            <a:ext cx="10500947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 bwMode="auto">
          <a:xfrm>
            <a:off x="775613" y="0"/>
            <a:ext cx="10619218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solidFill>
                  <a:schemeClr val="bg1"/>
                </a:solidFill>
                <a:latin typeface="+mn-ea"/>
              </a:rPr>
              <a:t>*User</a:t>
            </a:r>
            <a:endParaRPr lang="ko-KR" altLang="en-US" sz="6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432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>
            <a:off x="140208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9070516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7262015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9005608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6332531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5"/>
          <p:cNvSpPr txBox="1"/>
          <p:nvPr/>
        </p:nvSpPr>
        <p:spPr bwMode="auto">
          <a:xfrm>
            <a:off x="14592300" y="0"/>
            <a:ext cx="2628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err="1" smtClean="0">
                <a:latin typeface="+mn-ea"/>
                <a:ea typeface="+mn-ea"/>
              </a:rPr>
              <a:t>jsp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2" name="TextBox 65"/>
          <p:cNvSpPr txBox="1"/>
          <p:nvPr/>
        </p:nvSpPr>
        <p:spPr bwMode="auto">
          <a:xfrm>
            <a:off x="21757667" y="0"/>
            <a:ext cx="51409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Controller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3" name="TextBox 65"/>
          <p:cNvSpPr txBox="1"/>
          <p:nvPr/>
        </p:nvSpPr>
        <p:spPr bwMode="auto">
          <a:xfrm>
            <a:off x="35630521" y="0"/>
            <a:ext cx="31318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Dao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4" name="TextBox 65"/>
          <p:cNvSpPr txBox="1"/>
          <p:nvPr/>
        </p:nvSpPr>
        <p:spPr bwMode="auto">
          <a:xfrm>
            <a:off x="40004788" y="0"/>
            <a:ext cx="58500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(</a:t>
            </a:r>
            <a:r>
              <a:rPr lang="en-US" altLang="ko-KR" sz="6000" b="1" dirty="0" err="1" smtClean="0">
                <a:latin typeface="+mn-ea"/>
                <a:ea typeface="+mn-ea"/>
              </a:rPr>
              <a:t>SqlSession</a:t>
            </a:r>
            <a:r>
              <a:rPr lang="en-US" altLang="ko-KR" sz="6000" b="1" dirty="0" smtClean="0">
                <a:latin typeface="+mn-ea"/>
                <a:ea typeface="+mn-ea"/>
              </a:rPr>
              <a:t>)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5" name="TextBox 65"/>
          <p:cNvSpPr txBox="1"/>
          <p:nvPr/>
        </p:nvSpPr>
        <p:spPr bwMode="auto">
          <a:xfrm>
            <a:off x="47400414" y="1"/>
            <a:ext cx="27772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xml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75" name="TextBox 65"/>
          <p:cNvSpPr txBox="1"/>
          <p:nvPr/>
        </p:nvSpPr>
        <p:spPr bwMode="auto">
          <a:xfrm>
            <a:off x="27393900" y="-2933700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</a:rPr>
              <a:t>session</a:t>
            </a:r>
          </a:p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  <a:ea typeface="+mn-ea"/>
              </a:rPr>
              <a:t>"</a:t>
            </a:r>
            <a:r>
              <a:rPr lang="en-US" altLang="ko-KR" sz="4800" b="1" dirty="0" err="1" smtClean="0">
                <a:latin typeface="+mn-ea"/>
                <a:ea typeface="+mn-ea"/>
              </a:rPr>
              <a:t>authUser</a:t>
            </a:r>
            <a:r>
              <a:rPr lang="en-US" altLang="ko-KR" sz="4800" b="1" dirty="0" smtClean="0">
                <a:latin typeface="+mn-ea"/>
                <a:ea typeface="+mn-ea"/>
              </a:rPr>
              <a:t>"  </a:t>
            </a:r>
            <a:r>
              <a:rPr lang="en-US" altLang="ko-KR" sz="4800" b="1" dirty="0" err="1" smtClean="0">
                <a:latin typeface="+mn-ea"/>
                <a:ea typeface="+mn-ea"/>
              </a:rPr>
              <a:t>UserVo</a:t>
            </a:r>
            <a:endParaRPr lang="ko-KR" altLang="en-US" sz="4800" b="1" dirty="0">
              <a:latin typeface="+mn-ea"/>
              <a:ea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2607738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5"/>
          <p:cNvSpPr txBox="1"/>
          <p:nvPr/>
        </p:nvSpPr>
        <p:spPr bwMode="auto">
          <a:xfrm>
            <a:off x="28580500" y="0"/>
            <a:ext cx="3669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Service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705274" y="1899978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err="1" smtClean="0">
                <a:latin typeface="+mn-ea"/>
              </a:rPr>
              <a:t>회원가입</a:t>
            </a:r>
            <a:r>
              <a:rPr lang="ko-KR" altLang="en-US" sz="4800" b="1" dirty="0" smtClean="0">
                <a:latin typeface="+mn-ea"/>
              </a:rPr>
              <a:t> 폼</a:t>
            </a:r>
            <a:endParaRPr lang="ko-KR" altLang="en-US" sz="4800" b="1" dirty="0">
              <a:latin typeface="+mn-ea"/>
              <a:ea typeface="+mn-ea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685800" y="6662057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685800" y="18162395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 bwMode="auto">
          <a:xfrm>
            <a:off x="775613" y="0"/>
            <a:ext cx="10619218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solidFill>
                  <a:schemeClr val="bg1"/>
                </a:solidFill>
                <a:latin typeface="+mn-ea"/>
              </a:rPr>
              <a:t>*User</a:t>
            </a:r>
            <a:endParaRPr lang="ko-KR" altLang="en-US" sz="6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05274" y="7667732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err="1" smtClean="0">
                <a:latin typeface="+mn-ea"/>
              </a:rPr>
              <a:t>회원가입</a:t>
            </a:r>
            <a:endParaRPr lang="ko-KR" altLang="en-US" sz="4800" b="1" dirty="0">
              <a:latin typeface="+mn-ea"/>
              <a:ea typeface="+mn-ea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685800" y="13168364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705274" y="13611332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err="1" smtClean="0">
                <a:latin typeface="+mn-ea"/>
              </a:rPr>
              <a:t>회원정보</a:t>
            </a:r>
            <a:r>
              <a:rPr lang="ko-KR" altLang="en-US" sz="4800" b="1" dirty="0" smtClean="0">
                <a:latin typeface="+mn-ea"/>
              </a:rPr>
              <a:t> 수정 폼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705274" y="18957055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err="1" smtClean="0">
                <a:latin typeface="+mn-ea"/>
              </a:rPr>
              <a:t>회원정보</a:t>
            </a:r>
            <a:r>
              <a:rPr lang="ko-KR" altLang="en-US" sz="4800" b="1" dirty="0" smtClean="0">
                <a:latin typeface="+mn-ea"/>
              </a:rPr>
              <a:t> 수정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432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>
            <a:off x="140208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9070516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7262015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9005608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6332531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5"/>
          <p:cNvSpPr txBox="1"/>
          <p:nvPr/>
        </p:nvSpPr>
        <p:spPr bwMode="auto">
          <a:xfrm>
            <a:off x="14592300" y="0"/>
            <a:ext cx="2628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err="1" smtClean="0">
                <a:latin typeface="+mn-ea"/>
                <a:ea typeface="+mn-ea"/>
              </a:rPr>
              <a:t>jsp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2" name="TextBox 65"/>
          <p:cNvSpPr txBox="1"/>
          <p:nvPr/>
        </p:nvSpPr>
        <p:spPr bwMode="auto">
          <a:xfrm>
            <a:off x="21757667" y="0"/>
            <a:ext cx="51409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Controller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3" name="TextBox 65"/>
          <p:cNvSpPr txBox="1"/>
          <p:nvPr/>
        </p:nvSpPr>
        <p:spPr bwMode="auto">
          <a:xfrm>
            <a:off x="35630521" y="0"/>
            <a:ext cx="31318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Dao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4" name="TextBox 65"/>
          <p:cNvSpPr txBox="1"/>
          <p:nvPr/>
        </p:nvSpPr>
        <p:spPr bwMode="auto">
          <a:xfrm>
            <a:off x="40004788" y="0"/>
            <a:ext cx="58500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(</a:t>
            </a:r>
            <a:r>
              <a:rPr lang="en-US" altLang="ko-KR" sz="6000" b="1" dirty="0" err="1" smtClean="0">
                <a:latin typeface="+mn-ea"/>
                <a:ea typeface="+mn-ea"/>
              </a:rPr>
              <a:t>SqlSession</a:t>
            </a:r>
            <a:r>
              <a:rPr lang="en-US" altLang="ko-KR" sz="6000" b="1" dirty="0" smtClean="0">
                <a:latin typeface="+mn-ea"/>
                <a:ea typeface="+mn-ea"/>
              </a:rPr>
              <a:t>)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5" name="TextBox 65"/>
          <p:cNvSpPr txBox="1"/>
          <p:nvPr/>
        </p:nvSpPr>
        <p:spPr bwMode="auto">
          <a:xfrm>
            <a:off x="47400414" y="1"/>
            <a:ext cx="27772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xml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75" name="TextBox 65"/>
          <p:cNvSpPr txBox="1"/>
          <p:nvPr/>
        </p:nvSpPr>
        <p:spPr bwMode="auto">
          <a:xfrm>
            <a:off x="27393900" y="-2933700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</a:rPr>
              <a:t>session</a:t>
            </a:r>
          </a:p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  <a:ea typeface="+mn-ea"/>
              </a:rPr>
              <a:t>"</a:t>
            </a:r>
            <a:r>
              <a:rPr lang="en-US" altLang="ko-KR" sz="4800" b="1" dirty="0" err="1" smtClean="0">
                <a:latin typeface="+mn-ea"/>
                <a:ea typeface="+mn-ea"/>
              </a:rPr>
              <a:t>authUser</a:t>
            </a:r>
            <a:r>
              <a:rPr lang="en-US" altLang="ko-KR" sz="4800" b="1" dirty="0" smtClean="0">
                <a:latin typeface="+mn-ea"/>
                <a:ea typeface="+mn-ea"/>
              </a:rPr>
              <a:t>"  </a:t>
            </a:r>
            <a:r>
              <a:rPr lang="en-US" altLang="ko-KR" sz="4800" b="1" dirty="0" err="1" smtClean="0">
                <a:latin typeface="+mn-ea"/>
                <a:ea typeface="+mn-ea"/>
              </a:rPr>
              <a:t>UserVo</a:t>
            </a:r>
            <a:endParaRPr lang="ko-KR" altLang="en-US" sz="4800" b="1" dirty="0">
              <a:latin typeface="+mn-ea"/>
              <a:ea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2607738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5"/>
          <p:cNvSpPr txBox="1"/>
          <p:nvPr/>
        </p:nvSpPr>
        <p:spPr bwMode="auto">
          <a:xfrm>
            <a:off x="28580500" y="0"/>
            <a:ext cx="3669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Service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705274" y="1899978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err="1" smtClean="0">
                <a:latin typeface="+mn-ea"/>
                <a:ea typeface="+mn-ea"/>
              </a:rPr>
              <a:t>입력폼</a:t>
            </a:r>
            <a:r>
              <a:rPr lang="en-US" altLang="ko-KR" sz="4800" b="1" dirty="0" smtClean="0">
                <a:latin typeface="+mn-ea"/>
              </a:rPr>
              <a:t>+</a:t>
            </a:r>
            <a:r>
              <a:rPr lang="ko-KR" altLang="en-US" sz="4800" b="1" dirty="0" smtClean="0">
                <a:latin typeface="+mn-ea"/>
              </a:rPr>
              <a:t>리스트</a:t>
            </a:r>
            <a:endParaRPr lang="ko-KR" altLang="en-US" sz="4800" b="1" dirty="0">
              <a:latin typeface="+mn-ea"/>
              <a:ea typeface="+mn-ea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685800" y="6662057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685800" y="18162395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 bwMode="auto">
          <a:xfrm>
            <a:off x="775613" y="0"/>
            <a:ext cx="10619218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solidFill>
                  <a:schemeClr val="bg1"/>
                </a:solidFill>
                <a:latin typeface="+mn-ea"/>
              </a:rPr>
              <a:t>*</a:t>
            </a:r>
            <a:r>
              <a:rPr lang="ko-KR" altLang="en-US" sz="6000" b="1" dirty="0" smtClean="0">
                <a:solidFill>
                  <a:schemeClr val="bg1"/>
                </a:solidFill>
                <a:latin typeface="+mn-ea"/>
              </a:rPr>
              <a:t>방명록</a:t>
            </a:r>
            <a:endParaRPr lang="ko-KR" altLang="en-US" sz="6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05274" y="7667732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smtClean="0">
                <a:latin typeface="+mn-ea"/>
              </a:rPr>
              <a:t>저</a:t>
            </a:r>
            <a:r>
              <a:rPr lang="ko-KR" altLang="en-US" sz="4800" b="1" dirty="0" smtClean="0">
                <a:latin typeface="+mn-ea"/>
              </a:rPr>
              <a:t>장</a:t>
            </a:r>
            <a:endParaRPr lang="ko-KR" altLang="en-US" sz="4800" b="1" dirty="0">
              <a:latin typeface="+mn-ea"/>
              <a:ea typeface="+mn-ea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685800" y="13168364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705274" y="13611332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err="1" smtClean="0">
                <a:latin typeface="+mn-ea"/>
              </a:rPr>
              <a:t>삭제</a:t>
            </a:r>
            <a:r>
              <a:rPr lang="ko-KR" altLang="en-US" sz="4800" b="1" dirty="0" err="1" smtClean="0">
                <a:latin typeface="+mn-ea"/>
              </a:rPr>
              <a:t>폼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705274" y="18957055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smtClean="0">
                <a:latin typeface="+mn-ea"/>
                <a:ea typeface="+mn-ea"/>
              </a:rPr>
              <a:t>삭제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432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>
            <a:off x="140208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9070516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7262015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9005608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6332531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5"/>
          <p:cNvSpPr txBox="1"/>
          <p:nvPr/>
        </p:nvSpPr>
        <p:spPr bwMode="auto">
          <a:xfrm>
            <a:off x="14592300" y="0"/>
            <a:ext cx="2628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err="1" smtClean="0">
                <a:latin typeface="+mn-ea"/>
                <a:ea typeface="+mn-ea"/>
              </a:rPr>
              <a:t>jsp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2" name="TextBox 65"/>
          <p:cNvSpPr txBox="1"/>
          <p:nvPr/>
        </p:nvSpPr>
        <p:spPr bwMode="auto">
          <a:xfrm>
            <a:off x="21757667" y="0"/>
            <a:ext cx="51409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Controller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3" name="TextBox 65"/>
          <p:cNvSpPr txBox="1"/>
          <p:nvPr/>
        </p:nvSpPr>
        <p:spPr bwMode="auto">
          <a:xfrm>
            <a:off x="35630521" y="0"/>
            <a:ext cx="31318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Dao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4" name="TextBox 65"/>
          <p:cNvSpPr txBox="1"/>
          <p:nvPr/>
        </p:nvSpPr>
        <p:spPr bwMode="auto">
          <a:xfrm>
            <a:off x="40004788" y="0"/>
            <a:ext cx="58500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(</a:t>
            </a:r>
            <a:r>
              <a:rPr lang="en-US" altLang="ko-KR" sz="6000" b="1" dirty="0" err="1" smtClean="0">
                <a:latin typeface="+mn-ea"/>
                <a:ea typeface="+mn-ea"/>
              </a:rPr>
              <a:t>SqlSession</a:t>
            </a:r>
            <a:r>
              <a:rPr lang="en-US" altLang="ko-KR" sz="6000" b="1" dirty="0" smtClean="0">
                <a:latin typeface="+mn-ea"/>
                <a:ea typeface="+mn-ea"/>
              </a:rPr>
              <a:t>)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5" name="TextBox 65"/>
          <p:cNvSpPr txBox="1"/>
          <p:nvPr/>
        </p:nvSpPr>
        <p:spPr bwMode="auto">
          <a:xfrm>
            <a:off x="47400414" y="1"/>
            <a:ext cx="27772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xml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75" name="TextBox 65"/>
          <p:cNvSpPr txBox="1"/>
          <p:nvPr/>
        </p:nvSpPr>
        <p:spPr bwMode="auto">
          <a:xfrm>
            <a:off x="27393900" y="-2933700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</a:rPr>
              <a:t>session</a:t>
            </a:r>
          </a:p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  <a:ea typeface="+mn-ea"/>
              </a:rPr>
              <a:t>"</a:t>
            </a:r>
            <a:r>
              <a:rPr lang="en-US" altLang="ko-KR" sz="4800" b="1" dirty="0" err="1" smtClean="0">
                <a:latin typeface="+mn-ea"/>
                <a:ea typeface="+mn-ea"/>
              </a:rPr>
              <a:t>authUser</a:t>
            </a:r>
            <a:r>
              <a:rPr lang="en-US" altLang="ko-KR" sz="4800" b="1" dirty="0" smtClean="0">
                <a:latin typeface="+mn-ea"/>
                <a:ea typeface="+mn-ea"/>
              </a:rPr>
              <a:t>"  </a:t>
            </a:r>
            <a:r>
              <a:rPr lang="en-US" altLang="ko-KR" sz="4800" b="1" dirty="0" err="1" smtClean="0">
                <a:latin typeface="+mn-ea"/>
                <a:ea typeface="+mn-ea"/>
              </a:rPr>
              <a:t>UserVo</a:t>
            </a:r>
            <a:endParaRPr lang="ko-KR" altLang="en-US" sz="4800" b="1" dirty="0">
              <a:latin typeface="+mn-ea"/>
              <a:ea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2607738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5"/>
          <p:cNvSpPr txBox="1"/>
          <p:nvPr/>
        </p:nvSpPr>
        <p:spPr bwMode="auto">
          <a:xfrm>
            <a:off x="28580500" y="0"/>
            <a:ext cx="3669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Service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705274" y="1899978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smtClean="0">
                <a:latin typeface="+mn-ea"/>
                <a:ea typeface="+mn-ea"/>
              </a:rPr>
              <a:t>리스트</a:t>
            </a:r>
            <a:endParaRPr lang="ko-KR" altLang="en-US" sz="4800" b="1" dirty="0">
              <a:latin typeface="+mn-ea"/>
              <a:ea typeface="+mn-ea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685800" y="3918857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685800" y="9545933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 bwMode="auto">
          <a:xfrm>
            <a:off x="775613" y="0"/>
            <a:ext cx="10619218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solidFill>
                  <a:schemeClr val="bg1"/>
                </a:solidFill>
                <a:latin typeface="+mn-ea"/>
              </a:rPr>
              <a:t>*</a:t>
            </a:r>
            <a:r>
              <a:rPr lang="ko-KR" altLang="en-US" sz="6000" b="1" dirty="0" smtClean="0">
                <a:solidFill>
                  <a:schemeClr val="bg1"/>
                </a:solidFill>
                <a:latin typeface="+mn-ea"/>
              </a:rPr>
              <a:t>게시판</a:t>
            </a:r>
            <a:endParaRPr lang="ko-KR" altLang="en-US" sz="6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05274" y="5452071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smtClean="0">
                <a:latin typeface="+mn-ea"/>
                <a:ea typeface="+mn-ea"/>
              </a:rPr>
              <a:t>글읽기</a:t>
            </a:r>
            <a:endParaRPr lang="ko-KR" altLang="en-US" sz="4800" b="1" dirty="0">
              <a:latin typeface="+mn-ea"/>
              <a:ea typeface="+mn-ea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685800" y="7013748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705274" y="8019424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smtClean="0">
                <a:latin typeface="+mn-ea"/>
                <a:ea typeface="+mn-ea"/>
              </a:rPr>
              <a:t>삭제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705274" y="10586779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err="1" smtClean="0">
                <a:latin typeface="+mn-ea"/>
                <a:ea typeface="+mn-ea"/>
              </a:rPr>
              <a:t>수정폼</a:t>
            </a:r>
            <a:endParaRPr lang="ko-KR" altLang="en-US" sz="4800" b="1" dirty="0">
              <a:latin typeface="+mn-ea"/>
              <a:ea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85800" y="12183626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 bwMode="auto">
          <a:xfrm>
            <a:off x="705274" y="12626594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smtClean="0">
                <a:latin typeface="+mn-ea"/>
                <a:ea typeface="+mn-ea"/>
              </a:rPr>
              <a:t>수정</a:t>
            </a:r>
            <a:endParaRPr lang="ko-KR" altLang="en-US" sz="4800" b="1" dirty="0">
              <a:latin typeface="+mn-ea"/>
              <a:ea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85800" y="14012426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1432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51206400" y="1"/>
            <a:ext cx="28882428" cy="25203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4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9075555" y="2882296"/>
            <a:ext cx="20616370" cy="143113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3" name="Picture 9" descr="서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79330" y="2021598"/>
            <a:ext cx="1906622" cy="28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30" descr="컴퓨터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0808" y="2145580"/>
            <a:ext cx="2359151" cy="1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30" descr="컴퓨터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0808" y="7898680"/>
            <a:ext cx="2359151" cy="1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0" descr="컴퓨터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0808" y="14337580"/>
            <a:ext cx="2359151" cy="1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" name="직선 화살표 연결선 48"/>
          <p:cNvCxnSpPr/>
          <p:nvPr/>
        </p:nvCxnSpPr>
        <p:spPr>
          <a:xfrm>
            <a:off x="3924300" y="3124200"/>
            <a:ext cx="33313852" cy="214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0" y="3543300"/>
            <a:ext cx="33840683" cy="2011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0917" y="8246605"/>
            <a:ext cx="1813707" cy="137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62"/>
          <p:cNvSpPr txBox="1"/>
          <p:nvPr/>
        </p:nvSpPr>
        <p:spPr>
          <a:xfrm>
            <a:off x="28346401" y="1229711"/>
            <a:ext cx="6968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/>
              <a:t>ip</a:t>
            </a:r>
            <a:r>
              <a:rPr lang="en-US" altLang="ko-KR" sz="4800" dirty="0" smtClean="0"/>
              <a:t>: 192.168.90.56</a:t>
            </a:r>
            <a:endParaRPr lang="ko-KR" altLang="en-US" sz="4800" dirty="0"/>
          </a:p>
        </p:txBody>
      </p:sp>
      <p:sp>
        <p:nvSpPr>
          <p:cNvPr id="72" name="TextBox 71"/>
          <p:cNvSpPr txBox="1"/>
          <p:nvPr/>
        </p:nvSpPr>
        <p:spPr>
          <a:xfrm>
            <a:off x="28094153" y="16143890"/>
            <a:ext cx="7283668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port: 8080</a:t>
            </a:r>
            <a:endParaRPr lang="ko-KR" altLang="en-US" sz="4800" dirty="0"/>
          </a:p>
        </p:txBody>
      </p:sp>
      <p:sp>
        <p:nvSpPr>
          <p:cNvPr id="73" name="TextBox 72"/>
          <p:cNvSpPr txBox="1"/>
          <p:nvPr/>
        </p:nvSpPr>
        <p:spPr>
          <a:xfrm>
            <a:off x="27521668" y="5331702"/>
            <a:ext cx="7283668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port: 8088</a:t>
            </a:r>
            <a:endParaRPr lang="ko-KR" altLang="en-US" sz="4800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0918" y="2760203"/>
            <a:ext cx="1813707" cy="137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7" name="직선 화살표 연결선 86"/>
          <p:cNvCxnSpPr/>
          <p:nvPr/>
        </p:nvCxnSpPr>
        <p:spPr>
          <a:xfrm flipV="1">
            <a:off x="4981903" y="5770180"/>
            <a:ext cx="32540028" cy="3153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5328745" y="6211614"/>
            <a:ext cx="32350842" cy="3184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5714282" y="4288878"/>
            <a:ext cx="1702676" cy="477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문서</a:t>
            </a:r>
            <a:r>
              <a:rPr lang="en-US" altLang="ko-KR" dirty="0" err="1" smtClean="0"/>
              <a:t>1.html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847911" y="955128"/>
            <a:ext cx="68008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832983" y="4226338"/>
            <a:ext cx="60483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" name="그룹 37"/>
          <p:cNvGrpSpPr>
            <a:grpSpLocks/>
          </p:cNvGrpSpPr>
          <p:nvPr/>
        </p:nvGrpSpPr>
        <p:grpSpPr bwMode="auto">
          <a:xfrm>
            <a:off x="31407238" y="3171194"/>
            <a:ext cx="17656037" cy="11806047"/>
            <a:chOff x="1974622" y="3641099"/>
            <a:chExt cx="3663532" cy="2129613"/>
          </a:xfrm>
        </p:grpSpPr>
        <p:sp>
          <p:nvSpPr>
            <p:cNvPr id="39" name="직사각형 38"/>
            <p:cNvSpPr/>
            <p:nvPr/>
          </p:nvSpPr>
          <p:spPr>
            <a:xfrm>
              <a:off x="1974622" y="3641099"/>
              <a:ext cx="3663532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221034" y="3945902"/>
              <a:ext cx="2344948" cy="1397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1594098" y="2900856"/>
            <a:ext cx="2396358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tomcat</a:t>
            </a:r>
            <a:endParaRPr lang="ko-KR" altLang="en-US" sz="4800" dirty="0"/>
          </a:p>
        </p:txBody>
      </p:sp>
      <p:sp>
        <p:nvSpPr>
          <p:cNvPr id="56" name="TextBox 55"/>
          <p:cNvSpPr txBox="1"/>
          <p:nvPr/>
        </p:nvSpPr>
        <p:spPr>
          <a:xfrm>
            <a:off x="59470160" y="3146535"/>
            <a:ext cx="2995446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/>
              <a:t>mysite</a:t>
            </a:r>
            <a:endParaRPr lang="ko-KR" altLang="en-US" sz="4800" dirty="0"/>
          </a:p>
        </p:txBody>
      </p:sp>
      <p:sp>
        <p:nvSpPr>
          <p:cNvPr id="61" name="TextBox 60"/>
          <p:cNvSpPr txBox="1"/>
          <p:nvPr/>
        </p:nvSpPr>
        <p:spPr>
          <a:xfrm>
            <a:off x="31632198" y="3954518"/>
            <a:ext cx="239635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/>
              <a:t>web.xml</a:t>
            </a:r>
            <a:endParaRPr lang="ko-KR" altLang="en-US" sz="4800" dirty="0"/>
          </a:p>
        </p:txBody>
      </p:sp>
      <p:sp>
        <p:nvSpPr>
          <p:cNvPr id="62" name="TextBox 61"/>
          <p:cNvSpPr txBox="1"/>
          <p:nvPr/>
        </p:nvSpPr>
        <p:spPr>
          <a:xfrm>
            <a:off x="43874122" y="3875690"/>
            <a:ext cx="554946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Dynamic Web project</a:t>
            </a:r>
            <a:endParaRPr lang="ko-KR" altLang="en-US" sz="4800" dirty="0"/>
          </a:p>
        </p:txBody>
      </p:sp>
      <p:sp>
        <p:nvSpPr>
          <p:cNvPr id="64" name="TextBox 63"/>
          <p:cNvSpPr txBox="1"/>
          <p:nvPr/>
        </p:nvSpPr>
        <p:spPr>
          <a:xfrm>
            <a:off x="36152960" y="4099035"/>
            <a:ext cx="518554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/>
              <a:t>phonebook3</a:t>
            </a:r>
            <a:endParaRPr lang="ko-KR" altLang="en-US" sz="48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2844141" y="12162040"/>
            <a:ext cx="5867795" cy="2716213"/>
          </a:xfrm>
          <a:prstGeom prst="roundRect">
            <a:avLst>
              <a:gd name="adj" fmla="val 1674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48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r>
              <a:rPr lang="en-US" altLang="ko-KR" sz="4800" dirty="0" err="1" smtClean="0">
                <a:solidFill>
                  <a:schemeClr val="tx1"/>
                </a:solidFill>
                <a:latin typeface="+mn-ea"/>
              </a:rPr>
              <a:t>sendRedirect</a:t>
            </a:r>
            <a:r>
              <a:rPr lang="en-US" altLang="ko-KR" sz="48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algn="ctr">
              <a:defRPr/>
            </a:pPr>
            <a:endParaRPr lang="ko-KR" altLang="en-US" sz="4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 l="10356"/>
          <a:stretch>
            <a:fillRect/>
          </a:stretch>
        </p:blipFill>
        <p:spPr bwMode="auto">
          <a:xfrm>
            <a:off x="37427878" y="4908549"/>
            <a:ext cx="12723443" cy="710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xtBox 77"/>
          <p:cNvSpPr txBox="1"/>
          <p:nvPr/>
        </p:nvSpPr>
        <p:spPr>
          <a:xfrm>
            <a:off x="60283398" y="2514600"/>
            <a:ext cx="239635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/>
              <a:t>pom.xml</a:t>
            </a:r>
            <a:endParaRPr lang="ko-KR" altLang="en-US" sz="4800" dirty="0"/>
          </a:p>
        </p:txBody>
      </p:sp>
      <p:sp>
        <p:nvSpPr>
          <p:cNvPr id="81" name="직사각형 80"/>
          <p:cNvSpPr/>
          <p:nvPr/>
        </p:nvSpPr>
        <p:spPr>
          <a:xfrm>
            <a:off x="39119175" y="1486031"/>
            <a:ext cx="24174450" cy="2476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800" dirty="0" smtClean="0">
                <a:solidFill>
                  <a:schemeClr val="tx1"/>
                </a:solidFill>
              </a:rPr>
              <a:t>/phone/</a:t>
            </a:r>
            <a:r>
              <a:rPr lang="en-US" altLang="ko-KR" sz="4800" dirty="0" err="1" smtClean="0">
                <a:solidFill>
                  <a:schemeClr val="tx1"/>
                </a:solidFill>
              </a:rPr>
              <a:t>writeForm</a:t>
            </a:r>
            <a:r>
              <a:rPr lang="en-US" altLang="ko-KR" sz="4800" dirty="0" smtClean="0">
                <a:solidFill>
                  <a:schemeClr val="tx1"/>
                </a:solidFill>
                <a:latin typeface="+mn-ea"/>
              </a:rPr>
              <a:t>               GET POST          </a:t>
            </a:r>
            <a:r>
              <a:rPr lang="en-US" altLang="ko-KR" sz="4800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4800" b="1" dirty="0" err="1" smtClean="0">
                <a:solidFill>
                  <a:schemeClr val="tx1"/>
                </a:solidFill>
                <a:latin typeface="+mn-ea"/>
              </a:rPr>
              <a:t>writeForm</a:t>
            </a:r>
            <a:r>
              <a:rPr lang="en-US" altLang="ko-KR" sz="4800" b="1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ko-KR" sz="4800" dirty="0" smtClean="0">
                <a:solidFill>
                  <a:schemeClr val="tx1"/>
                </a:solidFill>
              </a:rPr>
              <a:t>/phone/write         </a:t>
            </a:r>
            <a:r>
              <a:rPr lang="en-US" altLang="ko-KR" sz="4800" dirty="0" smtClean="0">
                <a:solidFill>
                  <a:schemeClr val="tx1"/>
                </a:solidFill>
                <a:latin typeface="+mn-ea"/>
              </a:rPr>
              <a:t>               GET POST          </a:t>
            </a:r>
            <a:r>
              <a:rPr lang="en-US" altLang="ko-KR" sz="4800" b="1" dirty="0" smtClean="0">
                <a:solidFill>
                  <a:schemeClr val="tx1"/>
                </a:solidFill>
                <a:latin typeface="+mn-ea"/>
              </a:rPr>
              <a:t>public void write()</a:t>
            </a:r>
          </a:p>
          <a:p>
            <a:r>
              <a:rPr lang="en-US" altLang="ko-KR" sz="4800" dirty="0" smtClean="0">
                <a:solidFill>
                  <a:schemeClr val="tx1"/>
                </a:solidFill>
              </a:rPr>
              <a:t>/phone/list         </a:t>
            </a:r>
            <a:r>
              <a:rPr lang="en-US" altLang="ko-KR" sz="4800" dirty="0" smtClean="0">
                <a:solidFill>
                  <a:schemeClr val="tx1"/>
                </a:solidFill>
                <a:latin typeface="+mn-ea"/>
              </a:rPr>
              <a:t>                  GET POST          </a:t>
            </a:r>
            <a:r>
              <a:rPr lang="en-US" altLang="ko-KR" sz="4800" b="1" dirty="0" smtClean="0">
                <a:solidFill>
                  <a:schemeClr val="tx1"/>
                </a:solidFill>
                <a:latin typeface="+mn-ea"/>
              </a:rPr>
              <a:t>public void list() </a:t>
            </a:r>
          </a:p>
          <a:p>
            <a:r>
              <a:rPr lang="en-US" altLang="ko-KR" sz="4800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4800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endParaRPr lang="ko-KR" altLang="en-US" sz="4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48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4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2345003" y="5334584"/>
            <a:ext cx="5774047" cy="6693028"/>
          </a:xfrm>
          <a:prstGeom prst="roundRect">
            <a:avLst>
              <a:gd name="adj" fmla="val 8403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4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4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4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3200" dirty="0" smtClean="0">
                <a:solidFill>
                  <a:schemeClr val="tx1"/>
                </a:solidFill>
              </a:rPr>
              <a:t>name=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유재석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3200" dirty="0" smtClean="0">
                <a:solidFill>
                  <a:schemeClr val="tx1"/>
                </a:solidFill>
              </a:rPr>
              <a:t>hp=010-2222-2222</a:t>
            </a:r>
          </a:p>
          <a:p>
            <a:pPr>
              <a:defRPr/>
            </a:pPr>
            <a:r>
              <a:rPr lang="en-US" altLang="ko-KR" sz="3200" dirty="0" smtClean="0">
                <a:solidFill>
                  <a:schemeClr val="tx1"/>
                </a:solidFill>
              </a:rPr>
              <a:t>company=02-2222-2222</a:t>
            </a:r>
          </a:p>
          <a:p>
            <a:pPr>
              <a:defRPr/>
            </a:pPr>
            <a:endParaRPr lang="en-US" altLang="ko-KR" sz="48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4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4000" dirty="0" err="1" smtClean="0">
                <a:solidFill>
                  <a:srgbClr val="C00000"/>
                </a:solidFill>
                <a:latin typeface="+mn-ea"/>
              </a:rPr>
              <a:t>어트리뷰트</a:t>
            </a:r>
            <a:endParaRPr lang="en-US" altLang="ko-KR" sz="4000" dirty="0" smtClean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endParaRPr lang="en-US" altLang="ko-KR" sz="4000" dirty="0" smtClean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4000" dirty="0" err="1" smtClean="0">
                <a:solidFill>
                  <a:srgbClr val="C00000"/>
                </a:solidFill>
                <a:latin typeface="+mn-ea"/>
              </a:rPr>
              <a:t>getParameter</a:t>
            </a:r>
            <a:r>
              <a:rPr lang="en-US" altLang="ko-KR" sz="4000" dirty="0" smtClean="0">
                <a:solidFill>
                  <a:srgbClr val="C00000"/>
                </a:solidFill>
                <a:latin typeface="+mn-ea"/>
              </a:rPr>
              <a:t>()</a:t>
            </a:r>
          </a:p>
          <a:p>
            <a:pPr>
              <a:defRPr/>
            </a:pPr>
            <a:r>
              <a:rPr lang="en-US" altLang="ko-KR" sz="4000" dirty="0" err="1" smtClean="0">
                <a:solidFill>
                  <a:srgbClr val="C00000"/>
                </a:solidFill>
                <a:latin typeface="+mn-ea"/>
              </a:rPr>
              <a:t>setAttribute</a:t>
            </a:r>
            <a:r>
              <a:rPr lang="en-US" altLang="ko-KR" sz="4000" dirty="0" smtClean="0">
                <a:solidFill>
                  <a:srgbClr val="C00000"/>
                </a:solidFill>
                <a:latin typeface="+mn-ea"/>
              </a:rPr>
              <a:t>()</a:t>
            </a:r>
          </a:p>
          <a:p>
            <a:pPr>
              <a:defRPr/>
            </a:pPr>
            <a:r>
              <a:rPr lang="en-US" altLang="ko-KR" sz="4000" dirty="0" err="1" smtClean="0">
                <a:solidFill>
                  <a:srgbClr val="C00000"/>
                </a:solidFill>
                <a:latin typeface="+mn-ea"/>
              </a:rPr>
              <a:t>getAttribue</a:t>
            </a:r>
            <a:r>
              <a:rPr lang="en-US" altLang="ko-KR" sz="4000" dirty="0" smtClean="0">
                <a:solidFill>
                  <a:srgbClr val="C00000"/>
                </a:solidFill>
                <a:latin typeface="+mn-ea"/>
              </a:rPr>
              <a:t>()</a:t>
            </a:r>
          </a:p>
          <a:p>
            <a:pPr>
              <a:defRPr/>
            </a:pPr>
            <a:r>
              <a:rPr lang="en-US" altLang="ko-KR" sz="4000" dirty="0" err="1" smtClean="0">
                <a:solidFill>
                  <a:srgbClr val="C00000"/>
                </a:solidFill>
                <a:latin typeface="+mn-ea"/>
              </a:rPr>
              <a:t>getSession</a:t>
            </a:r>
            <a:r>
              <a:rPr lang="en-US" altLang="ko-KR" sz="4000" dirty="0" smtClean="0">
                <a:solidFill>
                  <a:srgbClr val="C00000"/>
                </a:solidFill>
                <a:latin typeface="+mn-ea"/>
              </a:rPr>
              <a:t>()</a:t>
            </a:r>
            <a:endParaRPr lang="en-US" altLang="ko-KR" sz="40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endParaRPr lang="en-US" altLang="ko-KR" sz="4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404395" y="13652938"/>
            <a:ext cx="66491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/>
              <a:t>/WEB-INF/views/</a:t>
            </a:r>
            <a:r>
              <a:rPr lang="en-US" altLang="ko-KR" sz="4800" dirty="0" err="1" smtClean="0"/>
              <a:t>list.jsp</a:t>
            </a:r>
            <a:endParaRPr lang="ko-KR" altLang="en-US" sz="48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9385377" y="7308222"/>
            <a:ext cx="4339636" cy="2687707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4400" dirty="0" err="1" smtClean="0">
                <a:solidFill>
                  <a:schemeClr val="tx1"/>
                </a:solidFill>
              </a:rPr>
              <a:t>getPersonList</a:t>
            </a:r>
            <a:r>
              <a:rPr lang="en-US" altLang="ko-KR" sz="4400" dirty="0" smtClean="0">
                <a:solidFill>
                  <a:schemeClr val="tx1"/>
                </a:solidFill>
              </a:rPr>
              <a:t>() </a:t>
            </a:r>
            <a:endParaRPr lang="ko-KR" altLang="en-US" sz="4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TextBox 65"/>
          <p:cNvSpPr txBox="1"/>
          <p:nvPr/>
        </p:nvSpPr>
        <p:spPr bwMode="auto">
          <a:xfrm>
            <a:off x="59004020" y="6798301"/>
            <a:ext cx="48378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b="1" dirty="0" err="1">
                <a:latin typeface="+mn-ea"/>
                <a:ea typeface="+mn-ea"/>
              </a:rPr>
              <a:t>phoneDao</a:t>
            </a:r>
            <a:r>
              <a:rPr lang="en-US" altLang="ko-KR" sz="4800" b="1" dirty="0">
                <a:latin typeface="+mn-ea"/>
                <a:ea typeface="+mn-ea"/>
              </a:rPr>
              <a:t> </a:t>
            </a:r>
            <a:r>
              <a:rPr lang="ko-KR" altLang="en-US" sz="48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92" name="직선 화살표 연결선 91"/>
          <p:cNvCxnSpPr>
            <a:endCxn id="85" idx="1"/>
          </p:cNvCxnSpPr>
          <p:nvPr/>
        </p:nvCxnSpPr>
        <p:spPr bwMode="auto">
          <a:xfrm flipV="1">
            <a:off x="56607664" y="8652076"/>
            <a:ext cx="2777713" cy="18954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5"/>
          <p:cNvSpPr txBox="1"/>
          <p:nvPr/>
        </p:nvSpPr>
        <p:spPr bwMode="auto">
          <a:xfrm>
            <a:off x="40211408" y="6798301"/>
            <a:ext cx="48378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  <a:ea typeface="+mn-ea"/>
              </a:rPr>
              <a:t>controller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0495872" y="12939637"/>
            <a:ext cx="64691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4000" b="1" dirty="0" smtClean="0">
                <a:latin typeface="+mn-ea"/>
              </a:rPr>
              <a:t>"</a:t>
            </a:r>
            <a:r>
              <a:rPr lang="en-US" altLang="ko-KR" sz="4000" b="1" dirty="0" err="1" smtClean="0">
                <a:latin typeface="+mn-ea"/>
              </a:rPr>
              <a:t>personList</a:t>
            </a:r>
            <a:r>
              <a:rPr lang="en-US" altLang="ko-KR" sz="4000" b="1" dirty="0" smtClean="0">
                <a:latin typeface="+mn-ea"/>
              </a:rPr>
              <a:t>" </a:t>
            </a:r>
            <a:r>
              <a:rPr lang="en-US" altLang="ko-KR" sz="4000" b="1" dirty="0" err="1" smtClean="0">
                <a:latin typeface="+mn-ea"/>
              </a:rPr>
              <a:t>personList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9640251" y="3376704"/>
            <a:ext cx="324909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/WEB-INF/views/</a:t>
            </a:r>
            <a:r>
              <a:rPr lang="en-US" altLang="ko-KR" dirty="0" err="1" smtClean="0"/>
              <a:t>list.jsp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5825067" y="1017715"/>
            <a:ext cx="131795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err="1" smtClean="0"/>
              <a:t>http://localhost:8088/phonebook3/phone/list</a:t>
            </a:r>
            <a:endParaRPr lang="ko-KR" altLang="en-US" sz="5400" dirty="0"/>
          </a:p>
        </p:txBody>
      </p:sp>
      <p:sp>
        <p:nvSpPr>
          <p:cNvPr id="59" name="TextBox 58"/>
          <p:cNvSpPr txBox="1"/>
          <p:nvPr/>
        </p:nvSpPr>
        <p:spPr>
          <a:xfrm>
            <a:off x="51688824" y="4247494"/>
            <a:ext cx="8039100" cy="846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 err="1" smtClean="0">
                <a:solidFill>
                  <a:srgbClr val="0070C0"/>
                </a:solidFill>
                <a:latin typeface="+mn-ea"/>
              </a:rPr>
              <a:t>applicationContext.xml</a:t>
            </a:r>
            <a:endParaRPr lang="ko-KR" altLang="en-US" sz="4800" dirty="0"/>
          </a:p>
        </p:txBody>
      </p:sp>
      <p:sp>
        <p:nvSpPr>
          <p:cNvPr id="113" name="TextBox 65"/>
          <p:cNvSpPr txBox="1"/>
          <p:nvPr/>
        </p:nvSpPr>
        <p:spPr bwMode="auto">
          <a:xfrm>
            <a:off x="36037346" y="15256504"/>
            <a:ext cx="94540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b="1" dirty="0" err="1" smtClean="0">
                <a:latin typeface="+mn-ea"/>
                <a:ea typeface="+mn-ea"/>
              </a:rPr>
              <a:t>com.javaex.dao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77" name="원통 76"/>
          <p:cNvSpPr/>
          <p:nvPr/>
        </p:nvSpPr>
        <p:spPr>
          <a:xfrm>
            <a:off x="76816374" y="8213727"/>
            <a:ext cx="2767380" cy="2528357"/>
          </a:xfrm>
          <a:prstGeom prst="can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4800" dirty="0">
                <a:solidFill>
                  <a:schemeClr val="tx1"/>
                </a:solidFill>
              </a:rPr>
              <a:t>DB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985301" y="6234536"/>
            <a:ext cx="8241817" cy="938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7" name="직선 화살표 연결선 106"/>
          <p:cNvCxnSpPr/>
          <p:nvPr/>
        </p:nvCxnSpPr>
        <p:spPr>
          <a:xfrm flipV="1">
            <a:off x="63327280" y="8161867"/>
            <a:ext cx="3623733" cy="1388534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V="1">
            <a:off x="73937707" y="10024533"/>
            <a:ext cx="2912533" cy="30480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65"/>
          <p:cNvSpPr txBox="1"/>
          <p:nvPr/>
        </p:nvSpPr>
        <p:spPr bwMode="auto">
          <a:xfrm>
            <a:off x="34287372" y="-2802901"/>
            <a:ext cx="7279727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  <a:ea typeface="+mn-ea"/>
              </a:rPr>
              <a:t>session</a:t>
            </a:r>
          </a:p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  <a:ea typeface="+mn-ea"/>
              </a:rPr>
              <a:t>"</a:t>
            </a:r>
            <a:r>
              <a:rPr lang="en-US" altLang="ko-KR" sz="4800" b="1" dirty="0" err="1" smtClean="0">
                <a:latin typeface="+mn-ea"/>
                <a:ea typeface="+mn-ea"/>
              </a:rPr>
              <a:t>authUser</a:t>
            </a:r>
            <a:r>
              <a:rPr lang="en-US" altLang="ko-KR" sz="4800" b="1" dirty="0" smtClean="0">
                <a:latin typeface="+mn-ea"/>
                <a:ea typeface="+mn-ea"/>
              </a:rPr>
              <a:t>" </a:t>
            </a:r>
            <a:r>
              <a:rPr lang="en-US" altLang="ko-KR" sz="4800" b="1" dirty="0" err="1" smtClean="0">
                <a:latin typeface="+mn-ea"/>
              </a:rPr>
              <a:t>authUser</a:t>
            </a:r>
            <a:endParaRPr lang="en-US" altLang="ko-KR" sz="4800" b="1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48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4800" b="1" dirty="0" err="1" smtClean="0">
                <a:latin typeface="+mn-ea"/>
                <a:ea typeface="+mn-ea"/>
              </a:rPr>
              <a:t>setAttribute</a:t>
            </a:r>
            <a:r>
              <a:rPr lang="en-US" altLang="ko-KR" sz="4800" b="1" dirty="0" smtClean="0">
                <a:latin typeface="+mn-ea"/>
                <a:ea typeface="+mn-ea"/>
              </a:rPr>
              <a:t>()</a:t>
            </a:r>
          </a:p>
          <a:p>
            <a:pPr eaLnBrk="1" latinLnBrk="1" hangingPunct="1">
              <a:defRPr/>
            </a:pPr>
            <a:r>
              <a:rPr lang="en-US" altLang="ko-KR" sz="4800" b="1" dirty="0" err="1" smtClean="0">
                <a:latin typeface="+mn-ea"/>
                <a:ea typeface="+mn-ea"/>
              </a:rPr>
              <a:t>getAttribute</a:t>
            </a:r>
            <a:r>
              <a:rPr lang="en-US" altLang="ko-KR" sz="4800" b="1" dirty="0" smtClean="0">
                <a:latin typeface="+mn-ea"/>
                <a:ea typeface="+mn-ea"/>
              </a:rPr>
              <a:t>()   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121" name="TextBox 65"/>
          <p:cNvSpPr txBox="1"/>
          <p:nvPr/>
        </p:nvSpPr>
        <p:spPr bwMode="auto">
          <a:xfrm>
            <a:off x="44612472" y="-2802901"/>
            <a:ext cx="7279727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  <a:ea typeface="+mn-ea"/>
              </a:rPr>
              <a:t>session</a:t>
            </a:r>
          </a:p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  <a:ea typeface="+mn-ea"/>
              </a:rPr>
              <a:t>"</a:t>
            </a:r>
            <a:r>
              <a:rPr lang="en-US" altLang="ko-KR" sz="4800" b="1" dirty="0" err="1" smtClean="0">
                <a:latin typeface="+mn-ea"/>
                <a:ea typeface="+mn-ea"/>
              </a:rPr>
              <a:t>authUser</a:t>
            </a:r>
            <a:r>
              <a:rPr lang="en-US" altLang="ko-KR" sz="4800" b="1" dirty="0" smtClean="0">
                <a:latin typeface="+mn-ea"/>
                <a:ea typeface="+mn-ea"/>
              </a:rPr>
              <a:t>" </a:t>
            </a:r>
            <a:r>
              <a:rPr lang="en-US" altLang="ko-KR" sz="4800" b="1" dirty="0" err="1" smtClean="0">
                <a:latin typeface="+mn-ea"/>
              </a:rPr>
              <a:t>authUser</a:t>
            </a:r>
            <a:endParaRPr lang="en-US" altLang="ko-KR" sz="4800" b="1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48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4800" b="1" dirty="0" err="1" smtClean="0">
                <a:latin typeface="+mn-ea"/>
                <a:ea typeface="+mn-ea"/>
              </a:rPr>
              <a:t>setAttribute</a:t>
            </a:r>
            <a:r>
              <a:rPr lang="en-US" altLang="ko-KR" sz="4800" b="1" dirty="0" smtClean="0">
                <a:latin typeface="+mn-ea"/>
                <a:ea typeface="+mn-ea"/>
              </a:rPr>
              <a:t>()</a:t>
            </a:r>
          </a:p>
          <a:p>
            <a:pPr eaLnBrk="1" latinLnBrk="1" hangingPunct="1">
              <a:defRPr/>
            </a:pPr>
            <a:r>
              <a:rPr lang="en-US" altLang="ko-KR" sz="4800" b="1" dirty="0" err="1" smtClean="0">
                <a:latin typeface="+mn-ea"/>
                <a:ea typeface="+mn-ea"/>
              </a:rPr>
              <a:t>getAttribute</a:t>
            </a:r>
            <a:r>
              <a:rPr lang="en-US" altLang="ko-KR" sz="4800" b="1" dirty="0" smtClean="0">
                <a:latin typeface="+mn-ea"/>
                <a:ea typeface="+mn-ea"/>
              </a:rPr>
              <a:t>()   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2312968" y="7308222"/>
            <a:ext cx="4339636" cy="2687707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4400" dirty="0" err="1" smtClean="0">
                <a:solidFill>
                  <a:schemeClr val="tx1"/>
                </a:solidFill>
              </a:rPr>
              <a:t>getPersonList</a:t>
            </a:r>
            <a:r>
              <a:rPr lang="en-US" altLang="ko-KR" sz="4400" dirty="0" smtClean="0">
                <a:solidFill>
                  <a:schemeClr val="tx1"/>
                </a:solidFill>
              </a:rPr>
              <a:t>() </a:t>
            </a:r>
            <a:endParaRPr lang="ko-KR" altLang="en-US" sz="4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TextBox 65"/>
          <p:cNvSpPr txBox="1"/>
          <p:nvPr/>
        </p:nvSpPr>
        <p:spPr bwMode="auto">
          <a:xfrm>
            <a:off x="51931610" y="6798301"/>
            <a:ext cx="59908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b="1" dirty="0" err="1" smtClean="0">
                <a:latin typeface="+mn-ea"/>
                <a:ea typeface="+mn-ea"/>
              </a:rPr>
              <a:t>phone</a:t>
            </a:r>
            <a:r>
              <a:rPr lang="en-US" altLang="ko-KR" sz="4800" b="1" dirty="0" err="1" smtClean="0">
                <a:latin typeface="+mn-ea"/>
                <a:ea typeface="+mn-ea"/>
              </a:rPr>
              <a:t>Serviec</a:t>
            </a:r>
            <a:r>
              <a:rPr lang="en-US" altLang="ko-KR" sz="4800" b="1" dirty="0" smtClean="0">
                <a:latin typeface="+mn-ea"/>
                <a:ea typeface="+mn-ea"/>
              </a:rPr>
              <a:t> </a:t>
            </a:r>
            <a:r>
              <a:rPr lang="ko-KR" altLang="en-US" sz="48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70" name="직선 화살표 연결선 69"/>
          <p:cNvCxnSpPr>
            <a:endCxn id="67" idx="1"/>
          </p:cNvCxnSpPr>
          <p:nvPr/>
        </p:nvCxnSpPr>
        <p:spPr bwMode="auto">
          <a:xfrm>
            <a:off x="49674895" y="8324188"/>
            <a:ext cx="2638073" cy="32788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1432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13925</TotalTime>
  <Words>322</Words>
  <Application>Microsoft Office PowerPoint</Application>
  <PresentationFormat>사용자 지정</PresentationFormat>
  <Paragraphs>178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1407</cp:revision>
  <dcterms:created xsi:type="dcterms:W3CDTF">2020-11-23T02:29:11Z</dcterms:created>
  <dcterms:modified xsi:type="dcterms:W3CDTF">2022-01-24T06:56:03Z</dcterms:modified>
</cp:coreProperties>
</file>