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9" r:id="rId11"/>
    <p:sldId id="274" r:id="rId12"/>
    <p:sldId id="270" r:id="rId13"/>
    <p:sldId id="271" r:id="rId14"/>
    <p:sldId id="272" r:id="rId15"/>
    <p:sldId id="275" r:id="rId16"/>
    <p:sldId id="263" r:id="rId17"/>
    <p:sldId id="267" r:id="rId18"/>
    <p:sldId id="268" r:id="rId19"/>
    <p:sldId id="276" r:id="rId20"/>
    <p:sldId id="26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E2A6691-FE28-422E-B046-0A19BD38C54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6229563-AFB4-4B3F-AC9B-68604A0F9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74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691-FE28-422E-B046-0A19BD38C54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9563-AFB4-4B3F-AC9B-68604A0F9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84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691-FE28-422E-B046-0A19BD38C54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9563-AFB4-4B3F-AC9B-68604A0F9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729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691-FE28-422E-B046-0A19BD38C54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9563-AFB4-4B3F-AC9B-68604A0F9EA9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3682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691-FE28-422E-B046-0A19BD38C54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9563-AFB4-4B3F-AC9B-68604A0F9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663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691-FE28-422E-B046-0A19BD38C54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9563-AFB4-4B3F-AC9B-68604A0F9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15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691-FE28-422E-B046-0A19BD38C54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9563-AFB4-4B3F-AC9B-68604A0F9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1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691-FE28-422E-B046-0A19BD38C54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9563-AFB4-4B3F-AC9B-68604A0F9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961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691-FE28-422E-B046-0A19BD38C54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9563-AFB4-4B3F-AC9B-68604A0F9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13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691-FE28-422E-B046-0A19BD38C54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9563-AFB4-4B3F-AC9B-68604A0F9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8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691-FE28-422E-B046-0A19BD38C54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9563-AFB4-4B3F-AC9B-68604A0F9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50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691-FE28-422E-B046-0A19BD38C54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9563-AFB4-4B3F-AC9B-68604A0F9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53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691-FE28-422E-B046-0A19BD38C54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9563-AFB4-4B3F-AC9B-68604A0F9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85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691-FE28-422E-B046-0A19BD38C54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9563-AFB4-4B3F-AC9B-68604A0F9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43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691-FE28-422E-B046-0A19BD38C54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9563-AFB4-4B3F-AC9B-68604A0F9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47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691-FE28-422E-B046-0A19BD38C54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9563-AFB4-4B3F-AC9B-68604A0F9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95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691-FE28-422E-B046-0A19BD38C54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9563-AFB4-4B3F-AC9B-68604A0F9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98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6691-FE28-422E-B046-0A19BD38C54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29563-AFB4-4B3F-AC9B-68604A0F9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272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tvNcSh1Ayfkv7NIE2oKqIMOLlfedNJvM/view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973108-161A-8D85-BEFE-13D19C7CD6E7}"/>
              </a:ext>
            </a:extLst>
          </p:cNvPr>
          <p:cNvSpPr/>
          <p:nvPr/>
        </p:nvSpPr>
        <p:spPr>
          <a:xfrm>
            <a:off x="845344" y="1057751"/>
            <a:ext cx="101584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ANALYZING AMAZON SALES DATA 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7D481-1685-B3CB-B856-DCCC0C7C33EE}"/>
              </a:ext>
            </a:extLst>
          </p:cNvPr>
          <p:cNvSpPr/>
          <p:nvPr/>
        </p:nvSpPr>
        <p:spPr>
          <a:xfrm>
            <a:off x="1678443" y="3430371"/>
            <a:ext cx="883511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Detailed Project Reports</a:t>
            </a:r>
            <a:endParaRPr lang="en-US" sz="5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61C38-1241-77EB-C510-3512ECD32464}"/>
              </a:ext>
            </a:extLst>
          </p:cNvPr>
          <p:cNvSpPr/>
          <p:nvPr/>
        </p:nvSpPr>
        <p:spPr>
          <a:xfrm>
            <a:off x="2412940" y="5418951"/>
            <a:ext cx="73661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Presentation By : Siddharth Bhat</a:t>
            </a:r>
          </a:p>
        </p:txBody>
      </p:sp>
    </p:spTree>
    <p:extLst>
      <p:ext uri="{BB962C8B-B14F-4D97-AF65-F5344CB8AC3E}">
        <p14:creationId xmlns:p14="http://schemas.microsoft.com/office/powerpoint/2010/main" val="1520401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8EE18D-9643-436B-4FBA-11B39D5CA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56"/>
            <a:ext cx="12191999" cy="55610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620DBC-F6D7-3991-32F2-34CD4FA8EC42}"/>
              </a:ext>
            </a:extLst>
          </p:cNvPr>
          <p:cNvSpPr/>
          <p:nvPr/>
        </p:nvSpPr>
        <p:spPr>
          <a:xfrm>
            <a:off x="3701857" y="310831"/>
            <a:ext cx="51273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SALES BY REGION WISE</a:t>
            </a:r>
          </a:p>
        </p:txBody>
      </p:sp>
    </p:spTree>
    <p:extLst>
      <p:ext uri="{BB962C8B-B14F-4D97-AF65-F5344CB8AC3E}">
        <p14:creationId xmlns:p14="http://schemas.microsoft.com/office/powerpoint/2010/main" val="147213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5AAED1-7C0F-DCE5-EF14-CB25311A1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9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453637-6C99-412F-3A69-0DFBD8EF1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175"/>
            <a:ext cx="6176865" cy="5457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E70A03-91D4-A7CC-A627-356FECB45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65" y="1395692"/>
            <a:ext cx="6015134" cy="54578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D29536-D180-DD10-9A9F-BC50E151AAD8}"/>
              </a:ext>
            </a:extLst>
          </p:cNvPr>
          <p:cNvSpPr/>
          <p:nvPr/>
        </p:nvSpPr>
        <p:spPr>
          <a:xfrm>
            <a:off x="2076534" y="450791"/>
            <a:ext cx="80389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REVENUE BY YEAR WITH MONTH WISE</a:t>
            </a:r>
          </a:p>
        </p:txBody>
      </p:sp>
    </p:spTree>
    <p:extLst>
      <p:ext uri="{BB962C8B-B14F-4D97-AF65-F5344CB8AC3E}">
        <p14:creationId xmlns:p14="http://schemas.microsoft.com/office/powerpoint/2010/main" val="295205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134E2-7E88-DCC8-CDC0-680AB5EF4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56"/>
            <a:ext cx="12192000" cy="55610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A1624D-2714-85EF-A5FE-A071AFA99991}"/>
              </a:ext>
            </a:extLst>
          </p:cNvPr>
          <p:cNvSpPr/>
          <p:nvPr/>
        </p:nvSpPr>
        <p:spPr>
          <a:xfrm>
            <a:off x="2486834" y="336103"/>
            <a:ext cx="65651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REVENUE BY ITEM TYPES WISE</a:t>
            </a:r>
          </a:p>
        </p:txBody>
      </p:sp>
    </p:spTree>
    <p:extLst>
      <p:ext uri="{BB962C8B-B14F-4D97-AF65-F5344CB8AC3E}">
        <p14:creationId xmlns:p14="http://schemas.microsoft.com/office/powerpoint/2010/main" val="1805111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1289F-999E-561B-6642-74743BED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947"/>
            <a:ext cx="12192000" cy="55330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DDFF29-AD05-7F44-BCE2-618558324971}"/>
              </a:ext>
            </a:extLst>
          </p:cNvPr>
          <p:cNvSpPr/>
          <p:nvPr/>
        </p:nvSpPr>
        <p:spPr>
          <a:xfrm>
            <a:off x="3401060" y="270788"/>
            <a:ext cx="57444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EVENUE BY REGION WISE</a:t>
            </a:r>
          </a:p>
        </p:txBody>
      </p:sp>
    </p:spTree>
    <p:extLst>
      <p:ext uri="{BB962C8B-B14F-4D97-AF65-F5344CB8AC3E}">
        <p14:creationId xmlns:p14="http://schemas.microsoft.com/office/powerpoint/2010/main" val="3278427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03F57C-EFAF-91AA-D773-0350CBC17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46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906B7-E46E-6939-BC43-5294034AA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9226"/>
            <a:ext cx="6225986" cy="5426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1FF0E-0F40-113E-9FD6-9A7CBC840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6" y="1419226"/>
            <a:ext cx="5966010" cy="5426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77E95C-18C5-307D-011F-498B84798D93}"/>
              </a:ext>
            </a:extLst>
          </p:cNvPr>
          <p:cNvSpPr/>
          <p:nvPr/>
        </p:nvSpPr>
        <p:spPr>
          <a:xfrm>
            <a:off x="2317786" y="495890"/>
            <a:ext cx="75564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PROFIT BY YEAR WITH MONTH WISE</a:t>
            </a:r>
          </a:p>
        </p:txBody>
      </p:sp>
    </p:spTree>
    <p:extLst>
      <p:ext uri="{BB962C8B-B14F-4D97-AF65-F5344CB8AC3E}">
        <p14:creationId xmlns:p14="http://schemas.microsoft.com/office/powerpoint/2010/main" val="859289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2F9A3D-FA3B-F158-1338-B226C258F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6286"/>
            <a:ext cx="12192000" cy="56310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F7C386-AC0C-9B5F-381D-BB1F03215EB2}"/>
              </a:ext>
            </a:extLst>
          </p:cNvPr>
          <p:cNvSpPr/>
          <p:nvPr/>
        </p:nvSpPr>
        <p:spPr>
          <a:xfrm>
            <a:off x="3204727" y="328716"/>
            <a:ext cx="60826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PROFIT BY ITEM TYPES WISE</a:t>
            </a:r>
          </a:p>
        </p:txBody>
      </p:sp>
    </p:spTree>
    <p:extLst>
      <p:ext uri="{BB962C8B-B14F-4D97-AF65-F5344CB8AC3E}">
        <p14:creationId xmlns:p14="http://schemas.microsoft.com/office/powerpoint/2010/main" val="1558631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5D54B4-06EE-E636-D120-683A6CE34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649"/>
            <a:ext cx="12192000" cy="56515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684C08-9B1D-4E88-F1D8-C2D86BD0C346}"/>
              </a:ext>
            </a:extLst>
          </p:cNvPr>
          <p:cNvSpPr/>
          <p:nvPr/>
        </p:nvSpPr>
        <p:spPr>
          <a:xfrm>
            <a:off x="3371723" y="273898"/>
            <a:ext cx="52619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PROFIT BY REGION WISE</a:t>
            </a:r>
          </a:p>
        </p:txBody>
      </p:sp>
    </p:spTree>
    <p:extLst>
      <p:ext uri="{BB962C8B-B14F-4D97-AF65-F5344CB8AC3E}">
        <p14:creationId xmlns:p14="http://schemas.microsoft.com/office/powerpoint/2010/main" val="3514200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154078-D2F4-6F2E-7471-89B911947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25" y="0"/>
            <a:ext cx="12277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6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D3E87F-433A-1CB4-77A0-E2A56C7E3E44}"/>
              </a:ext>
            </a:extLst>
          </p:cNvPr>
          <p:cNvSpPr/>
          <p:nvPr/>
        </p:nvSpPr>
        <p:spPr>
          <a:xfrm>
            <a:off x="3331455" y="923931"/>
            <a:ext cx="53798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PROJECT DETAILS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3FBE0B-261C-0D15-693C-004B155AC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02720"/>
              </p:ext>
            </p:extLst>
          </p:nvPr>
        </p:nvGraphicFramePr>
        <p:xfrm>
          <a:off x="1784223" y="2354113"/>
          <a:ext cx="8474270" cy="28775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15971382"/>
                    </a:ext>
                  </a:extLst>
                </a:gridCol>
                <a:gridCol w="4410270">
                  <a:extLst>
                    <a:ext uri="{9D8B030D-6E8A-4147-A177-3AD203B41FA5}">
                      <a16:colId xmlns:a16="http://schemas.microsoft.com/office/drawing/2014/main" val="917190094"/>
                    </a:ext>
                  </a:extLst>
                </a:gridCol>
              </a:tblGrid>
              <a:tr h="681135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Project</a:t>
                      </a:r>
                      <a:r>
                        <a:rPr lang="en-IN" dirty="0"/>
                        <a:t>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Analysing Amazon Sales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0240"/>
                  </a:ext>
                </a:extLst>
              </a:tr>
              <a:tr h="518782">
                <a:tc>
                  <a:txBody>
                    <a:bodyPr/>
                    <a:lstStyle/>
                    <a:p>
                      <a:r>
                        <a:rPr lang="en-IN" dirty="0"/>
                        <a:t>Technology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Business Intelligence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492548"/>
                  </a:ext>
                </a:extLst>
              </a:tr>
              <a:tr h="518782">
                <a:tc>
                  <a:txBody>
                    <a:bodyPr/>
                    <a:lstStyle/>
                    <a:p>
                      <a:r>
                        <a:rPr lang="en-IN" dirty="0"/>
                        <a:t>Domain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 - Commerce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25978"/>
                  </a:ext>
                </a:extLst>
              </a:tr>
              <a:tr h="518782">
                <a:tc>
                  <a:txBody>
                    <a:bodyPr/>
                    <a:lstStyle/>
                    <a:p>
                      <a:r>
                        <a:rPr lang="en-IN" dirty="0"/>
                        <a:t>Project Difficulties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07708"/>
                  </a:ext>
                </a:extLst>
              </a:tr>
              <a:tr h="518782">
                <a:tc>
                  <a:txBody>
                    <a:bodyPr/>
                    <a:lstStyle/>
                    <a:p>
                      <a:r>
                        <a:rPr lang="en-IN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Jupyter</a:t>
                      </a:r>
                      <a:r>
                        <a:rPr lang="en-IN" dirty="0"/>
                        <a:t> Notebook, Power BI, Ms-Excel, Power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1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04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026FF5-48B5-6B5D-40A3-834AAC66803B}"/>
              </a:ext>
            </a:extLst>
          </p:cNvPr>
          <p:cNvSpPr txBox="1"/>
          <p:nvPr/>
        </p:nvSpPr>
        <p:spPr>
          <a:xfrm>
            <a:off x="2223248" y="339770"/>
            <a:ext cx="774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QUESTIONS AND ANSWERS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1834C-5BAC-D76E-F1C1-9DA9661FA739}"/>
              </a:ext>
            </a:extLst>
          </p:cNvPr>
          <p:cNvSpPr/>
          <p:nvPr/>
        </p:nvSpPr>
        <p:spPr>
          <a:xfrm>
            <a:off x="712694" y="1225689"/>
            <a:ext cx="11201400" cy="5509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Q1) What’s the source of data?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Ans) The Dataset was taken from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iNeuron’s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Provided Project Description Document.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https://drive.google.com/file/d/1tvNcSh1Ayfkv7NIE2oKqIMOLlfedNJvM/view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Q2)What was the type of data? </a:t>
            </a:r>
            <a:endParaRPr lang="en-IN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Ans) The data was a combination of numerical and Categorical values. </a:t>
            </a:r>
            <a:endParaRPr lang="en-IN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3)What was the complete flow you followed in this Project? </a:t>
            </a:r>
            <a:endParaRPr lang="en-IN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Ans) Refer slide 11</a:t>
            </a:r>
            <a:r>
              <a:rPr lang="en-IN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IN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19</a:t>
            </a:r>
            <a:r>
              <a:rPr lang="en-IN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better Understanding</a:t>
            </a:r>
          </a:p>
          <a:p>
            <a:endParaRPr lang="en-IN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Q4) What techniques were you using for data? </a:t>
            </a:r>
            <a:endParaRPr lang="en-IN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Ans) Removing unwanted attributes.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Visualizing relation of independent variables with each other and output variables.  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Checking and changing distribution of continuous values.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Removing outliers and Cleaning data are present.    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Transforming data to yield the desired result.</a:t>
            </a:r>
            <a:endParaRPr lang="en-US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68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3A2B8B-EFAA-C2E7-1B41-1871FE4D56D1}"/>
              </a:ext>
            </a:extLst>
          </p:cNvPr>
          <p:cNvSpPr/>
          <p:nvPr/>
        </p:nvSpPr>
        <p:spPr>
          <a:xfrm>
            <a:off x="2590800" y="2786360"/>
            <a:ext cx="671409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THANK YOU</a:t>
            </a:r>
            <a:endParaRPr lang="en-IN" sz="6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077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2890C2-8E7E-F19D-AD49-0A7681E8DF15}"/>
              </a:ext>
            </a:extLst>
          </p:cNvPr>
          <p:cNvSpPr/>
          <p:nvPr/>
        </p:nvSpPr>
        <p:spPr>
          <a:xfrm>
            <a:off x="979714" y="3200399"/>
            <a:ext cx="989725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/>
              <a:t>Finding The </a:t>
            </a:r>
            <a:r>
              <a:rPr lang="en-US" sz="3600"/>
              <a:t>Product Sales , Revenue </a:t>
            </a:r>
            <a:r>
              <a:rPr lang="en-US" sz="3600" dirty="0"/>
              <a:t>And Profit Trend Month Wise , Year Wise And Yearly Month Wise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A76862-B557-3880-B142-28178E00F8CF}"/>
              </a:ext>
            </a:extLst>
          </p:cNvPr>
          <p:cNvSpPr/>
          <p:nvPr/>
        </p:nvSpPr>
        <p:spPr>
          <a:xfrm>
            <a:off x="3983991" y="1418453"/>
            <a:ext cx="33842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51907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2B764A-DCEF-4E21-8EC0-44454467B1CB}"/>
              </a:ext>
            </a:extLst>
          </p:cNvPr>
          <p:cNvSpPr/>
          <p:nvPr/>
        </p:nvSpPr>
        <p:spPr>
          <a:xfrm>
            <a:off x="2753770" y="298780"/>
            <a:ext cx="668445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endParaRPr lang="en-US" sz="44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FC4DA8-0A32-CA35-E359-12A22D40B3CE}"/>
              </a:ext>
            </a:extLst>
          </p:cNvPr>
          <p:cNvSpPr/>
          <p:nvPr/>
        </p:nvSpPr>
        <p:spPr>
          <a:xfrm>
            <a:off x="983407" y="1872429"/>
            <a:ext cx="1116890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/>
              <a:t>Sales management has gained importance to meet increasing competition and the</a:t>
            </a:r>
          </a:p>
          <a:p>
            <a:r>
              <a:rPr lang="en-US" sz="2500" dirty="0"/>
              <a:t>    need for improved methods of distribution to reduce cost and to increase profits.                                    </a:t>
            </a:r>
          </a:p>
          <a:p>
            <a:r>
              <a:rPr lang="en-US" sz="2500" dirty="0"/>
              <a:t>    Sales management today is the most important function in a commercial and                </a:t>
            </a:r>
          </a:p>
          <a:p>
            <a:r>
              <a:rPr lang="en-US" sz="2500" dirty="0"/>
              <a:t>    business </a:t>
            </a:r>
            <a:r>
              <a:rPr lang="en-IN" sz="2500" dirty="0"/>
              <a:t>enterprise. </a:t>
            </a:r>
            <a:endParaRPr 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207237-FCC7-73FF-F290-0A003928D71B}"/>
              </a:ext>
            </a:extLst>
          </p:cNvPr>
          <p:cNvSpPr/>
          <p:nvPr/>
        </p:nvSpPr>
        <p:spPr>
          <a:xfrm>
            <a:off x="983407" y="3746160"/>
            <a:ext cx="10918925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/>
              <a:t>Do ETL : Extract-Transform-Load some Amazon dataset and find for me</a:t>
            </a:r>
          </a:p>
          <a:p>
            <a:r>
              <a:rPr lang="en-US" sz="2500" dirty="0"/>
              <a:t>    Sales-trend -&gt; month wise , year wise , yearly month wise Find key metrics </a:t>
            </a:r>
          </a:p>
          <a:p>
            <a:r>
              <a:rPr lang="en-US" sz="2500" dirty="0"/>
              <a:t>    and factors and show the meaningful relationships between attributes.</a:t>
            </a:r>
            <a:endParaRPr 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61AA4E-1D5E-AC68-2713-284587013DD1}"/>
              </a:ext>
            </a:extLst>
          </p:cNvPr>
          <p:cNvSpPr/>
          <p:nvPr/>
        </p:nvSpPr>
        <p:spPr>
          <a:xfrm>
            <a:off x="983407" y="5362180"/>
            <a:ext cx="752507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/>
              <a:t>Do your own research and come up with your findings. </a:t>
            </a:r>
            <a:endParaRPr 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852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AC04D3-0683-45C6-4D8E-20E065A5CDDA}"/>
              </a:ext>
            </a:extLst>
          </p:cNvPr>
          <p:cNvSpPr/>
          <p:nvPr/>
        </p:nvSpPr>
        <p:spPr>
          <a:xfrm>
            <a:off x="3778699" y="112168"/>
            <a:ext cx="46346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F97E9D-BBF1-0A9E-69A8-BDFE3331CEEE}"/>
              </a:ext>
            </a:extLst>
          </p:cNvPr>
          <p:cNvSpPr/>
          <p:nvPr/>
        </p:nvSpPr>
        <p:spPr>
          <a:xfrm>
            <a:off x="2920483" y="1676397"/>
            <a:ext cx="1726163" cy="8584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Raw Data Collection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2FF08-64C0-A0D9-2AD7-EB55ED9F8DFB}"/>
              </a:ext>
            </a:extLst>
          </p:cNvPr>
          <p:cNvSpPr/>
          <p:nvPr/>
        </p:nvSpPr>
        <p:spPr>
          <a:xfrm>
            <a:off x="5219316" y="1516219"/>
            <a:ext cx="2114938" cy="11787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Importing Libraries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48583B-7B5F-A4AA-2645-8101B0F5AC56}"/>
              </a:ext>
            </a:extLst>
          </p:cNvPr>
          <p:cNvSpPr/>
          <p:nvPr/>
        </p:nvSpPr>
        <p:spPr>
          <a:xfrm>
            <a:off x="7891755" y="1676396"/>
            <a:ext cx="1726163" cy="85841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 Dataset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E75EC2-51F4-2D71-A197-982B6F43650E}"/>
              </a:ext>
            </a:extLst>
          </p:cNvPr>
          <p:cNvSpPr/>
          <p:nvPr/>
        </p:nvSpPr>
        <p:spPr>
          <a:xfrm>
            <a:off x="10162594" y="1676395"/>
            <a:ext cx="1726163" cy="858417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E65019-94A7-B2CA-8350-BCCC015287B2}"/>
              </a:ext>
            </a:extLst>
          </p:cNvPr>
          <p:cNvSpPr/>
          <p:nvPr/>
        </p:nvSpPr>
        <p:spPr>
          <a:xfrm>
            <a:off x="10162594" y="3080787"/>
            <a:ext cx="1701281" cy="85841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Analysis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478713-A9D1-E4C1-1388-8D5A05710045}"/>
              </a:ext>
            </a:extLst>
          </p:cNvPr>
          <p:cNvSpPr/>
          <p:nvPr/>
        </p:nvSpPr>
        <p:spPr>
          <a:xfrm>
            <a:off x="7821727" y="3060568"/>
            <a:ext cx="1726163" cy="8584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Modelling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EB1D0E-B869-29E4-B443-6A4E9BD28917}"/>
              </a:ext>
            </a:extLst>
          </p:cNvPr>
          <p:cNvSpPr/>
          <p:nvPr/>
        </p:nvSpPr>
        <p:spPr>
          <a:xfrm>
            <a:off x="5505742" y="3080787"/>
            <a:ext cx="1726163" cy="85841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 BI Desktop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919751-B14A-B343-2085-A478CF484D3C}"/>
              </a:ext>
            </a:extLst>
          </p:cNvPr>
          <p:cNvSpPr/>
          <p:nvPr/>
        </p:nvSpPr>
        <p:spPr>
          <a:xfrm>
            <a:off x="3206818" y="3060568"/>
            <a:ext cx="1726163" cy="858417"/>
          </a:xfrm>
          <a:prstGeom prst="roundRect">
            <a:avLst/>
          </a:prstGeom>
          <a:solidFill>
            <a:srgbClr val="CC3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Insights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E7AC86-064C-D016-3312-294F38AE7266}"/>
              </a:ext>
            </a:extLst>
          </p:cNvPr>
          <p:cNvSpPr/>
          <p:nvPr/>
        </p:nvSpPr>
        <p:spPr>
          <a:xfrm>
            <a:off x="878440" y="3080787"/>
            <a:ext cx="1726163" cy="85841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997D6D-1207-6325-ED62-F9500E1E3E8C}"/>
              </a:ext>
            </a:extLst>
          </p:cNvPr>
          <p:cNvSpPr/>
          <p:nvPr/>
        </p:nvSpPr>
        <p:spPr>
          <a:xfrm>
            <a:off x="3465159" y="4465217"/>
            <a:ext cx="1726163" cy="85841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8E101D9-131D-9BC7-AAB8-4BB33337DFBD}"/>
              </a:ext>
            </a:extLst>
          </p:cNvPr>
          <p:cNvSpPr/>
          <p:nvPr/>
        </p:nvSpPr>
        <p:spPr>
          <a:xfrm>
            <a:off x="662473" y="1676395"/>
            <a:ext cx="1574923" cy="807185"/>
          </a:xfrm>
          <a:prstGeom prst="flowChartConnector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Real Word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1FCE818-0131-E4C0-0235-7566D072B97D}"/>
              </a:ext>
            </a:extLst>
          </p:cNvPr>
          <p:cNvSpPr/>
          <p:nvPr/>
        </p:nvSpPr>
        <p:spPr>
          <a:xfrm>
            <a:off x="2259171" y="1894196"/>
            <a:ext cx="647314" cy="3825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7656BB6-092B-F9EA-4C5A-1F4CCEFE0640}"/>
              </a:ext>
            </a:extLst>
          </p:cNvPr>
          <p:cNvSpPr/>
          <p:nvPr/>
        </p:nvSpPr>
        <p:spPr>
          <a:xfrm>
            <a:off x="4674640" y="1914323"/>
            <a:ext cx="516682" cy="3825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1F7F4C3-55CA-843C-F21F-6B2E0DE8A96C}"/>
              </a:ext>
            </a:extLst>
          </p:cNvPr>
          <p:cNvSpPr/>
          <p:nvPr/>
        </p:nvSpPr>
        <p:spPr>
          <a:xfrm>
            <a:off x="7347079" y="1914323"/>
            <a:ext cx="489087" cy="440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96D0676-D2BD-A3A1-C34B-E00622A03972}"/>
              </a:ext>
            </a:extLst>
          </p:cNvPr>
          <p:cNvSpPr/>
          <p:nvPr/>
        </p:nvSpPr>
        <p:spPr>
          <a:xfrm>
            <a:off x="9645712" y="1841241"/>
            <a:ext cx="489087" cy="5287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9D8F08AF-E607-BBF4-75B4-A0A48BF737F6}"/>
              </a:ext>
            </a:extLst>
          </p:cNvPr>
          <p:cNvSpPr/>
          <p:nvPr/>
        </p:nvSpPr>
        <p:spPr>
          <a:xfrm>
            <a:off x="10787741" y="2587757"/>
            <a:ext cx="419878" cy="4400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38DAF6D-667D-BD46-B523-2F49FFA90B74}"/>
              </a:ext>
            </a:extLst>
          </p:cNvPr>
          <p:cNvSpPr/>
          <p:nvPr/>
        </p:nvSpPr>
        <p:spPr>
          <a:xfrm flipH="1">
            <a:off x="2645035" y="3247181"/>
            <a:ext cx="536897" cy="4851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05B42AE-191E-3D1D-DDDA-6E9F5C2A8128}"/>
              </a:ext>
            </a:extLst>
          </p:cNvPr>
          <p:cNvSpPr/>
          <p:nvPr/>
        </p:nvSpPr>
        <p:spPr>
          <a:xfrm flipH="1">
            <a:off x="9546964" y="3240973"/>
            <a:ext cx="586080" cy="4851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466C04A-1F8F-E44F-751F-5D489BB9BA58}"/>
              </a:ext>
            </a:extLst>
          </p:cNvPr>
          <p:cNvSpPr/>
          <p:nvPr/>
        </p:nvSpPr>
        <p:spPr>
          <a:xfrm flipH="1">
            <a:off x="7273800" y="3247180"/>
            <a:ext cx="530865" cy="4851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DE1B72C-88FF-1FEE-E81C-1F3FA96E9F03}"/>
              </a:ext>
            </a:extLst>
          </p:cNvPr>
          <p:cNvSpPr/>
          <p:nvPr/>
        </p:nvSpPr>
        <p:spPr>
          <a:xfrm flipH="1">
            <a:off x="4948628" y="3247180"/>
            <a:ext cx="516680" cy="4851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521C8F94-2DB1-2A75-ADAA-EFEA486EEDDA}"/>
              </a:ext>
            </a:extLst>
          </p:cNvPr>
          <p:cNvSpPr/>
          <p:nvPr/>
        </p:nvSpPr>
        <p:spPr>
          <a:xfrm>
            <a:off x="4088753" y="3941833"/>
            <a:ext cx="419878" cy="4400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D0444D46-0DCF-AA20-DD1D-117FD9C211A7}"/>
              </a:ext>
            </a:extLst>
          </p:cNvPr>
          <p:cNvSpPr/>
          <p:nvPr/>
        </p:nvSpPr>
        <p:spPr>
          <a:xfrm flipV="1">
            <a:off x="1271104" y="2509857"/>
            <a:ext cx="470418" cy="52575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39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74D6EE-4A16-7AAC-F86A-B18CCAE672AA}"/>
              </a:ext>
            </a:extLst>
          </p:cNvPr>
          <p:cNvSpPr/>
          <p:nvPr/>
        </p:nvSpPr>
        <p:spPr>
          <a:xfrm>
            <a:off x="2457826" y="858616"/>
            <a:ext cx="6860596" cy="7641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4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Bookman Old Style" panose="02050604050505020204" pitchFamily="18" charset="0"/>
                <a:cs typeface="Arial" panose="020B0604020202020204" pitchFamily="34" charset="0"/>
              </a:rPr>
              <a:t>DATASET INFORMATION</a:t>
            </a:r>
            <a:endParaRPr lang="en-IN" sz="4400" b="1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A0D92-89B2-38CA-EBA1-89CC9BB41DA3}"/>
              </a:ext>
            </a:extLst>
          </p:cNvPr>
          <p:cNvSpPr txBox="1"/>
          <p:nvPr/>
        </p:nvSpPr>
        <p:spPr>
          <a:xfrm>
            <a:off x="1412798" y="3429000"/>
            <a:ext cx="686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63500C7-D127-5CB6-BAF9-9CBAF9AFF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01" y="2736503"/>
            <a:ext cx="1015170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IN" sz="3200" dirty="0">
                <a:solidFill>
                  <a:srgbClr val="FFFFFF"/>
                </a:solidFill>
                <a:effectLst/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This is a Sales related</a:t>
            </a:r>
            <a:r>
              <a:rPr lang="en-IN" sz="3200" dirty="0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dirty="0">
                <a:solidFill>
                  <a:srgbClr val="FFFFFF"/>
                </a:solidFill>
                <a:effectLst/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dataset that contains Information like 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Total Cost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Total Profits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Unit Cost Price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Unit Sold,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Unit Price</a:t>
            </a:r>
            <a:r>
              <a:rPr lang="en-US" altLang="en-US" sz="3200" dirty="0"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Total Revenue, Sales Channel</a:t>
            </a:r>
            <a:endParaRPr kumimoji="0" lang="en-US" altLang="en-US" sz="3200" i="0" u="none" strike="noStrike" cap="none" normalizeH="0" baseline="0" dirty="0">
              <a:ln>
                <a:noFill/>
              </a:ln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2338" algn="l"/>
              </a:tabLs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3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C46E25-79F2-211B-066D-27563848F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325"/>
            <a:ext cx="12192000" cy="5781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AF2532-5995-E825-D63E-D71710F13079}"/>
              </a:ext>
            </a:extLst>
          </p:cNvPr>
          <p:cNvSpPr/>
          <p:nvPr/>
        </p:nvSpPr>
        <p:spPr>
          <a:xfrm>
            <a:off x="4246833" y="0"/>
            <a:ext cx="38507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07812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66D1E-6F5B-5619-A80F-76C542114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700"/>
            <a:ext cx="6195527" cy="5448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2E658D-7BF0-0475-3F2D-0C120DB92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9698"/>
            <a:ext cx="6096000" cy="54483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6F2CF9-283D-E863-71E3-096E57703096}"/>
              </a:ext>
            </a:extLst>
          </p:cNvPr>
          <p:cNvSpPr/>
          <p:nvPr/>
        </p:nvSpPr>
        <p:spPr>
          <a:xfrm>
            <a:off x="990599" y="386060"/>
            <a:ext cx="105723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SALES BY YEAR WITH MONTH WISE</a:t>
            </a:r>
            <a:endParaRPr lang="en-IN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246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DB10D6-DFF4-3B96-9015-E8A16DCC0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550"/>
            <a:ext cx="12192000" cy="55054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FC14BC-4989-41BD-7C33-D5C0F1967260}"/>
              </a:ext>
            </a:extLst>
          </p:cNvPr>
          <p:cNvSpPr/>
          <p:nvPr/>
        </p:nvSpPr>
        <p:spPr>
          <a:xfrm>
            <a:off x="2972695" y="508524"/>
            <a:ext cx="59480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SALES BY ITEM TYPES WISE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35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542</TotalTime>
  <Words>403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Times New Roman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siddhubhat78@gmail.com</dc:creator>
  <cp:lastModifiedBy>siddhubhat78@gmail.com</cp:lastModifiedBy>
  <cp:revision>7</cp:revision>
  <dcterms:created xsi:type="dcterms:W3CDTF">2023-03-09T04:49:52Z</dcterms:created>
  <dcterms:modified xsi:type="dcterms:W3CDTF">2023-03-10T13:29:34Z</dcterms:modified>
</cp:coreProperties>
</file>