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9FED-4A5A-440E-9ADD-96E04009DFF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8E53-FB47-4CBB-8CE0-B6A37821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6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Block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Telecom and Wireless Provider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Suraj Poojary</a:t>
            </a:r>
          </a:p>
          <a:p>
            <a:r>
              <a:rPr lang="en-US" dirty="0" err="1" smtClean="0"/>
              <a:t>Soroush</a:t>
            </a:r>
            <a:r>
              <a:rPr lang="en-US" dirty="0" smtClean="0"/>
              <a:t> </a:t>
            </a:r>
            <a:r>
              <a:rPr lang="en-US" dirty="0" err="1" smtClean="0"/>
              <a:t>Bateni</a:t>
            </a:r>
            <a:endParaRPr lang="en-US" dirty="0" smtClean="0"/>
          </a:p>
          <a:p>
            <a:r>
              <a:rPr lang="en-US" dirty="0" smtClean="0"/>
              <a:t>Mahesh </a:t>
            </a:r>
            <a:r>
              <a:rPr lang="en-US" dirty="0" err="1" smtClean="0"/>
              <a:t>Sankaranarayanan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VConnect</a:t>
            </a:r>
            <a:r>
              <a:rPr lang="en-US" dirty="0" smtClean="0"/>
              <a:t> Telecom is a telecommunication company with primary focus on Wireless Mobile networks.</a:t>
            </a:r>
          </a:p>
          <a:p>
            <a:r>
              <a:rPr lang="en-US" dirty="0" smtClean="0"/>
              <a:t>It also provides other services to its customers:</a:t>
            </a:r>
            <a:endParaRPr lang="en-US" dirty="0"/>
          </a:p>
          <a:p>
            <a:pPr lvl="1"/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VoIP</a:t>
            </a:r>
          </a:p>
          <a:p>
            <a:pPr lvl="1"/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Cable TV</a:t>
            </a:r>
          </a:p>
        </p:txBody>
      </p:sp>
    </p:spTree>
    <p:extLst>
      <p:ext uri="{BB962C8B-B14F-4D97-AF65-F5344CB8AC3E}">
        <p14:creationId xmlns:p14="http://schemas.microsoft.com/office/powerpoint/2010/main" val="38760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31"/>
            <a:ext cx="8229600" cy="1143000"/>
          </a:xfrm>
        </p:spPr>
        <p:txBody>
          <a:bodyPr/>
          <a:lstStyle/>
          <a:p>
            <a:r>
              <a:rPr lang="en-US" dirty="0"/>
              <a:t>Overview </a:t>
            </a:r>
            <a:r>
              <a:rPr lang="en-US" dirty="0" smtClean="0"/>
              <a:t>-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Stand-alone customers</a:t>
            </a:r>
          </a:p>
          <a:p>
            <a:pPr lvl="1"/>
            <a:r>
              <a:rPr lang="en-US" dirty="0" smtClean="0"/>
              <a:t>Family plans</a:t>
            </a:r>
          </a:p>
          <a:p>
            <a:r>
              <a:rPr lang="en-US" dirty="0" smtClean="0"/>
              <a:t>Consumer Facing Employees</a:t>
            </a:r>
          </a:p>
          <a:p>
            <a:pPr lvl="1"/>
            <a:r>
              <a:rPr lang="en-US" dirty="0" smtClean="0"/>
              <a:t>Technician</a:t>
            </a:r>
          </a:p>
          <a:p>
            <a:pPr lvl="1"/>
            <a:r>
              <a:rPr lang="en-US" dirty="0" smtClean="0"/>
              <a:t>Support Staff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Wi-Fi, …</a:t>
            </a:r>
          </a:p>
        </p:txBody>
      </p:sp>
    </p:spTree>
    <p:extLst>
      <p:ext uri="{BB962C8B-B14F-4D97-AF65-F5344CB8AC3E}">
        <p14:creationId xmlns:p14="http://schemas.microsoft.com/office/powerpoint/2010/main" val="6494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53"/>
            <a:ext cx="8229600" cy="1143000"/>
          </a:xfrm>
        </p:spPr>
        <p:txBody>
          <a:bodyPr/>
          <a:lstStyle/>
          <a:p>
            <a:r>
              <a:rPr lang="en-US" dirty="0" smtClean="0"/>
              <a:t>Overview -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account information</a:t>
            </a:r>
          </a:p>
          <a:p>
            <a:r>
              <a:rPr lang="en-US" dirty="0"/>
              <a:t>Employee </a:t>
            </a:r>
            <a:r>
              <a:rPr lang="en-US" dirty="0" smtClean="0"/>
              <a:t>information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Each service has multiple plans</a:t>
            </a:r>
          </a:p>
          <a:p>
            <a:pPr lvl="1"/>
            <a:r>
              <a:rPr lang="en-US" dirty="0"/>
              <a:t>Plan quota (talk time, Internet usage, 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Keeping track of transactions</a:t>
            </a:r>
          </a:p>
          <a:p>
            <a:pPr lvl="1"/>
            <a:r>
              <a:rPr lang="en-US" dirty="0" smtClean="0"/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39400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12" y="95534"/>
            <a:ext cx="126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10" y="1"/>
            <a:ext cx="5359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068" y="191070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</a:t>
            </a:r>
          </a:p>
          <a:p>
            <a:r>
              <a:rPr lang="en-US" dirty="0"/>
              <a:t> </a:t>
            </a:r>
            <a:r>
              <a:rPr lang="en-US" dirty="0" smtClean="0"/>
              <a:t>       Schema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4" y="0"/>
            <a:ext cx="498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078" y="3349489"/>
            <a:ext cx="4909930" cy="824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298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95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Telecom and Wireless Provider</vt:lpstr>
      <vt:lpstr>Overview</vt:lpstr>
      <vt:lpstr>Overview - Company</vt:lpstr>
      <vt:lpstr>Overview - Requirements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Mahesh Sankar</cp:lastModifiedBy>
  <cp:revision>36</cp:revision>
  <dcterms:created xsi:type="dcterms:W3CDTF">2011-08-25T15:49:05Z</dcterms:created>
  <dcterms:modified xsi:type="dcterms:W3CDTF">2015-12-03T01:41:54Z</dcterms:modified>
</cp:coreProperties>
</file>