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9239-0D49-4905-A073-772A752DF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6AAAA-B694-4D5A-8B13-41FF17FF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1EC2-BEA9-45AF-B760-A01AFACB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12E3-B396-4CCE-A734-0B9C9948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A62F-8F5A-479F-92E0-904BDFCC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60D1-AF75-4169-AE01-EF0B330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DE9F6-F163-467D-BCBA-02284665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2D0A-C4DD-4C6D-87AC-2CE01A51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92AF-B6FF-40A9-B62A-C6031DA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54844-025A-48AE-8AA4-CA2B4703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2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DECB9-E0CA-4A9E-8826-082695B86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79647-CBEF-4B14-AF08-6102725C3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FB78-626D-4807-BB39-876A50AF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2CF1-A430-4023-96D1-FA7E961F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FA9D-D93B-4596-9371-262F9DF2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76B8-94C6-4A6D-A2E5-36F808FB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DA5C-86B4-4249-9783-BDDFC157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5150-4FDC-451D-977B-E317CE48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DC63-8739-4EAA-9A50-108C98B3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27A8-9CAF-4428-BB7A-EFD22B2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74BF-4578-4244-98B1-0D6DB059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306F-D0BC-48ED-83A0-10CC91C8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809F0-A9C8-4874-B932-FA851130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9E46-52CE-43C6-A403-B0F0D6A4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3A429-CD8A-4602-BB74-176910B5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7888-107C-42F2-B6DE-821C80C3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0018-A2D0-4ED8-B38A-FBB35D04B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92C7D-096B-49A8-AAC7-63042FD8F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A3979-51A1-4777-8BA7-9EDBE3FF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B892F-0E69-4BB4-A343-E4E3BEC4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FC680-B4BD-41DA-9CA9-5EBCF920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23FA-AF5D-4526-8D9C-3F336808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2ED2-627F-4F78-A482-73E46E56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48031-78D1-482A-9EF7-C4369D5C9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BE69F-E169-49C7-99C4-99D081CF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7938C-862F-4178-97D7-4DAC700BB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B3800-D9A9-48DC-915F-59B734B5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7662B-E059-40E1-8A00-DB61076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ADE95-3E74-456F-9CEF-6E7877C3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712-38F4-44AF-8DF5-B867D7D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9FB57-3F6D-4F85-A49B-438BCAAB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3A141-2664-4E04-A176-FE7A8FC1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A175F-5313-4959-82B5-E1324CDF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8DE62-C8A1-4B73-84D9-58D0ECFE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68AC2-B38B-47C8-B1F1-75EBD1D1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841EC-7B0F-45A7-9388-A879B4E0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60A-40D3-45A3-9506-82B82646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5DB4-9B85-41C4-A67B-7B9AC20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F3068-B847-4AC3-9372-92F9BB3F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1A2D-B2B2-4975-A125-A02BF140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11C25-240E-4CA6-A96C-286F400F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876D7-369A-43F8-85E7-3D9E5AAA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C4C1-D21A-40A9-9C87-2BA7F984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F64DC-0AFA-4D95-B6A7-FBA72A47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01A8F-26F2-477A-A157-A678D72CF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1673-5B43-4ABD-8873-0979590B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480D-0915-4B11-9A8D-AD79B0F9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1CDA4-8DD1-4100-B76B-47A2E45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0FFCE-ADDF-4D7E-93EA-3501B943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2A97A-AB9F-4314-86BA-70C36512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D239-5B0E-4B02-BF58-7F1B7D466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38C7-05BE-436D-A9E7-36AA28D377A2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05EA-6F4F-4090-A52B-10973D16A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5336-0BD2-41BB-B0A8-16CB213B1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0E67-1783-4968-9E15-80486FA0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A2C5A9-D937-44E2-BB73-F27932BA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82" y="164638"/>
            <a:ext cx="11820970" cy="1056117"/>
          </a:xfrm>
        </p:spPr>
        <p:txBody>
          <a:bodyPr>
            <a:noAutofit/>
          </a:bodyPr>
          <a:lstStyle/>
          <a:p>
            <a:pPr algn="ctr"/>
            <a:r>
              <a:rPr lang="en-GB" sz="4267" dirty="0">
                <a:solidFill>
                  <a:srgbClr val="FAB400"/>
                </a:solidFill>
              </a:rPr>
              <a:t>Workflow</a:t>
            </a:r>
            <a:endParaRPr lang="en-IE" sz="4800" dirty="0">
              <a:solidFill>
                <a:srgbClr val="FAB4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592454-C729-45DA-87C1-FCCD5FEB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9250" y="4046706"/>
            <a:ext cx="3353401" cy="2646657"/>
          </a:xfrm>
          <a:ln>
            <a:solidFill>
              <a:srgbClr val="FAB400"/>
            </a:solidFill>
          </a:ln>
        </p:spPr>
        <p:txBody>
          <a:bodyPr anchor="t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en-GB" b="0" dirty="0">
              <a:solidFill>
                <a:srgbClr val="FAB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anthonyjames mcelwee</dc:creator>
  <cp:lastModifiedBy>anthonyjames mcelwee</cp:lastModifiedBy>
  <cp:revision>3</cp:revision>
  <dcterms:created xsi:type="dcterms:W3CDTF">2023-06-08T17:04:39Z</dcterms:created>
  <dcterms:modified xsi:type="dcterms:W3CDTF">2023-06-08T18:28:25Z</dcterms:modified>
</cp:coreProperties>
</file>