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98162-24AE-4E7C-9EF2-AD077821F080}" v="2" dt="2025-02-15T05:42:19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D593-F7DE-FEF2-64AF-CD2D3B74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09973"/>
          </a:xfrm>
        </p:spPr>
        <p:txBody>
          <a:bodyPr>
            <a:normAutofit/>
          </a:bodyPr>
          <a:lstStyle/>
          <a:p>
            <a:r>
              <a:rPr lang="en-US" altLang="zh-CN" sz="6000" b="1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TRANSLINGUA</a:t>
            </a:r>
            <a:br>
              <a:rPr lang="zh-CN" altLang="en-US" sz="6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72BD44-B7DD-EFB0-EE3C-319D2E3AF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791327"/>
            <a:ext cx="7315200" cy="203734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 POWERED MULTI LANGUAGE TRANSLATOR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82E5-476E-DFAC-7A9E-19E603B4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C5E0-545B-A9F6-6E84-F6E98A71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63976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AI-powered multi-language translators utilize advanced algorithms to facilitate real-time language conversion.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They are increasingly vital in our globalized world, breaking down language barriers in communication and commerce.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C55C-0760-4032-CDBA-D741062B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AI Translation Works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BD42-C09E-CACF-52F0-07BC8B52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9829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translation systems analyze and learn from vast datasets of multilingual text to improve their performance.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They employ techniques like natural language processing (NLP) to understand the nuances of different languages.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use of deep learning models allows for more fluent and contextually relevant translations than traditional methods.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  <p:pic>
        <p:nvPicPr>
          <p:cNvPr id="4" name="图片" descr="https://search-letsfade-com.herokuapp.com/proxy?url=https://www.motionpoint.com/wp-content/uploads/Blog-OG-Image-role-of-ai.jpg">
            <a:extLst>
              <a:ext uri="{FF2B5EF4-FFF2-40B4-BE49-F238E27FC236}">
                <a16:creationId xmlns:a16="http://schemas.microsoft.com/office/drawing/2014/main" id="{9167CED9-21F4-B452-734C-504CB9748B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468" y="3657600"/>
            <a:ext cx="4114800" cy="20674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5275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4397-BF4F-B71E-5A8E-4DE9CDA2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Key Features of AI Translators</a:t>
            </a:r>
            <a:br>
              <a:rPr lang="zh-CN" altLang="en-US" sz="36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1F6-6AE5-9DC6-DA24-C6B65ADA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Multi-language support enables users to translate texts in dozens, if not hundreds, of languages.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Real-time translation capabilities allow for instantaneous communication in dynamic environments.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Integration with other applications, such as messaging and document editors, enhances user convenience and accessibility.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C40D-89D6-4199-3854-EB71EE71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Advantages of AI-Powered Translators</a:t>
            </a:r>
            <a:br>
              <a:rPr lang="zh-CN" altLang="en-US" sz="36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6D1-3677-4310-E8AA-74BB99D7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They provide cost-effective solutions for businesses and individuals needing translation services.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 translators offer improved speed and efficiency, significantly reducing translation turnaround times.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Their ability to learn from user interactions leads to continuous improvement in translation quality.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5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2D16-F6F9-D8D3-279C-B5EBBDDD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Challenges in AI Translation</a:t>
            </a:r>
            <a:br>
              <a:rPr lang="zh-CN" altLang="en-US" sz="36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AF74-0009-C231-5BEE-5DF08833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Despite advancements, AI translators still struggle with idiomatic expressions and cultural nuances.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Language ambiguity can lead to mistranslations, especially in complex sentences or specialized terminology.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Ensuring data privacy and security remains a critical concern when using online translation services.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6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C237-F80A-8716-E32E-9A9E2985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Popular AI Translation Tools</a:t>
            </a:r>
            <a:br>
              <a:rPr lang="zh-CN" altLang="en-US" sz="36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14BB-16CC-9EB1-9589-11EE01AC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45955"/>
          </a:xfrm>
        </p:spPr>
        <p:txBody>
          <a:bodyPr/>
          <a:lstStyle/>
          <a:p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Google Translate is one of the most widely used AI-powered translation tools with extensive language support.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  <p:pic>
        <p:nvPicPr>
          <p:cNvPr id="4" name="图片" descr="https://search-letsfade-com.herokuapp.com/proxy?url=https://www.lavivienpost.com/wp-content/uploads/2022/12/1Google-translate-cover1.jpg">
            <a:extLst>
              <a:ext uri="{FF2B5EF4-FFF2-40B4-BE49-F238E27FC236}">
                <a16:creationId xmlns:a16="http://schemas.microsoft.com/office/drawing/2014/main" id="{C28090A5-4106-3BF4-C421-04D277353C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9812" y="2245894"/>
            <a:ext cx="41148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9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44A1-E876-055D-1FA3-1F40554A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Conclusion</a:t>
            </a:r>
            <a:br>
              <a:rPr lang="zh-CN" altLang="en-US" sz="36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1884-C9B9-7F70-6311-39D1B4B7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AI-powered multi-language translators are transforming communication in an increasingly interconnected world.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As technology advances, these tools will become more sophisticated, reliable, and user-friendly.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Their impact on global interaction and commerce highlights the essential role of language translation in the digital age.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2188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</TotalTime>
  <Words>313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Optima</vt:lpstr>
      <vt:lpstr>Wingdings 2</vt:lpstr>
      <vt:lpstr>Frame</vt:lpstr>
      <vt:lpstr>TRANSLINGUA </vt:lpstr>
      <vt:lpstr>Introduction</vt:lpstr>
      <vt:lpstr>How AI Translation Works</vt:lpstr>
      <vt:lpstr>Key Features of AI Translators </vt:lpstr>
      <vt:lpstr>Advantages of AI-Powered Translators </vt:lpstr>
      <vt:lpstr>Challenges in AI Translation </vt:lpstr>
      <vt:lpstr>Popular AI Translation Tools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Spoorthi Reddy</dc:creator>
  <cp:lastModifiedBy>Spoorthi Reddy</cp:lastModifiedBy>
  <cp:revision>2</cp:revision>
  <dcterms:created xsi:type="dcterms:W3CDTF">2025-01-26T08:26:56Z</dcterms:created>
  <dcterms:modified xsi:type="dcterms:W3CDTF">2025-02-15T05:47:47Z</dcterms:modified>
</cp:coreProperties>
</file>