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465" r:id="rId3"/>
    <p:sldId id="257" r:id="rId4"/>
    <p:sldId id="258" r:id="rId5"/>
    <p:sldId id="464" r:id="rId6"/>
    <p:sldId id="261" r:id="rId7"/>
    <p:sldId id="461" r:id="rId8"/>
    <p:sldId id="469" r:id="rId9"/>
    <p:sldId id="467" r:id="rId10"/>
    <p:sldId id="468" r:id="rId11"/>
    <p:sldId id="470" r:id="rId12"/>
    <p:sldId id="458" r:id="rId13"/>
    <p:sldId id="466" r:id="rId14"/>
    <p:sldId id="45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5033" autoAdjust="0"/>
  </p:normalViewPr>
  <p:slideViewPr>
    <p:cSldViewPr snapToGrid="0">
      <p:cViewPr varScale="1">
        <p:scale>
          <a:sx n="96" d="100"/>
          <a:sy n="96" d="100"/>
        </p:scale>
        <p:origin x="331"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dgm:txFillClrLst>
    <dgm:txEffectClrLst/>
  </dgm:styleLbl>
</dgm:colorsDef>
</file>

<file path=ppt/diagrams/data1.xml><?xml version="1.0" encoding="utf-8"?>
<dgm:dataModel xmlns:dgm="http://schemas.openxmlformats.org/drawingml/2006/diagram" xmlns:a="http://schemas.openxmlformats.org/drawingml/2006/main">
  <dgm:ptLst>
    <dgm:pt modelId="{DCAD2C3C-D640-4F5B-82AA-194809AB5AE6}" type="doc">
      <dgm:prSet loTypeId="urn:microsoft.com/office/officeart/2018/5/layout/IconCircleLabelList" loCatId="icon" qsTypeId="urn:microsoft.com/office/officeart/2005/8/quickstyle/simple1" qsCatId="simple" csTypeId="urn:microsoft.com/office/officeart/2018/5/colors/Iconchunking_coloredtext_accent2_2" csCatId="accent2" phldr="1"/>
      <dgm:spPr/>
      <dgm:t>
        <a:bodyPr/>
        <a:lstStyle/>
        <a:p>
          <a:endParaRPr lang="en-US"/>
        </a:p>
      </dgm:t>
    </dgm:pt>
    <dgm:pt modelId="{67EAA2B1-FCEF-4AB1-8820-BEACD6FBC4A3}">
      <dgm:prSet/>
      <dgm:spPr/>
      <dgm:t>
        <a:bodyPr/>
        <a:lstStyle/>
        <a:p>
          <a:pPr>
            <a:lnSpc>
              <a:spcPct val="100000"/>
            </a:lnSpc>
            <a:defRPr cap="all"/>
          </a:pPr>
          <a:r>
            <a:rPr lang="en-US" dirty="0">
              <a:latin typeface="Bahnschrift" panose="020B0502040204020203" pitchFamily="34" charset="0"/>
              <a:cs typeface="Aldhabi" panose="020B0604020202020204" pitchFamily="2" charset="-78"/>
            </a:rPr>
            <a:t>Introduction</a:t>
          </a:r>
        </a:p>
      </dgm:t>
    </dgm:pt>
    <dgm:pt modelId="{ED79D657-B393-4E7B-BDFA-4B34F34567F8}" type="parTrans" cxnId="{DF06B23E-9FE7-4A67-82D9-2E8D67BD2579}">
      <dgm:prSet/>
      <dgm:spPr/>
      <dgm:t>
        <a:bodyPr/>
        <a:lstStyle/>
        <a:p>
          <a:endParaRPr lang="en-US"/>
        </a:p>
      </dgm:t>
    </dgm:pt>
    <dgm:pt modelId="{67AC8D0A-45EB-46C0-93C1-0BF7095625E2}" type="sibTrans" cxnId="{DF06B23E-9FE7-4A67-82D9-2E8D67BD2579}">
      <dgm:prSet/>
      <dgm:spPr/>
      <dgm:t>
        <a:bodyPr/>
        <a:lstStyle/>
        <a:p>
          <a:endParaRPr lang="en-US"/>
        </a:p>
      </dgm:t>
    </dgm:pt>
    <dgm:pt modelId="{CE0BACD5-AA06-4C1C-A1B7-F80819246F61}">
      <dgm:prSet/>
      <dgm:spPr/>
      <dgm:t>
        <a:bodyPr/>
        <a:lstStyle/>
        <a:p>
          <a:pPr>
            <a:lnSpc>
              <a:spcPct val="100000"/>
            </a:lnSpc>
            <a:defRPr cap="all"/>
          </a:pPr>
          <a:r>
            <a:rPr lang="en-US"/>
            <a:t>Research Motivation</a:t>
          </a:r>
        </a:p>
      </dgm:t>
    </dgm:pt>
    <dgm:pt modelId="{2F07462C-BD78-41CD-9C2D-7117E6C5B389}" type="parTrans" cxnId="{23ADAF9D-4955-4361-A04F-0258CA5A7EFD}">
      <dgm:prSet/>
      <dgm:spPr/>
      <dgm:t>
        <a:bodyPr/>
        <a:lstStyle/>
        <a:p>
          <a:endParaRPr lang="en-US"/>
        </a:p>
      </dgm:t>
    </dgm:pt>
    <dgm:pt modelId="{A7A9B941-B59B-4003-BC23-DCEC17E40A77}" type="sibTrans" cxnId="{23ADAF9D-4955-4361-A04F-0258CA5A7EFD}">
      <dgm:prSet/>
      <dgm:spPr/>
      <dgm:t>
        <a:bodyPr/>
        <a:lstStyle/>
        <a:p>
          <a:endParaRPr lang="en-US"/>
        </a:p>
      </dgm:t>
    </dgm:pt>
    <dgm:pt modelId="{4DDA3A39-9D38-452F-B963-C972421B5EC0}">
      <dgm:prSet/>
      <dgm:spPr/>
      <dgm:t>
        <a:bodyPr/>
        <a:lstStyle/>
        <a:p>
          <a:pPr>
            <a:lnSpc>
              <a:spcPct val="100000"/>
            </a:lnSpc>
            <a:defRPr cap="all"/>
          </a:pPr>
          <a:r>
            <a:rPr lang="en-US" dirty="0"/>
            <a:t>Problem Statement</a:t>
          </a:r>
        </a:p>
      </dgm:t>
    </dgm:pt>
    <dgm:pt modelId="{B00B50CA-DFCA-4B90-BC30-8452ACFCC9FD}" type="parTrans" cxnId="{8B717BE3-5316-4735-BBE2-61D5C79426CF}">
      <dgm:prSet/>
      <dgm:spPr/>
      <dgm:t>
        <a:bodyPr/>
        <a:lstStyle/>
        <a:p>
          <a:endParaRPr lang="en-US"/>
        </a:p>
      </dgm:t>
    </dgm:pt>
    <dgm:pt modelId="{001261CD-B89D-4881-A130-BDCE9D6BB8FB}" type="sibTrans" cxnId="{8B717BE3-5316-4735-BBE2-61D5C79426CF}">
      <dgm:prSet/>
      <dgm:spPr/>
      <dgm:t>
        <a:bodyPr/>
        <a:lstStyle/>
        <a:p>
          <a:endParaRPr lang="en-US"/>
        </a:p>
      </dgm:t>
    </dgm:pt>
    <dgm:pt modelId="{2147D196-D8EA-411B-AA8A-109CC38BD5C7}">
      <dgm:prSet/>
      <dgm:spPr/>
      <dgm:t>
        <a:bodyPr/>
        <a:lstStyle/>
        <a:p>
          <a:pPr>
            <a:lnSpc>
              <a:spcPct val="100000"/>
            </a:lnSpc>
            <a:defRPr cap="all"/>
          </a:pPr>
          <a:endParaRPr lang="en-US" dirty="0"/>
        </a:p>
      </dgm:t>
    </dgm:pt>
    <dgm:pt modelId="{5A495350-16EE-4583-9BBF-DBC686B3DCD5}" type="parTrans" cxnId="{3CDFD0BE-7D2A-498E-BD1E-631929B22148}">
      <dgm:prSet/>
      <dgm:spPr/>
      <dgm:t>
        <a:bodyPr/>
        <a:lstStyle/>
        <a:p>
          <a:endParaRPr lang="en-US"/>
        </a:p>
      </dgm:t>
    </dgm:pt>
    <dgm:pt modelId="{AC8241C1-49C5-47E9-A022-49EBA17EB629}" type="sibTrans" cxnId="{3CDFD0BE-7D2A-498E-BD1E-631929B22148}">
      <dgm:prSet/>
      <dgm:spPr/>
      <dgm:t>
        <a:bodyPr/>
        <a:lstStyle/>
        <a:p>
          <a:endParaRPr lang="en-US"/>
        </a:p>
      </dgm:t>
    </dgm:pt>
    <dgm:pt modelId="{B72E658B-BB92-4C3F-802D-94551B25C97F}">
      <dgm:prSet/>
      <dgm:spPr/>
      <dgm:t>
        <a:bodyPr/>
        <a:lstStyle/>
        <a:p>
          <a:pPr>
            <a:lnSpc>
              <a:spcPct val="100000"/>
            </a:lnSpc>
            <a:defRPr cap="all"/>
          </a:pPr>
          <a:r>
            <a:rPr lang="en-US" dirty="0"/>
            <a:t>Research Objectives</a:t>
          </a:r>
        </a:p>
      </dgm:t>
    </dgm:pt>
    <dgm:pt modelId="{D871AFCE-007A-4CA9-A61B-71C424FCC10A}" type="parTrans" cxnId="{399C33CB-9838-4B81-9849-3E2E7BB5D9C6}">
      <dgm:prSet/>
      <dgm:spPr/>
      <dgm:t>
        <a:bodyPr/>
        <a:lstStyle/>
        <a:p>
          <a:endParaRPr lang="en-US"/>
        </a:p>
      </dgm:t>
    </dgm:pt>
    <dgm:pt modelId="{F2E4BE74-5A01-43CE-AA26-173029F35245}" type="sibTrans" cxnId="{399C33CB-9838-4B81-9849-3E2E7BB5D9C6}">
      <dgm:prSet/>
      <dgm:spPr/>
      <dgm:t>
        <a:bodyPr/>
        <a:lstStyle/>
        <a:p>
          <a:endParaRPr lang="en-US"/>
        </a:p>
      </dgm:t>
    </dgm:pt>
    <dgm:pt modelId="{554AD873-8FAB-48F4-8292-FBA420567D02}">
      <dgm:prSet/>
      <dgm:spPr/>
      <dgm:t>
        <a:bodyPr/>
        <a:lstStyle/>
        <a:p>
          <a:pPr>
            <a:lnSpc>
              <a:spcPct val="100000"/>
            </a:lnSpc>
            <a:defRPr cap="all"/>
          </a:pPr>
          <a:r>
            <a:rPr lang="en-US" dirty="0"/>
            <a:t>IMPLEMENTATION</a:t>
          </a:r>
        </a:p>
      </dgm:t>
    </dgm:pt>
    <dgm:pt modelId="{887E6C60-2398-4BAD-91DC-A4F0705E432E}" type="parTrans" cxnId="{4C5A8710-A567-48F9-A2A5-0B459F3D015D}">
      <dgm:prSet/>
      <dgm:spPr/>
      <dgm:t>
        <a:bodyPr/>
        <a:lstStyle/>
        <a:p>
          <a:endParaRPr lang="en-US"/>
        </a:p>
      </dgm:t>
    </dgm:pt>
    <dgm:pt modelId="{7993DE2C-C351-410C-90CB-6EBDDAFE85EB}" type="sibTrans" cxnId="{4C5A8710-A567-48F9-A2A5-0B459F3D015D}">
      <dgm:prSet/>
      <dgm:spPr/>
      <dgm:t>
        <a:bodyPr/>
        <a:lstStyle/>
        <a:p>
          <a:endParaRPr lang="en-US"/>
        </a:p>
      </dgm:t>
    </dgm:pt>
    <dgm:pt modelId="{1F8942F5-BE67-444B-90F5-2A039C290548}">
      <dgm:prSet/>
      <dgm:spPr/>
      <dgm:t>
        <a:bodyPr/>
        <a:lstStyle/>
        <a:p>
          <a:pPr>
            <a:lnSpc>
              <a:spcPct val="100000"/>
            </a:lnSpc>
            <a:defRPr cap="all"/>
          </a:pPr>
          <a:r>
            <a:rPr lang="en-US" dirty="0"/>
            <a:t>RESULTS</a:t>
          </a:r>
        </a:p>
      </dgm:t>
    </dgm:pt>
    <dgm:pt modelId="{336DAC7B-3C19-469C-8FE9-AF96A9FAC16C}" type="parTrans" cxnId="{E499596D-AAE3-4722-80A9-2879D73A7E3B}">
      <dgm:prSet/>
      <dgm:spPr/>
      <dgm:t>
        <a:bodyPr/>
        <a:lstStyle/>
        <a:p>
          <a:endParaRPr lang="en-US"/>
        </a:p>
      </dgm:t>
    </dgm:pt>
    <dgm:pt modelId="{A81CF349-8F28-456C-8710-757F6C442365}" type="sibTrans" cxnId="{E499596D-AAE3-4722-80A9-2879D73A7E3B}">
      <dgm:prSet/>
      <dgm:spPr/>
      <dgm:t>
        <a:bodyPr/>
        <a:lstStyle/>
        <a:p>
          <a:endParaRPr lang="en-US"/>
        </a:p>
      </dgm:t>
    </dgm:pt>
    <dgm:pt modelId="{A0FDD404-C06E-4B80-9C14-09016F493B55}">
      <dgm:prSet/>
      <dgm:spPr/>
      <dgm:t>
        <a:bodyPr/>
        <a:lstStyle/>
        <a:p>
          <a:pPr>
            <a:lnSpc>
              <a:spcPct val="100000"/>
            </a:lnSpc>
            <a:defRPr cap="all"/>
          </a:pPr>
          <a:r>
            <a:rPr lang="en-US"/>
            <a:t>Conclusion</a:t>
          </a:r>
        </a:p>
      </dgm:t>
    </dgm:pt>
    <dgm:pt modelId="{FB9400CC-1B7C-4A5C-9EFF-2D0B99C5B62B}" type="parTrans" cxnId="{7C33799A-3BA2-4899-9364-EB5A2584CD75}">
      <dgm:prSet/>
      <dgm:spPr/>
      <dgm:t>
        <a:bodyPr/>
        <a:lstStyle/>
        <a:p>
          <a:endParaRPr lang="en-US"/>
        </a:p>
      </dgm:t>
    </dgm:pt>
    <dgm:pt modelId="{686C2897-CE15-41DF-88D3-8B89ABC8956F}" type="sibTrans" cxnId="{7C33799A-3BA2-4899-9364-EB5A2584CD75}">
      <dgm:prSet/>
      <dgm:spPr/>
      <dgm:t>
        <a:bodyPr/>
        <a:lstStyle/>
        <a:p>
          <a:endParaRPr lang="en-US"/>
        </a:p>
      </dgm:t>
    </dgm:pt>
    <dgm:pt modelId="{0BCB06BA-BEDF-42CB-BC97-A5EFF249EEF9}">
      <dgm:prSet/>
      <dgm:spPr/>
      <dgm:t>
        <a:bodyPr/>
        <a:lstStyle/>
        <a:p>
          <a:pPr>
            <a:lnSpc>
              <a:spcPct val="100000"/>
            </a:lnSpc>
            <a:defRPr cap="all"/>
          </a:pPr>
          <a:r>
            <a:rPr lang="en-US" dirty="0"/>
            <a:t>LITERATURE</a:t>
          </a:r>
          <a:r>
            <a:rPr lang="en-US" baseline="0" dirty="0"/>
            <a:t> SURVEY</a:t>
          </a:r>
          <a:endParaRPr lang="en-US" dirty="0"/>
        </a:p>
      </dgm:t>
    </dgm:pt>
    <dgm:pt modelId="{A60921F2-CFC0-4F3C-BBC1-74784FE73B0C}" type="parTrans" cxnId="{21A997EC-B239-4D9C-BD11-E0D47B0F61FD}">
      <dgm:prSet/>
      <dgm:spPr/>
      <dgm:t>
        <a:bodyPr/>
        <a:lstStyle/>
        <a:p>
          <a:endParaRPr lang="en-IN"/>
        </a:p>
      </dgm:t>
    </dgm:pt>
    <dgm:pt modelId="{609C01F8-1121-45CC-8A4F-D3701DC426D1}" type="sibTrans" cxnId="{21A997EC-B239-4D9C-BD11-E0D47B0F61FD}">
      <dgm:prSet/>
      <dgm:spPr/>
      <dgm:t>
        <a:bodyPr/>
        <a:lstStyle/>
        <a:p>
          <a:endParaRPr lang="en-IN"/>
        </a:p>
      </dgm:t>
    </dgm:pt>
    <dgm:pt modelId="{F6A46FD1-D455-4A7C-BE98-D275888F1344}" type="pres">
      <dgm:prSet presAssocID="{DCAD2C3C-D640-4F5B-82AA-194809AB5AE6}" presName="root" presStyleCnt="0">
        <dgm:presLayoutVars>
          <dgm:dir/>
          <dgm:resizeHandles val="exact"/>
        </dgm:presLayoutVars>
      </dgm:prSet>
      <dgm:spPr/>
    </dgm:pt>
    <dgm:pt modelId="{35646424-8A8C-46A9-971B-AD3663DD595E}" type="pres">
      <dgm:prSet presAssocID="{67EAA2B1-FCEF-4AB1-8820-BEACD6FBC4A3}" presName="compNode" presStyleCnt="0"/>
      <dgm:spPr/>
    </dgm:pt>
    <dgm:pt modelId="{D8B3D66B-B307-40E0-B7CB-1B35BE17A018}" type="pres">
      <dgm:prSet presAssocID="{67EAA2B1-FCEF-4AB1-8820-BEACD6FBC4A3}" presName="iconBgRect" presStyleLbl="bgShp" presStyleIdx="0" presStyleCnt="9"/>
      <dgm:spPr/>
    </dgm:pt>
    <dgm:pt modelId="{886A76B9-F59A-45CD-ACBE-C602107A1803}" type="pres">
      <dgm:prSet presAssocID="{67EAA2B1-FCEF-4AB1-8820-BEACD6FBC4A3}" presName="iconRect" presStyleLbl="node1" presStyleIdx="0" presStyleCnt="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A5F65BF3-CC5A-44F3-87A5-C08C326DCFAC}" type="pres">
      <dgm:prSet presAssocID="{67EAA2B1-FCEF-4AB1-8820-BEACD6FBC4A3}" presName="spaceRect" presStyleCnt="0"/>
      <dgm:spPr/>
    </dgm:pt>
    <dgm:pt modelId="{647ED0B1-202E-49E1-A9D2-21A39257AF22}" type="pres">
      <dgm:prSet presAssocID="{67EAA2B1-FCEF-4AB1-8820-BEACD6FBC4A3}" presName="textRect" presStyleLbl="revTx" presStyleIdx="0" presStyleCnt="9">
        <dgm:presLayoutVars>
          <dgm:chMax val="1"/>
          <dgm:chPref val="1"/>
        </dgm:presLayoutVars>
      </dgm:prSet>
      <dgm:spPr/>
    </dgm:pt>
    <dgm:pt modelId="{2305F30F-8902-49CD-B54F-E01283204DFE}" type="pres">
      <dgm:prSet presAssocID="{67AC8D0A-45EB-46C0-93C1-0BF7095625E2}" presName="sibTrans" presStyleCnt="0"/>
      <dgm:spPr/>
    </dgm:pt>
    <dgm:pt modelId="{89DF2B02-5072-4F3A-BA69-C748BF266E3B}" type="pres">
      <dgm:prSet presAssocID="{CE0BACD5-AA06-4C1C-A1B7-F80819246F61}" presName="compNode" presStyleCnt="0"/>
      <dgm:spPr/>
    </dgm:pt>
    <dgm:pt modelId="{30CE88A8-BA4E-47A4-8FDC-3B5B4B012750}" type="pres">
      <dgm:prSet presAssocID="{CE0BACD5-AA06-4C1C-A1B7-F80819246F61}" presName="iconBgRect" presStyleLbl="bgShp" presStyleIdx="1" presStyleCnt="9"/>
      <dgm:spPr/>
    </dgm:pt>
    <dgm:pt modelId="{4A22FD5B-3E23-4D57-B4CB-6357BDBE008B}" type="pres">
      <dgm:prSet presAssocID="{CE0BACD5-AA06-4C1C-A1B7-F80819246F61}" presName="iconRect" presStyleLbl="node1" presStyleIdx="1" presStyleCnt="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
        </a:ext>
      </dgm:extLst>
    </dgm:pt>
    <dgm:pt modelId="{D80A0597-ADC0-4450-BA58-5D78AB248ECC}" type="pres">
      <dgm:prSet presAssocID="{CE0BACD5-AA06-4C1C-A1B7-F80819246F61}" presName="spaceRect" presStyleCnt="0"/>
      <dgm:spPr/>
    </dgm:pt>
    <dgm:pt modelId="{67CAD61F-177C-4DA7-972F-B14F87AF664E}" type="pres">
      <dgm:prSet presAssocID="{CE0BACD5-AA06-4C1C-A1B7-F80819246F61}" presName="textRect" presStyleLbl="revTx" presStyleIdx="1" presStyleCnt="9">
        <dgm:presLayoutVars>
          <dgm:chMax val="1"/>
          <dgm:chPref val="1"/>
        </dgm:presLayoutVars>
      </dgm:prSet>
      <dgm:spPr/>
    </dgm:pt>
    <dgm:pt modelId="{8F6790F4-5ACC-4C1B-BDBA-1E3CF481A417}" type="pres">
      <dgm:prSet presAssocID="{A7A9B941-B59B-4003-BC23-DCEC17E40A77}" presName="sibTrans" presStyleCnt="0"/>
      <dgm:spPr/>
    </dgm:pt>
    <dgm:pt modelId="{0BEA421A-B7DD-45BD-A7A5-80B9DFAAF16D}" type="pres">
      <dgm:prSet presAssocID="{4DDA3A39-9D38-452F-B963-C972421B5EC0}" presName="compNode" presStyleCnt="0"/>
      <dgm:spPr/>
    </dgm:pt>
    <dgm:pt modelId="{E483CBD2-DEBC-49A4-B40F-118CFB192B00}" type="pres">
      <dgm:prSet presAssocID="{4DDA3A39-9D38-452F-B963-C972421B5EC0}" presName="iconBgRect" presStyleLbl="bgShp" presStyleIdx="2" presStyleCnt="9"/>
      <dgm:spPr/>
    </dgm:pt>
    <dgm:pt modelId="{7473C0A9-9A3A-4BF0-A663-187E24743EE9}" type="pres">
      <dgm:prSet presAssocID="{4DDA3A39-9D38-452F-B963-C972421B5EC0}" presName="iconRect" presStyleLbl="node1" presStyleIdx="2" presStyleCnt="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cklog"/>
        </a:ext>
      </dgm:extLst>
    </dgm:pt>
    <dgm:pt modelId="{DDDB7EE5-DC62-4E30-B80C-4F6395FF28A5}" type="pres">
      <dgm:prSet presAssocID="{4DDA3A39-9D38-452F-B963-C972421B5EC0}" presName="spaceRect" presStyleCnt="0"/>
      <dgm:spPr/>
    </dgm:pt>
    <dgm:pt modelId="{6933F786-3B5B-4689-B03F-100EFBC34970}" type="pres">
      <dgm:prSet presAssocID="{4DDA3A39-9D38-452F-B963-C972421B5EC0}" presName="textRect" presStyleLbl="revTx" presStyleIdx="2" presStyleCnt="9">
        <dgm:presLayoutVars>
          <dgm:chMax val="1"/>
          <dgm:chPref val="1"/>
        </dgm:presLayoutVars>
      </dgm:prSet>
      <dgm:spPr/>
    </dgm:pt>
    <dgm:pt modelId="{FD241F32-4A60-4532-A169-02A3BCB5EC11}" type="pres">
      <dgm:prSet presAssocID="{001261CD-B89D-4881-A130-BDCE9D6BB8FB}" presName="sibTrans" presStyleCnt="0"/>
      <dgm:spPr/>
    </dgm:pt>
    <dgm:pt modelId="{312DC59C-A7E4-4DAE-82F7-656A2CC32F94}" type="pres">
      <dgm:prSet presAssocID="{2147D196-D8EA-411B-AA8A-109CC38BD5C7}" presName="compNode" presStyleCnt="0"/>
      <dgm:spPr/>
    </dgm:pt>
    <dgm:pt modelId="{1CE536E1-C3F6-4E97-80E7-CB0210B4C5E2}" type="pres">
      <dgm:prSet presAssocID="{2147D196-D8EA-411B-AA8A-109CC38BD5C7}" presName="iconBgRect" presStyleLbl="bgShp" presStyleIdx="3" presStyleCnt="9"/>
      <dgm:spPr/>
    </dgm:pt>
    <dgm:pt modelId="{1FBFD436-56DD-4438-82F8-FDAA7C9BE8C0}" type="pres">
      <dgm:prSet presAssocID="{2147D196-D8EA-411B-AA8A-109CC38BD5C7}" presName="iconRect" presStyleLbl="node1" presStyleIdx="3" presStyleCnt="9"/>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agnostic"/>
        </a:ext>
      </dgm:extLst>
    </dgm:pt>
    <dgm:pt modelId="{F0961334-B6EE-430F-A202-D9DBF20983AA}" type="pres">
      <dgm:prSet presAssocID="{2147D196-D8EA-411B-AA8A-109CC38BD5C7}" presName="spaceRect" presStyleCnt="0"/>
      <dgm:spPr/>
    </dgm:pt>
    <dgm:pt modelId="{A6A78A6B-DAFA-4799-94F2-4FF282EBD5D0}" type="pres">
      <dgm:prSet presAssocID="{2147D196-D8EA-411B-AA8A-109CC38BD5C7}" presName="textRect" presStyleLbl="revTx" presStyleIdx="3" presStyleCnt="9">
        <dgm:presLayoutVars>
          <dgm:chMax val="1"/>
          <dgm:chPref val="1"/>
        </dgm:presLayoutVars>
      </dgm:prSet>
      <dgm:spPr/>
    </dgm:pt>
    <dgm:pt modelId="{38407555-BACD-4F3A-8746-615A8CC45966}" type="pres">
      <dgm:prSet presAssocID="{AC8241C1-49C5-47E9-A022-49EBA17EB629}" presName="sibTrans" presStyleCnt="0"/>
      <dgm:spPr/>
    </dgm:pt>
    <dgm:pt modelId="{A0D5632C-EAC4-493D-B81E-E76E945EA8A1}" type="pres">
      <dgm:prSet presAssocID="{B72E658B-BB92-4C3F-802D-94551B25C97F}" presName="compNode" presStyleCnt="0"/>
      <dgm:spPr/>
    </dgm:pt>
    <dgm:pt modelId="{D8AC29ED-8A49-47BB-AA66-8DADC71893EA}" type="pres">
      <dgm:prSet presAssocID="{B72E658B-BB92-4C3F-802D-94551B25C97F}" presName="iconBgRect" presStyleLbl="bgShp" presStyleIdx="4" presStyleCnt="9"/>
      <dgm:spPr/>
    </dgm:pt>
    <dgm:pt modelId="{6638F1F2-426C-43FD-B6BF-D53E3D93D512}" type="pres">
      <dgm:prSet presAssocID="{B72E658B-BB92-4C3F-802D-94551B25C97F}" presName="iconRect" presStyleLbl="node1" presStyleIdx="4" presStyleCnt="9"/>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esign"/>
        </a:ext>
      </dgm:extLst>
    </dgm:pt>
    <dgm:pt modelId="{2DDE8EE7-E096-4474-9B02-563829B1140B}" type="pres">
      <dgm:prSet presAssocID="{B72E658B-BB92-4C3F-802D-94551B25C97F}" presName="spaceRect" presStyleCnt="0"/>
      <dgm:spPr/>
    </dgm:pt>
    <dgm:pt modelId="{A02D1D63-2A1A-4453-A0A7-E836ACCCB887}" type="pres">
      <dgm:prSet presAssocID="{B72E658B-BB92-4C3F-802D-94551B25C97F}" presName="textRect" presStyleLbl="revTx" presStyleIdx="4" presStyleCnt="9" custLinFactX="-15749" custLinFactNeighborX="-100000" custLinFactNeighborY="-6470">
        <dgm:presLayoutVars>
          <dgm:chMax val="1"/>
          <dgm:chPref val="1"/>
        </dgm:presLayoutVars>
      </dgm:prSet>
      <dgm:spPr/>
    </dgm:pt>
    <dgm:pt modelId="{4CEE5065-7C36-46E5-978D-7BAEBCF298DD}" type="pres">
      <dgm:prSet presAssocID="{F2E4BE74-5A01-43CE-AA26-173029F35245}" presName="sibTrans" presStyleCnt="0"/>
      <dgm:spPr/>
    </dgm:pt>
    <dgm:pt modelId="{1663D112-CCEE-40C9-8C61-BDD29E228797}" type="pres">
      <dgm:prSet presAssocID="{554AD873-8FAB-48F4-8292-FBA420567D02}" presName="compNode" presStyleCnt="0"/>
      <dgm:spPr/>
    </dgm:pt>
    <dgm:pt modelId="{F1C241BB-4B94-462E-BF05-F6636A22176F}" type="pres">
      <dgm:prSet presAssocID="{554AD873-8FAB-48F4-8292-FBA420567D02}" presName="iconBgRect" presStyleLbl="bgShp" presStyleIdx="5" presStyleCnt="9"/>
      <dgm:spPr/>
    </dgm:pt>
    <dgm:pt modelId="{6E1F37B7-A980-4D55-AD80-DEB18AC46137}" type="pres">
      <dgm:prSet presAssocID="{554AD873-8FAB-48F4-8292-FBA420567D02}" presName="iconRect" presStyleLbl="node1" presStyleIdx="5" presStyleCnt="9"/>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Questionnaire"/>
        </a:ext>
      </dgm:extLst>
    </dgm:pt>
    <dgm:pt modelId="{0F6A3635-8DC7-40D7-ABD5-AA7060E8EA45}" type="pres">
      <dgm:prSet presAssocID="{554AD873-8FAB-48F4-8292-FBA420567D02}" presName="spaceRect" presStyleCnt="0"/>
      <dgm:spPr/>
    </dgm:pt>
    <dgm:pt modelId="{BDD99724-754F-47C9-9CE4-434A9F7C1562}" type="pres">
      <dgm:prSet presAssocID="{554AD873-8FAB-48F4-8292-FBA420567D02}" presName="textRect" presStyleLbl="revTx" presStyleIdx="5" presStyleCnt="9">
        <dgm:presLayoutVars>
          <dgm:chMax val="1"/>
          <dgm:chPref val="1"/>
        </dgm:presLayoutVars>
      </dgm:prSet>
      <dgm:spPr/>
    </dgm:pt>
    <dgm:pt modelId="{F17ADC11-5F05-4050-84E6-AB888ABED458}" type="pres">
      <dgm:prSet presAssocID="{7993DE2C-C351-410C-90CB-6EBDDAFE85EB}" presName="sibTrans" presStyleCnt="0"/>
      <dgm:spPr/>
    </dgm:pt>
    <dgm:pt modelId="{DB44BF53-10F5-4D79-A2E0-13747907D422}" type="pres">
      <dgm:prSet presAssocID="{1F8942F5-BE67-444B-90F5-2A039C290548}" presName="compNode" presStyleCnt="0"/>
      <dgm:spPr/>
    </dgm:pt>
    <dgm:pt modelId="{85B5DE27-CF18-4044-91EE-FC52EC19C6D3}" type="pres">
      <dgm:prSet presAssocID="{1F8942F5-BE67-444B-90F5-2A039C290548}" presName="iconBgRect" presStyleLbl="bgShp" presStyleIdx="6" presStyleCnt="9"/>
      <dgm:spPr/>
    </dgm:pt>
    <dgm:pt modelId="{89601E18-5F5C-44B9-B1F4-149485C3C676}" type="pres">
      <dgm:prSet presAssocID="{1F8942F5-BE67-444B-90F5-2A039C290548}" presName="iconRect" presStyleLbl="node1" presStyleIdx="6" presStyleCnt="9"/>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omment Urgent"/>
        </a:ext>
      </dgm:extLst>
    </dgm:pt>
    <dgm:pt modelId="{13454820-765B-488F-B96E-F43FE5050F9A}" type="pres">
      <dgm:prSet presAssocID="{1F8942F5-BE67-444B-90F5-2A039C290548}" presName="spaceRect" presStyleCnt="0"/>
      <dgm:spPr/>
    </dgm:pt>
    <dgm:pt modelId="{C96AD691-A1E3-456F-80FF-891D3E50DE66}" type="pres">
      <dgm:prSet presAssocID="{1F8942F5-BE67-444B-90F5-2A039C290548}" presName="textRect" presStyleLbl="revTx" presStyleIdx="6" presStyleCnt="9">
        <dgm:presLayoutVars>
          <dgm:chMax val="1"/>
          <dgm:chPref val="1"/>
        </dgm:presLayoutVars>
      </dgm:prSet>
      <dgm:spPr/>
    </dgm:pt>
    <dgm:pt modelId="{D20A31CA-6CAD-47CD-A161-00F69F016F99}" type="pres">
      <dgm:prSet presAssocID="{A81CF349-8F28-456C-8710-757F6C442365}" presName="sibTrans" presStyleCnt="0"/>
      <dgm:spPr/>
    </dgm:pt>
    <dgm:pt modelId="{5B9C5084-7FB8-44A1-9FAB-167154B5A453}" type="pres">
      <dgm:prSet presAssocID="{A0FDD404-C06E-4B80-9C14-09016F493B55}" presName="compNode" presStyleCnt="0"/>
      <dgm:spPr/>
    </dgm:pt>
    <dgm:pt modelId="{D9CC8D2F-754A-41A3-B240-40D809706481}" type="pres">
      <dgm:prSet presAssocID="{A0FDD404-C06E-4B80-9C14-09016F493B55}" presName="iconBgRect" presStyleLbl="bgShp" presStyleIdx="7" presStyleCnt="9"/>
      <dgm:spPr/>
    </dgm:pt>
    <dgm:pt modelId="{2BC50574-5828-434B-BC63-FBBEC26FD5F0}" type="pres">
      <dgm:prSet presAssocID="{A0FDD404-C06E-4B80-9C14-09016F493B55}" presName="iconRect" presStyleLbl="node1" presStyleIdx="7" presStyleCnt="9"/>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Flow"/>
        </a:ext>
      </dgm:extLst>
    </dgm:pt>
    <dgm:pt modelId="{AD1E328E-B94F-4A82-B2AA-B6FE0758B18A}" type="pres">
      <dgm:prSet presAssocID="{A0FDD404-C06E-4B80-9C14-09016F493B55}" presName="spaceRect" presStyleCnt="0"/>
      <dgm:spPr/>
    </dgm:pt>
    <dgm:pt modelId="{E5D826EA-A599-4C1C-8207-31250DC63D7E}" type="pres">
      <dgm:prSet presAssocID="{A0FDD404-C06E-4B80-9C14-09016F493B55}" presName="textRect" presStyleLbl="revTx" presStyleIdx="7" presStyleCnt="9">
        <dgm:presLayoutVars>
          <dgm:chMax val="1"/>
          <dgm:chPref val="1"/>
        </dgm:presLayoutVars>
      </dgm:prSet>
      <dgm:spPr/>
    </dgm:pt>
    <dgm:pt modelId="{C3B7A9A8-DAA1-4581-856C-1304DF668AAE}" type="pres">
      <dgm:prSet presAssocID="{686C2897-CE15-41DF-88D3-8B89ABC8956F}" presName="sibTrans" presStyleCnt="0"/>
      <dgm:spPr/>
    </dgm:pt>
    <dgm:pt modelId="{D0C78D52-8A09-4622-899C-40CB9ADB044F}" type="pres">
      <dgm:prSet presAssocID="{0BCB06BA-BEDF-42CB-BC97-A5EFF249EEF9}" presName="compNode" presStyleCnt="0"/>
      <dgm:spPr/>
    </dgm:pt>
    <dgm:pt modelId="{0B609FF4-9F4B-437D-9609-9ECC4E3E7AC3}" type="pres">
      <dgm:prSet presAssocID="{0BCB06BA-BEDF-42CB-BC97-A5EFF249EEF9}" presName="iconBgRect" presStyleLbl="bgShp" presStyleIdx="8" presStyleCnt="9"/>
      <dgm:spPr/>
    </dgm:pt>
    <dgm:pt modelId="{19624567-EF76-4F1C-9CB8-FFB601F6346C}" type="pres">
      <dgm:prSet presAssocID="{0BCB06BA-BEDF-42CB-BC97-A5EFF249EEF9}" presName="iconRect" presStyleLbl="node1" presStyleIdx="8" presStyleCnt="9"/>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esign"/>
        </a:ext>
      </dgm:extLst>
    </dgm:pt>
    <dgm:pt modelId="{C33938DC-281E-491A-9584-839C62C7B106}" type="pres">
      <dgm:prSet presAssocID="{0BCB06BA-BEDF-42CB-BC97-A5EFF249EEF9}" presName="spaceRect" presStyleCnt="0"/>
      <dgm:spPr/>
    </dgm:pt>
    <dgm:pt modelId="{23737707-ECC7-4929-9788-6AC4C5CC2AD2}" type="pres">
      <dgm:prSet presAssocID="{0BCB06BA-BEDF-42CB-BC97-A5EFF249EEF9}" presName="textRect" presStyleLbl="revTx" presStyleIdx="8" presStyleCnt="9" custLinFactY="-168970" custLinFactNeighborX="58116" custLinFactNeighborY="-200000">
        <dgm:presLayoutVars>
          <dgm:chMax val="1"/>
          <dgm:chPref val="1"/>
        </dgm:presLayoutVars>
      </dgm:prSet>
      <dgm:spPr/>
    </dgm:pt>
  </dgm:ptLst>
  <dgm:cxnLst>
    <dgm:cxn modelId="{4C5A8710-A567-48F9-A2A5-0B459F3D015D}" srcId="{DCAD2C3C-D640-4F5B-82AA-194809AB5AE6}" destId="{554AD873-8FAB-48F4-8292-FBA420567D02}" srcOrd="5" destOrd="0" parTransId="{887E6C60-2398-4BAD-91DC-A4F0705E432E}" sibTransId="{7993DE2C-C351-410C-90CB-6EBDDAFE85EB}"/>
    <dgm:cxn modelId="{8175A01C-05F1-4856-B075-BDF93444A843}" type="presOf" srcId="{B72E658B-BB92-4C3F-802D-94551B25C97F}" destId="{A02D1D63-2A1A-4453-A0A7-E836ACCCB887}" srcOrd="0" destOrd="0" presId="urn:microsoft.com/office/officeart/2018/5/layout/IconCircleLabelList"/>
    <dgm:cxn modelId="{D845E921-8055-4EC3-AB51-B070CB909680}" type="presOf" srcId="{DCAD2C3C-D640-4F5B-82AA-194809AB5AE6}" destId="{F6A46FD1-D455-4A7C-BE98-D275888F1344}" srcOrd="0" destOrd="0" presId="urn:microsoft.com/office/officeart/2018/5/layout/IconCircleLabelList"/>
    <dgm:cxn modelId="{378B7F2B-72F5-4752-987F-EF6FB592CCC9}" type="presOf" srcId="{67EAA2B1-FCEF-4AB1-8820-BEACD6FBC4A3}" destId="{647ED0B1-202E-49E1-A9D2-21A39257AF22}" srcOrd="0" destOrd="0" presId="urn:microsoft.com/office/officeart/2018/5/layout/IconCircleLabelList"/>
    <dgm:cxn modelId="{DF06B23E-9FE7-4A67-82D9-2E8D67BD2579}" srcId="{DCAD2C3C-D640-4F5B-82AA-194809AB5AE6}" destId="{67EAA2B1-FCEF-4AB1-8820-BEACD6FBC4A3}" srcOrd="0" destOrd="0" parTransId="{ED79D657-B393-4E7B-BDFA-4B34F34567F8}" sibTransId="{67AC8D0A-45EB-46C0-93C1-0BF7095625E2}"/>
    <dgm:cxn modelId="{798D335B-1B7B-465D-B02D-8A0B8274071B}" type="presOf" srcId="{554AD873-8FAB-48F4-8292-FBA420567D02}" destId="{BDD99724-754F-47C9-9CE4-434A9F7C1562}" srcOrd="0" destOrd="0" presId="urn:microsoft.com/office/officeart/2018/5/layout/IconCircleLabelList"/>
    <dgm:cxn modelId="{7943E143-0479-4490-98AB-0775C6FDB7F3}" type="presOf" srcId="{0BCB06BA-BEDF-42CB-BC97-A5EFF249EEF9}" destId="{23737707-ECC7-4929-9788-6AC4C5CC2AD2}" srcOrd="0" destOrd="0" presId="urn:microsoft.com/office/officeart/2018/5/layout/IconCircleLabelList"/>
    <dgm:cxn modelId="{00C65E48-E9A7-4D00-978E-60247E54A791}" type="presOf" srcId="{1F8942F5-BE67-444B-90F5-2A039C290548}" destId="{C96AD691-A1E3-456F-80FF-891D3E50DE66}" srcOrd="0" destOrd="0" presId="urn:microsoft.com/office/officeart/2018/5/layout/IconCircleLabelList"/>
    <dgm:cxn modelId="{E499596D-AAE3-4722-80A9-2879D73A7E3B}" srcId="{DCAD2C3C-D640-4F5B-82AA-194809AB5AE6}" destId="{1F8942F5-BE67-444B-90F5-2A039C290548}" srcOrd="6" destOrd="0" parTransId="{336DAC7B-3C19-469C-8FE9-AF96A9FAC16C}" sibTransId="{A81CF349-8F28-456C-8710-757F6C442365}"/>
    <dgm:cxn modelId="{F1859955-B66C-4519-8A0C-E7094238ECDF}" type="presOf" srcId="{CE0BACD5-AA06-4C1C-A1B7-F80819246F61}" destId="{67CAD61F-177C-4DA7-972F-B14F87AF664E}" srcOrd="0" destOrd="0" presId="urn:microsoft.com/office/officeart/2018/5/layout/IconCircleLabelList"/>
    <dgm:cxn modelId="{2FAA5978-3707-4D0C-AA1E-42335BB6E0D4}" type="presOf" srcId="{4DDA3A39-9D38-452F-B963-C972421B5EC0}" destId="{6933F786-3B5B-4689-B03F-100EFBC34970}" srcOrd="0" destOrd="0" presId="urn:microsoft.com/office/officeart/2018/5/layout/IconCircleLabelList"/>
    <dgm:cxn modelId="{3907F15A-92E1-4348-92CF-DD48F535598F}" type="presOf" srcId="{A0FDD404-C06E-4B80-9C14-09016F493B55}" destId="{E5D826EA-A599-4C1C-8207-31250DC63D7E}" srcOrd="0" destOrd="0" presId="urn:microsoft.com/office/officeart/2018/5/layout/IconCircleLabelList"/>
    <dgm:cxn modelId="{7C33799A-3BA2-4899-9364-EB5A2584CD75}" srcId="{DCAD2C3C-D640-4F5B-82AA-194809AB5AE6}" destId="{A0FDD404-C06E-4B80-9C14-09016F493B55}" srcOrd="7" destOrd="0" parTransId="{FB9400CC-1B7C-4A5C-9EFF-2D0B99C5B62B}" sibTransId="{686C2897-CE15-41DF-88D3-8B89ABC8956F}"/>
    <dgm:cxn modelId="{23ADAF9D-4955-4361-A04F-0258CA5A7EFD}" srcId="{DCAD2C3C-D640-4F5B-82AA-194809AB5AE6}" destId="{CE0BACD5-AA06-4C1C-A1B7-F80819246F61}" srcOrd="1" destOrd="0" parTransId="{2F07462C-BD78-41CD-9C2D-7117E6C5B389}" sibTransId="{A7A9B941-B59B-4003-BC23-DCEC17E40A77}"/>
    <dgm:cxn modelId="{D62C5ABA-A2B1-4516-A176-9572A12D176D}" type="presOf" srcId="{2147D196-D8EA-411B-AA8A-109CC38BD5C7}" destId="{A6A78A6B-DAFA-4799-94F2-4FF282EBD5D0}" srcOrd="0" destOrd="0" presId="urn:microsoft.com/office/officeart/2018/5/layout/IconCircleLabelList"/>
    <dgm:cxn modelId="{3CDFD0BE-7D2A-498E-BD1E-631929B22148}" srcId="{DCAD2C3C-D640-4F5B-82AA-194809AB5AE6}" destId="{2147D196-D8EA-411B-AA8A-109CC38BD5C7}" srcOrd="3" destOrd="0" parTransId="{5A495350-16EE-4583-9BBF-DBC686B3DCD5}" sibTransId="{AC8241C1-49C5-47E9-A022-49EBA17EB629}"/>
    <dgm:cxn modelId="{399C33CB-9838-4B81-9849-3E2E7BB5D9C6}" srcId="{DCAD2C3C-D640-4F5B-82AA-194809AB5AE6}" destId="{B72E658B-BB92-4C3F-802D-94551B25C97F}" srcOrd="4" destOrd="0" parTransId="{D871AFCE-007A-4CA9-A61B-71C424FCC10A}" sibTransId="{F2E4BE74-5A01-43CE-AA26-173029F35245}"/>
    <dgm:cxn modelId="{8B717BE3-5316-4735-BBE2-61D5C79426CF}" srcId="{DCAD2C3C-D640-4F5B-82AA-194809AB5AE6}" destId="{4DDA3A39-9D38-452F-B963-C972421B5EC0}" srcOrd="2" destOrd="0" parTransId="{B00B50CA-DFCA-4B90-BC30-8452ACFCC9FD}" sibTransId="{001261CD-B89D-4881-A130-BDCE9D6BB8FB}"/>
    <dgm:cxn modelId="{21A997EC-B239-4D9C-BD11-E0D47B0F61FD}" srcId="{DCAD2C3C-D640-4F5B-82AA-194809AB5AE6}" destId="{0BCB06BA-BEDF-42CB-BC97-A5EFF249EEF9}" srcOrd="8" destOrd="0" parTransId="{A60921F2-CFC0-4F3C-BBC1-74784FE73B0C}" sibTransId="{609C01F8-1121-45CC-8A4F-D3701DC426D1}"/>
    <dgm:cxn modelId="{2DCA330B-7D08-41C4-8B4E-97FDE3AA0CF2}" type="presParOf" srcId="{F6A46FD1-D455-4A7C-BE98-D275888F1344}" destId="{35646424-8A8C-46A9-971B-AD3663DD595E}" srcOrd="0" destOrd="0" presId="urn:microsoft.com/office/officeart/2018/5/layout/IconCircleLabelList"/>
    <dgm:cxn modelId="{E72CB45C-1854-451A-8254-98C16CEC5732}" type="presParOf" srcId="{35646424-8A8C-46A9-971B-AD3663DD595E}" destId="{D8B3D66B-B307-40E0-B7CB-1B35BE17A018}" srcOrd="0" destOrd="0" presId="urn:microsoft.com/office/officeart/2018/5/layout/IconCircleLabelList"/>
    <dgm:cxn modelId="{B4B43A9A-986E-4CC5-930E-D33D60F7B713}" type="presParOf" srcId="{35646424-8A8C-46A9-971B-AD3663DD595E}" destId="{886A76B9-F59A-45CD-ACBE-C602107A1803}" srcOrd="1" destOrd="0" presId="urn:microsoft.com/office/officeart/2018/5/layout/IconCircleLabelList"/>
    <dgm:cxn modelId="{2CB581A9-24FC-4E54-BE46-968F4000086D}" type="presParOf" srcId="{35646424-8A8C-46A9-971B-AD3663DD595E}" destId="{A5F65BF3-CC5A-44F3-87A5-C08C326DCFAC}" srcOrd="2" destOrd="0" presId="urn:microsoft.com/office/officeart/2018/5/layout/IconCircleLabelList"/>
    <dgm:cxn modelId="{C9696981-F1D8-470F-93CE-6E2C75D8E8D6}" type="presParOf" srcId="{35646424-8A8C-46A9-971B-AD3663DD595E}" destId="{647ED0B1-202E-49E1-A9D2-21A39257AF22}" srcOrd="3" destOrd="0" presId="urn:microsoft.com/office/officeart/2018/5/layout/IconCircleLabelList"/>
    <dgm:cxn modelId="{EF495A3B-DB0F-4D8F-8F22-8AB65BC796A4}" type="presParOf" srcId="{F6A46FD1-D455-4A7C-BE98-D275888F1344}" destId="{2305F30F-8902-49CD-B54F-E01283204DFE}" srcOrd="1" destOrd="0" presId="urn:microsoft.com/office/officeart/2018/5/layout/IconCircleLabelList"/>
    <dgm:cxn modelId="{537F215C-D316-49A4-AEEF-B46E80EB32F6}" type="presParOf" srcId="{F6A46FD1-D455-4A7C-BE98-D275888F1344}" destId="{89DF2B02-5072-4F3A-BA69-C748BF266E3B}" srcOrd="2" destOrd="0" presId="urn:microsoft.com/office/officeart/2018/5/layout/IconCircleLabelList"/>
    <dgm:cxn modelId="{7F9C1D21-58C0-44AF-AE98-A404A1F4D2E5}" type="presParOf" srcId="{89DF2B02-5072-4F3A-BA69-C748BF266E3B}" destId="{30CE88A8-BA4E-47A4-8FDC-3B5B4B012750}" srcOrd="0" destOrd="0" presId="urn:microsoft.com/office/officeart/2018/5/layout/IconCircleLabelList"/>
    <dgm:cxn modelId="{9BA4163E-2584-4B20-8F56-176A882A682B}" type="presParOf" srcId="{89DF2B02-5072-4F3A-BA69-C748BF266E3B}" destId="{4A22FD5B-3E23-4D57-B4CB-6357BDBE008B}" srcOrd="1" destOrd="0" presId="urn:microsoft.com/office/officeart/2018/5/layout/IconCircleLabelList"/>
    <dgm:cxn modelId="{27ADD836-626B-4272-92FE-18DD24D3825D}" type="presParOf" srcId="{89DF2B02-5072-4F3A-BA69-C748BF266E3B}" destId="{D80A0597-ADC0-4450-BA58-5D78AB248ECC}" srcOrd="2" destOrd="0" presId="urn:microsoft.com/office/officeart/2018/5/layout/IconCircleLabelList"/>
    <dgm:cxn modelId="{661FC78B-48DE-4D4B-A7EF-E0E656D6C1AE}" type="presParOf" srcId="{89DF2B02-5072-4F3A-BA69-C748BF266E3B}" destId="{67CAD61F-177C-4DA7-972F-B14F87AF664E}" srcOrd="3" destOrd="0" presId="urn:microsoft.com/office/officeart/2018/5/layout/IconCircleLabelList"/>
    <dgm:cxn modelId="{F69DE80F-FB94-4C35-ADA9-BD02C0EF6208}" type="presParOf" srcId="{F6A46FD1-D455-4A7C-BE98-D275888F1344}" destId="{8F6790F4-5ACC-4C1B-BDBA-1E3CF481A417}" srcOrd="3" destOrd="0" presId="urn:microsoft.com/office/officeart/2018/5/layout/IconCircleLabelList"/>
    <dgm:cxn modelId="{819D2AC7-9BCA-445A-8D1B-2E8B06DE0534}" type="presParOf" srcId="{F6A46FD1-D455-4A7C-BE98-D275888F1344}" destId="{0BEA421A-B7DD-45BD-A7A5-80B9DFAAF16D}" srcOrd="4" destOrd="0" presId="urn:microsoft.com/office/officeart/2018/5/layout/IconCircleLabelList"/>
    <dgm:cxn modelId="{647B1425-0CC3-4F5E-88F7-B6A04EB999F0}" type="presParOf" srcId="{0BEA421A-B7DD-45BD-A7A5-80B9DFAAF16D}" destId="{E483CBD2-DEBC-49A4-B40F-118CFB192B00}" srcOrd="0" destOrd="0" presId="urn:microsoft.com/office/officeart/2018/5/layout/IconCircleLabelList"/>
    <dgm:cxn modelId="{3221B601-6299-4F90-B832-F2BC5C929E8B}" type="presParOf" srcId="{0BEA421A-B7DD-45BD-A7A5-80B9DFAAF16D}" destId="{7473C0A9-9A3A-4BF0-A663-187E24743EE9}" srcOrd="1" destOrd="0" presId="urn:microsoft.com/office/officeart/2018/5/layout/IconCircleLabelList"/>
    <dgm:cxn modelId="{5D6A2953-BBE4-4A27-BF57-013E1774CA66}" type="presParOf" srcId="{0BEA421A-B7DD-45BD-A7A5-80B9DFAAF16D}" destId="{DDDB7EE5-DC62-4E30-B80C-4F6395FF28A5}" srcOrd="2" destOrd="0" presId="urn:microsoft.com/office/officeart/2018/5/layout/IconCircleLabelList"/>
    <dgm:cxn modelId="{DA27A3B9-1121-4A8B-BA92-96655243E921}" type="presParOf" srcId="{0BEA421A-B7DD-45BD-A7A5-80B9DFAAF16D}" destId="{6933F786-3B5B-4689-B03F-100EFBC34970}" srcOrd="3" destOrd="0" presId="urn:microsoft.com/office/officeart/2018/5/layout/IconCircleLabelList"/>
    <dgm:cxn modelId="{ECE11F37-8BB6-4D10-9D84-1D361D96CCDD}" type="presParOf" srcId="{F6A46FD1-D455-4A7C-BE98-D275888F1344}" destId="{FD241F32-4A60-4532-A169-02A3BCB5EC11}" srcOrd="5" destOrd="0" presId="urn:microsoft.com/office/officeart/2018/5/layout/IconCircleLabelList"/>
    <dgm:cxn modelId="{4728C859-6090-4C5D-9C4D-CE4D23343F31}" type="presParOf" srcId="{F6A46FD1-D455-4A7C-BE98-D275888F1344}" destId="{312DC59C-A7E4-4DAE-82F7-656A2CC32F94}" srcOrd="6" destOrd="0" presId="urn:microsoft.com/office/officeart/2018/5/layout/IconCircleLabelList"/>
    <dgm:cxn modelId="{BA4E3F6E-F7B3-4981-858D-BFA1CAF9846E}" type="presParOf" srcId="{312DC59C-A7E4-4DAE-82F7-656A2CC32F94}" destId="{1CE536E1-C3F6-4E97-80E7-CB0210B4C5E2}" srcOrd="0" destOrd="0" presId="urn:microsoft.com/office/officeart/2018/5/layout/IconCircleLabelList"/>
    <dgm:cxn modelId="{7FB3BB39-F47E-48FC-8BE7-8D43E6243555}" type="presParOf" srcId="{312DC59C-A7E4-4DAE-82F7-656A2CC32F94}" destId="{1FBFD436-56DD-4438-82F8-FDAA7C9BE8C0}" srcOrd="1" destOrd="0" presId="urn:microsoft.com/office/officeart/2018/5/layout/IconCircleLabelList"/>
    <dgm:cxn modelId="{EB1958EC-3A34-4ACE-9F68-6B3DD5EB1394}" type="presParOf" srcId="{312DC59C-A7E4-4DAE-82F7-656A2CC32F94}" destId="{F0961334-B6EE-430F-A202-D9DBF20983AA}" srcOrd="2" destOrd="0" presId="urn:microsoft.com/office/officeart/2018/5/layout/IconCircleLabelList"/>
    <dgm:cxn modelId="{7F2ED3BE-EEC2-409F-91CC-2C5586C7251E}" type="presParOf" srcId="{312DC59C-A7E4-4DAE-82F7-656A2CC32F94}" destId="{A6A78A6B-DAFA-4799-94F2-4FF282EBD5D0}" srcOrd="3" destOrd="0" presId="urn:microsoft.com/office/officeart/2018/5/layout/IconCircleLabelList"/>
    <dgm:cxn modelId="{861B20C3-3966-4408-85F2-715AD21AE430}" type="presParOf" srcId="{F6A46FD1-D455-4A7C-BE98-D275888F1344}" destId="{38407555-BACD-4F3A-8746-615A8CC45966}" srcOrd="7" destOrd="0" presId="urn:microsoft.com/office/officeart/2018/5/layout/IconCircleLabelList"/>
    <dgm:cxn modelId="{231DA4EC-84C0-4C09-978F-C321E0FCF3F9}" type="presParOf" srcId="{F6A46FD1-D455-4A7C-BE98-D275888F1344}" destId="{A0D5632C-EAC4-493D-B81E-E76E945EA8A1}" srcOrd="8" destOrd="0" presId="urn:microsoft.com/office/officeart/2018/5/layout/IconCircleLabelList"/>
    <dgm:cxn modelId="{71E60147-108C-43D4-B446-584FA725A36B}" type="presParOf" srcId="{A0D5632C-EAC4-493D-B81E-E76E945EA8A1}" destId="{D8AC29ED-8A49-47BB-AA66-8DADC71893EA}" srcOrd="0" destOrd="0" presId="urn:microsoft.com/office/officeart/2018/5/layout/IconCircleLabelList"/>
    <dgm:cxn modelId="{30DBD61D-0D84-404C-89FA-7303B5A41266}" type="presParOf" srcId="{A0D5632C-EAC4-493D-B81E-E76E945EA8A1}" destId="{6638F1F2-426C-43FD-B6BF-D53E3D93D512}" srcOrd="1" destOrd="0" presId="urn:microsoft.com/office/officeart/2018/5/layout/IconCircleLabelList"/>
    <dgm:cxn modelId="{03FD6E6C-63E7-4A2C-8442-A3655C68BBBC}" type="presParOf" srcId="{A0D5632C-EAC4-493D-B81E-E76E945EA8A1}" destId="{2DDE8EE7-E096-4474-9B02-563829B1140B}" srcOrd="2" destOrd="0" presId="urn:microsoft.com/office/officeart/2018/5/layout/IconCircleLabelList"/>
    <dgm:cxn modelId="{CBD0B555-D71F-4525-BE29-89B4A568C9D5}" type="presParOf" srcId="{A0D5632C-EAC4-493D-B81E-E76E945EA8A1}" destId="{A02D1D63-2A1A-4453-A0A7-E836ACCCB887}" srcOrd="3" destOrd="0" presId="urn:microsoft.com/office/officeart/2018/5/layout/IconCircleLabelList"/>
    <dgm:cxn modelId="{CA642700-831E-4CFE-BBEB-5927D0D0FF27}" type="presParOf" srcId="{F6A46FD1-D455-4A7C-BE98-D275888F1344}" destId="{4CEE5065-7C36-46E5-978D-7BAEBCF298DD}" srcOrd="9" destOrd="0" presId="urn:microsoft.com/office/officeart/2018/5/layout/IconCircleLabelList"/>
    <dgm:cxn modelId="{B54C9E79-201A-4665-9E9A-DB395FE3AF11}" type="presParOf" srcId="{F6A46FD1-D455-4A7C-BE98-D275888F1344}" destId="{1663D112-CCEE-40C9-8C61-BDD29E228797}" srcOrd="10" destOrd="0" presId="urn:microsoft.com/office/officeart/2018/5/layout/IconCircleLabelList"/>
    <dgm:cxn modelId="{DB936B8A-C7F3-47C9-88AF-400D3A1765EE}" type="presParOf" srcId="{1663D112-CCEE-40C9-8C61-BDD29E228797}" destId="{F1C241BB-4B94-462E-BF05-F6636A22176F}" srcOrd="0" destOrd="0" presId="urn:microsoft.com/office/officeart/2018/5/layout/IconCircleLabelList"/>
    <dgm:cxn modelId="{F208684D-C7DB-4B66-970B-77E12C7F4B1C}" type="presParOf" srcId="{1663D112-CCEE-40C9-8C61-BDD29E228797}" destId="{6E1F37B7-A980-4D55-AD80-DEB18AC46137}" srcOrd="1" destOrd="0" presId="urn:microsoft.com/office/officeart/2018/5/layout/IconCircleLabelList"/>
    <dgm:cxn modelId="{AF813B2E-0C48-43D1-9130-2BA0F43A8B0E}" type="presParOf" srcId="{1663D112-CCEE-40C9-8C61-BDD29E228797}" destId="{0F6A3635-8DC7-40D7-ABD5-AA7060E8EA45}" srcOrd="2" destOrd="0" presId="urn:microsoft.com/office/officeart/2018/5/layout/IconCircleLabelList"/>
    <dgm:cxn modelId="{D70772F6-CDF0-451A-A145-21F71AA2D1D9}" type="presParOf" srcId="{1663D112-CCEE-40C9-8C61-BDD29E228797}" destId="{BDD99724-754F-47C9-9CE4-434A9F7C1562}" srcOrd="3" destOrd="0" presId="urn:microsoft.com/office/officeart/2018/5/layout/IconCircleLabelList"/>
    <dgm:cxn modelId="{0EBA7529-4D75-4A66-BF08-07F3C817FD97}" type="presParOf" srcId="{F6A46FD1-D455-4A7C-BE98-D275888F1344}" destId="{F17ADC11-5F05-4050-84E6-AB888ABED458}" srcOrd="11" destOrd="0" presId="urn:microsoft.com/office/officeart/2018/5/layout/IconCircleLabelList"/>
    <dgm:cxn modelId="{482B4BBC-E415-48A1-84EB-AB36674AC8A8}" type="presParOf" srcId="{F6A46FD1-D455-4A7C-BE98-D275888F1344}" destId="{DB44BF53-10F5-4D79-A2E0-13747907D422}" srcOrd="12" destOrd="0" presId="urn:microsoft.com/office/officeart/2018/5/layout/IconCircleLabelList"/>
    <dgm:cxn modelId="{342AD5BC-E5C5-4C0F-9831-2CB975C09FDD}" type="presParOf" srcId="{DB44BF53-10F5-4D79-A2E0-13747907D422}" destId="{85B5DE27-CF18-4044-91EE-FC52EC19C6D3}" srcOrd="0" destOrd="0" presId="urn:microsoft.com/office/officeart/2018/5/layout/IconCircleLabelList"/>
    <dgm:cxn modelId="{2F4FC1C5-84D2-4C88-A91D-C8572DE114E8}" type="presParOf" srcId="{DB44BF53-10F5-4D79-A2E0-13747907D422}" destId="{89601E18-5F5C-44B9-B1F4-149485C3C676}" srcOrd="1" destOrd="0" presId="urn:microsoft.com/office/officeart/2018/5/layout/IconCircleLabelList"/>
    <dgm:cxn modelId="{C665A3F7-5138-4F93-8CBC-97292DE6F0E9}" type="presParOf" srcId="{DB44BF53-10F5-4D79-A2E0-13747907D422}" destId="{13454820-765B-488F-B96E-F43FE5050F9A}" srcOrd="2" destOrd="0" presId="urn:microsoft.com/office/officeart/2018/5/layout/IconCircleLabelList"/>
    <dgm:cxn modelId="{E9F3D433-1409-4E5D-B561-7D7A0AA1B5E0}" type="presParOf" srcId="{DB44BF53-10F5-4D79-A2E0-13747907D422}" destId="{C96AD691-A1E3-456F-80FF-891D3E50DE66}" srcOrd="3" destOrd="0" presId="urn:microsoft.com/office/officeart/2018/5/layout/IconCircleLabelList"/>
    <dgm:cxn modelId="{AECED565-C941-4A45-990F-BD6D2E31F337}" type="presParOf" srcId="{F6A46FD1-D455-4A7C-BE98-D275888F1344}" destId="{D20A31CA-6CAD-47CD-A161-00F69F016F99}" srcOrd="13" destOrd="0" presId="urn:microsoft.com/office/officeart/2018/5/layout/IconCircleLabelList"/>
    <dgm:cxn modelId="{A2D309CD-D21C-4563-A5BC-6A8956A472AB}" type="presParOf" srcId="{F6A46FD1-D455-4A7C-BE98-D275888F1344}" destId="{5B9C5084-7FB8-44A1-9FAB-167154B5A453}" srcOrd="14" destOrd="0" presId="urn:microsoft.com/office/officeart/2018/5/layout/IconCircleLabelList"/>
    <dgm:cxn modelId="{7BC4D645-4B02-4857-8829-87EEF3D030A8}" type="presParOf" srcId="{5B9C5084-7FB8-44A1-9FAB-167154B5A453}" destId="{D9CC8D2F-754A-41A3-B240-40D809706481}" srcOrd="0" destOrd="0" presId="urn:microsoft.com/office/officeart/2018/5/layout/IconCircleLabelList"/>
    <dgm:cxn modelId="{A1EB184C-C88E-48C3-A4D2-936E3FF25161}" type="presParOf" srcId="{5B9C5084-7FB8-44A1-9FAB-167154B5A453}" destId="{2BC50574-5828-434B-BC63-FBBEC26FD5F0}" srcOrd="1" destOrd="0" presId="urn:microsoft.com/office/officeart/2018/5/layout/IconCircleLabelList"/>
    <dgm:cxn modelId="{96B632CC-85A6-4D1E-8048-671F1359DF03}" type="presParOf" srcId="{5B9C5084-7FB8-44A1-9FAB-167154B5A453}" destId="{AD1E328E-B94F-4A82-B2AA-B6FE0758B18A}" srcOrd="2" destOrd="0" presId="urn:microsoft.com/office/officeart/2018/5/layout/IconCircleLabelList"/>
    <dgm:cxn modelId="{B0857C19-8C1C-4BDB-98FA-35B9DE0C0323}" type="presParOf" srcId="{5B9C5084-7FB8-44A1-9FAB-167154B5A453}" destId="{E5D826EA-A599-4C1C-8207-31250DC63D7E}" srcOrd="3" destOrd="0" presId="urn:microsoft.com/office/officeart/2018/5/layout/IconCircleLabelList"/>
    <dgm:cxn modelId="{9C0550F4-F661-486D-B642-BCACC6CD9BBD}" type="presParOf" srcId="{F6A46FD1-D455-4A7C-BE98-D275888F1344}" destId="{C3B7A9A8-DAA1-4581-856C-1304DF668AAE}" srcOrd="15" destOrd="0" presId="urn:microsoft.com/office/officeart/2018/5/layout/IconCircleLabelList"/>
    <dgm:cxn modelId="{0FB35A08-B8F7-4BD4-9583-882DDCC82526}" type="presParOf" srcId="{F6A46FD1-D455-4A7C-BE98-D275888F1344}" destId="{D0C78D52-8A09-4622-899C-40CB9ADB044F}" srcOrd="16" destOrd="0" presId="urn:microsoft.com/office/officeart/2018/5/layout/IconCircleLabelList"/>
    <dgm:cxn modelId="{CD381AE7-F2E2-456B-B2C8-E84D05A8EA82}" type="presParOf" srcId="{D0C78D52-8A09-4622-899C-40CB9ADB044F}" destId="{0B609FF4-9F4B-437D-9609-9ECC4E3E7AC3}" srcOrd="0" destOrd="0" presId="urn:microsoft.com/office/officeart/2018/5/layout/IconCircleLabelList"/>
    <dgm:cxn modelId="{72162297-385D-46E9-B135-D0DFAB47C272}" type="presParOf" srcId="{D0C78D52-8A09-4622-899C-40CB9ADB044F}" destId="{19624567-EF76-4F1C-9CB8-FFB601F6346C}" srcOrd="1" destOrd="0" presId="urn:microsoft.com/office/officeart/2018/5/layout/IconCircleLabelList"/>
    <dgm:cxn modelId="{122B9803-4068-4720-BC2C-97618ED011F0}" type="presParOf" srcId="{D0C78D52-8A09-4622-899C-40CB9ADB044F}" destId="{C33938DC-281E-491A-9584-839C62C7B106}" srcOrd="2" destOrd="0" presId="urn:microsoft.com/office/officeart/2018/5/layout/IconCircleLabelList"/>
    <dgm:cxn modelId="{4FABB502-F4F9-4307-905A-42AC92331D9C}" type="presParOf" srcId="{D0C78D52-8A09-4622-899C-40CB9ADB044F}" destId="{23737707-ECC7-4929-9788-6AC4C5CC2AD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B3D66B-B307-40E0-B7CB-1B35BE17A018}">
      <dsp:nvSpPr>
        <dsp:cNvPr id="0" name=""/>
        <dsp:cNvSpPr/>
      </dsp:nvSpPr>
      <dsp:spPr>
        <a:xfrm>
          <a:off x="898829" y="891"/>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6A76B9-F59A-45CD-ACBE-C602107A1803}">
      <dsp:nvSpPr>
        <dsp:cNvPr id="0" name=""/>
        <dsp:cNvSpPr/>
      </dsp:nvSpPr>
      <dsp:spPr>
        <a:xfrm>
          <a:off x="1112262" y="214324"/>
          <a:ext cx="574628" cy="5746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7ED0B1-202E-49E1-A9D2-21A39257AF22}">
      <dsp:nvSpPr>
        <dsp:cNvPr id="0" name=""/>
        <dsp:cNvSpPr/>
      </dsp:nvSpPr>
      <dsp:spPr>
        <a:xfrm>
          <a:off x="578678" y="131432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latin typeface="Bahnschrift" panose="020B0502040204020203" pitchFamily="34" charset="0"/>
              <a:cs typeface="Aldhabi" panose="020B0604020202020204" pitchFamily="2" charset="-78"/>
            </a:rPr>
            <a:t>Introduction</a:t>
          </a:r>
        </a:p>
      </dsp:txBody>
      <dsp:txXfrm>
        <a:off x="578678" y="1314328"/>
        <a:ext cx="1641796" cy="656718"/>
      </dsp:txXfrm>
    </dsp:sp>
    <dsp:sp modelId="{30CE88A8-BA4E-47A4-8FDC-3B5B4B012750}">
      <dsp:nvSpPr>
        <dsp:cNvPr id="0" name=""/>
        <dsp:cNvSpPr/>
      </dsp:nvSpPr>
      <dsp:spPr>
        <a:xfrm>
          <a:off x="2827940" y="891"/>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22FD5B-3E23-4D57-B4CB-6357BDBE008B}">
      <dsp:nvSpPr>
        <dsp:cNvPr id="0" name=""/>
        <dsp:cNvSpPr/>
      </dsp:nvSpPr>
      <dsp:spPr>
        <a:xfrm>
          <a:off x="3041374" y="214324"/>
          <a:ext cx="574628" cy="5746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CAD61F-177C-4DA7-972F-B14F87AF664E}">
      <dsp:nvSpPr>
        <dsp:cNvPr id="0" name=""/>
        <dsp:cNvSpPr/>
      </dsp:nvSpPr>
      <dsp:spPr>
        <a:xfrm>
          <a:off x="2507790" y="131432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Research Motivation</a:t>
          </a:r>
        </a:p>
      </dsp:txBody>
      <dsp:txXfrm>
        <a:off x="2507790" y="1314328"/>
        <a:ext cx="1641796" cy="656718"/>
      </dsp:txXfrm>
    </dsp:sp>
    <dsp:sp modelId="{E483CBD2-DEBC-49A4-B40F-118CFB192B00}">
      <dsp:nvSpPr>
        <dsp:cNvPr id="0" name=""/>
        <dsp:cNvSpPr/>
      </dsp:nvSpPr>
      <dsp:spPr>
        <a:xfrm>
          <a:off x="4757051" y="891"/>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73C0A9-9A3A-4BF0-A663-187E24743EE9}">
      <dsp:nvSpPr>
        <dsp:cNvPr id="0" name=""/>
        <dsp:cNvSpPr/>
      </dsp:nvSpPr>
      <dsp:spPr>
        <a:xfrm>
          <a:off x="4970485" y="214324"/>
          <a:ext cx="574628" cy="5746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33F786-3B5B-4689-B03F-100EFBC34970}">
      <dsp:nvSpPr>
        <dsp:cNvPr id="0" name=""/>
        <dsp:cNvSpPr/>
      </dsp:nvSpPr>
      <dsp:spPr>
        <a:xfrm>
          <a:off x="4436901" y="131432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Problem Statement</a:t>
          </a:r>
        </a:p>
      </dsp:txBody>
      <dsp:txXfrm>
        <a:off x="4436901" y="1314328"/>
        <a:ext cx="1641796" cy="656718"/>
      </dsp:txXfrm>
    </dsp:sp>
    <dsp:sp modelId="{1CE536E1-C3F6-4E97-80E7-CB0210B4C5E2}">
      <dsp:nvSpPr>
        <dsp:cNvPr id="0" name=""/>
        <dsp:cNvSpPr/>
      </dsp:nvSpPr>
      <dsp:spPr>
        <a:xfrm>
          <a:off x="6686163" y="891"/>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BFD436-56DD-4438-82F8-FDAA7C9BE8C0}">
      <dsp:nvSpPr>
        <dsp:cNvPr id="0" name=""/>
        <dsp:cNvSpPr/>
      </dsp:nvSpPr>
      <dsp:spPr>
        <a:xfrm>
          <a:off x="6899596" y="214324"/>
          <a:ext cx="574628" cy="5746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A78A6B-DAFA-4799-94F2-4FF282EBD5D0}">
      <dsp:nvSpPr>
        <dsp:cNvPr id="0" name=""/>
        <dsp:cNvSpPr/>
      </dsp:nvSpPr>
      <dsp:spPr>
        <a:xfrm>
          <a:off x="6366012" y="131432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endParaRPr lang="en-US" sz="1700" kern="1200" dirty="0"/>
        </a:p>
      </dsp:txBody>
      <dsp:txXfrm>
        <a:off x="6366012" y="1314328"/>
        <a:ext cx="1641796" cy="656718"/>
      </dsp:txXfrm>
    </dsp:sp>
    <dsp:sp modelId="{D8AC29ED-8A49-47BB-AA66-8DADC71893EA}">
      <dsp:nvSpPr>
        <dsp:cNvPr id="0" name=""/>
        <dsp:cNvSpPr/>
      </dsp:nvSpPr>
      <dsp:spPr>
        <a:xfrm>
          <a:off x="8615274" y="891"/>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38F1F2-426C-43FD-B6BF-D53E3D93D512}">
      <dsp:nvSpPr>
        <dsp:cNvPr id="0" name=""/>
        <dsp:cNvSpPr/>
      </dsp:nvSpPr>
      <dsp:spPr>
        <a:xfrm>
          <a:off x="8828708" y="214324"/>
          <a:ext cx="574628" cy="5746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2D1D63-2A1A-4453-A0A7-E836ACCCB887}">
      <dsp:nvSpPr>
        <dsp:cNvPr id="0" name=""/>
        <dsp:cNvSpPr/>
      </dsp:nvSpPr>
      <dsp:spPr>
        <a:xfrm>
          <a:off x="6394760" y="127183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Research Objectives</a:t>
          </a:r>
        </a:p>
      </dsp:txBody>
      <dsp:txXfrm>
        <a:off x="6394760" y="1271838"/>
        <a:ext cx="1641796" cy="656718"/>
      </dsp:txXfrm>
    </dsp:sp>
    <dsp:sp modelId="{F1C241BB-4B94-462E-BF05-F6636A22176F}">
      <dsp:nvSpPr>
        <dsp:cNvPr id="0" name=""/>
        <dsp:cNvSpPr/>
      </dsp:nvSpPr>
      <dsp:spPr>
        <a:xfrm>
          <a:off x="1863384" y="2381496"/>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1F37B7-A980-4D55-AD80-DEB18AC46137}">
      <dsp:nvSpPr>
        <dsp:cNvPr id="0" name=""/>
        <dsp:cNvSpPr/>
      </dsp:nvSpPr>
      <dsp:spPr>
        <a:xfrm>
          <a:off x="2076818" y="2594930"/>
          <a:ext cx="574628" cy="5746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D99724-754F-47C9-9CE4-434A9F7C1562}">
      <dsp:nvSpPr>
        <dsp:cNvPr id="0" name=""/>
        <dsp:cNvSpPr/>
      </dsp:nvSpPr>
      <dsp:spPr>
        <a:xfrm>
          <a:off x="1543234" y="3694934"/>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IMPLEMENTATION</a:t>
          </a:r>
        </a:p>
      </dsp:txBody>
      <dsp:txXfrm>
        <a:off x="1543234" y="3694934"/>
        <a:ext cx="1641796" cy="656718"/>
      </dsp:txXfrm>
    </dsp:sp>
    <dsp:sp modelId="{85B5DE27-CF18-4044-91EE-FC52EC19C6D3}">
      <dsp:nvSpPr>
        <dsp:cNvPr id="0" name=""/>
        <dsp:cNvSpPr/>
      </dsp:nvSpPr>
      <dsp:spPr>
        <a:xfrm>
          <a:off x="3792496" y="2381496"/>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601E18-5F5C-44B9-B1F4-149485C3C676}">
      <dsp:nvSpPr>
        <dsp:cNvPr id="0" name=""/>
        <dsp:cNvSpPr/>
      </dsp:nvSpPr>
      <dsp:spPr>
        <a:xfrm>
          <a:off x="4005929" y="2594930"/>
          <a:ext cx="574628" cy="57462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6AD691-A1E3-456F-80FF-891D3E50DE66}">
      <dsp:nvSpPr>
        <dsp:cNvPr id="0" name=""/>
        <dsp:cNvSpPr/>
      </dsp:nvSpPr>
      <dsp:spPr>
        <a:xfrm>
          <a:off x="3472345" y="3694934"/>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RESULTS</a:t>
          </a:r>
        </a:p>
      </dsp:txBody>
      <dsp:txXfrm>
        <a:off x="3472345" y="3694934"/>
        <a:ext cx="1641796" cy="656718"/>
      </dsp:txXfrm>
    </dsp:sp>
    <dsp:sp modelId="{D9CC8D2F-754A-41A3-B240-40D809706481}">
      <dsp:nvSpPr>
        <dsp:cNvPr id="0" name=""/>
        <dsp:cNvSpPr/>
      </dsp:nvSpPr>
      <dsp:spPr>
        <a:xfrm>
          <a:off x="5721607" y="2381496"/>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C50574-5828-434B-BC63-FBBEC26FD5F0}">
      <dsp:nvSpPr>
        <dsp:cNvPr id="0" name=""/>
        <dsp:cNvSpPr/>
      </dsp:nvSpPr>
      <dsp:spPr>
        <a:xfrm>
          <a:off x="5935041" y="2594930"/>
          <a:ext cx="574628" cy="574628"/>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D826EA-A599-4C1C-8207-31250DC63D7E}">
      <dsp:nvSpPr>
        <dsp:cNvPr id="0" name=""/>
        <dsp:cNvSpPr/>
      </dsp:nvSpPr>
      <dsp:spPr>
        <a:xfrm>
          <a:off x="5401457" y="3694934"/>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Conclusion</a:t>
          </a:r>
        </a:p>
      </dsp:txBody>
      <dsp:txXfrm>
        <a:off x="5401457" y="3694934"/>
        <a:ext cx="1641796" cy="656718"/>
      </dsp:txXfrm>
    </dsp:sp>
    <dsp:sp modelId="{0B609FF4-9F4B-437D-9609-9ECC4E3E7AC3}">
      <dsp:nvSpPr>
        <dsp:cNvPr id="0" name=""/>
        <dsp:cNvSpPr/>
      </dsp:nvSpPr>
      <dsp:spPr>
        <a:xfrm>
          <a:off x="7650718" y="2381496"/>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624567-EF76-4F1C-9CB8-FFB601F6346C}">
      <dsp:nvSpPr>
        <dsp:cNvPr id="0" name=""/>
        <dsp:cNvSpPr/>
      </dsp:nvSpPr>
      <dsp:spPr>
        <a:xfrm>
          <a:off x="7864152" y="2594930"/>
          <a:ext cx="574628" cy="5746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737707-ECC7-4929-9788-6AC4C5CC2AD2}">
      <dsp:nvSpPr>
        <dsp:cNvPr id="0" name=""/>
        <dsp:cNvSpPr/>
      </dsp:nvSpPr>
      <dsp:spPr>
        <a:xfrm>
          <a:off x="8284715" y="127183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LITERATURE</a:t>
          </a:r>
          <a:r>
            <a:rPr lang="en-US" sz="1700" kern="1200" baseline="0" dirty="0"/>
            <a:t> SURVEY</a:t>
          </a:r>
          <a:endParaRPr lang="en-US" sz="1700" kern="1200" dirty="0"/>
        </a:p>
      </dsp:txBody>
      <dsp:txXfrm>
        <a:off x="8284715" y="1271838"/>
        <a:ext cx="1641796" cy="65671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E58068-7DDC-4EBC-96F5-97E3F349268F}" type="datetimeFigureOut">
              <a:rPr lang="en-IN" smtClean="0"/>
              <a:t>25-06-2022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A8911-DBAA-45EB-91AE-7C52491BE145}" type="slidenum">
              <a:rPr lang="en-IN" smtClean="0"/>
              <a:t>‹#›</a:t>
            </a:fld>
            <a:endParaRPr lang="en-IN" dirty="0"/>
          </a:p>
        </p:txBody>
      </p:sp>
    </p:spTree>
    <p:extLst>
      <p:ext uri="{BB962C8B-B14F-4D97-AF65-F5344CB8AC3E}">
        <p14:creationId xmlns:p14="http://schemas.microsoft.com/office/powerpoint/2010/main" val="3257002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6211BF-1D92-4F83-8D7F-99B586CD5FEB}" type="slidenum">
              <a:rPr lang="en-US" smtClean="0"/>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1823A-246C-4BF3-A7AE-84CA3F71FD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42BA555-7FC2-4337-8087-4286E15F7B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74068F-A5EE-42A2-957F-286D15569EBF}"/>
              </a:ext>
            </a:extLst>
          </p:cNvPr>
          <p:cNvSpPr>
            <a:spLocks noGrp="1"/>
          </p:cNvSpPr>
          <p:nvPr>
            <p:ph type="dt" sz="half" idx="10"/>
          </p:nvPr>
        </p:nvSpPr>
        <p:spPr/>
        <p:txBody>
          <a:bodyPr/>
          <a:lstStyle/>
          <a:p>
            <a:fld id="{636E50E0-1D6A-4B54-A482-5475D35FBED1}" type="datetimeFigureOut">
              <a:rPr lang="en-IN" smtClean="0"/>
              <a:t>25-06-2022</a:t>
            </a:fld>
            <a:endParaRPr lang="en-IN" dirty="0"/>
          </a:p>
        </p:txBody>
      </p:sp>
      <p:sp>
        <p:nvSpPr>
          <p:cNvPr id="5" name="Footer Placeholder 4">
            <a:extLst>
              <a:ext uri="{FF2B5EF4-FFF2-40B4-BE49-F238E27FC236}">
                <a16:creationId xmlns:a16="http://schemas.microsoft.com/office/drawing/2014/main" id="{00DC3B75-5586-4697-9838-9BFC05C0039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38C0755-DABC-43C1-86F8-4621E55B936B}"/>
              </a:ext>
            </a:extLst>
          </p:cNvPr>
          <p:cNvSpPr>
            <a:spLocks noGrp="1"/>
          </p:cNvSpPr>
          <p:nvPr>
            <p:ph type="sldNum" sz="quarter" idx="12"/>
          </p:nvPr>
        </p:nvSpPr>
        <p:spPr/>
        <p:txBody>
          <a:bodyPr/>
          <a:lstStyle/>
          <a:p>
            <a:fld id="{19CBD70D-C19A-4222-B444-905ADBB852EC}" type="slidenum">
              <a:rPr lang="en-IN" smtClean="0"/>
              <a:t>‹#›</a:t>
            </a:fld>
            <a:endParaRPr lang="en-IN" dirty="0"/>
          </a:p>
        </p:txBody>
      </p:sp>
    </p:spTree>
    <p:extLst>
      <p:ext uri="{BB962C8B-B14F-4D97-AF65-F5344CB8AC3E}">
        <p14:creationId xmlns:p14="http://schemas.microsoft.com/office/powerpoint/2010/main" val="655762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EE142-4965-4D7B-B865-BD2A01E9FD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CE6AFF-2184-449A-A16C-412F6DC39B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3B3C80-19A9-4AF1-BD73-08587F7323B0}"/>
              </a:ext>
            </a:extLst>
          </p:cNvPr>
          <p:cNvSpPr>
            <a:spLocks noGrp="1"/>
          </p:cNvSpPr>
          <p:nvPr>
            <p:ph type="dt" sz="half" idx="10"/>
          </p:nvPr>
        </p:nvSpPr>
        <p:spPr/>
        <p:txBody>
          <a:bodyPr/>
          <a:lstStyle/>
          <a:p>
            <a:fld id="{636E50E0-1D6A-4B54-A482-5475D35FBED1}" type="datetimeFigureOut">
              <a:rPr lang="en-IN" smtClean="0"/>
              <a:t>25-06-2022</a:t>
            </a:fld>
            <a:endParaRPr lang="en-IN" dirty="0"/>
          </a:p>
        </p:txBody>
      </p:sp>
      <p:sp>
        <p:nvSpPr>
          <p:cNvPr id="5" name="Footer Placeholder 4">
            <a:extLst>
              <a:ext uri="{FF2B5EF4-FFF2-40B4-BE49-F238E27FC236}">
                <a16:creationId xmlns:a16="http://schemas.microsoft.com/office/drawing/2014/main" id="{130A5F39-4D72-48FE-9DE1-C4A1DA76072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499A440-FE6B-47DC-B1F7-F3422858F744}"/>
              </a:ext>
            </a:extLst>
          </p:cNvPr>
          <p:cNvSpPr>
            <a:spLocks noGrp="1"/>
          </p:cNvSpPr>
          <p:nvPr>
            <p:ph type="sldNum" sz="quarter" idx="12"/>
          </p:nvPr>
        </p:nvSpPr>
        <p:spPr/>
        <p:txBody>
          <a:bodyPr/>
          <a:lstStyle/>
          <a:p>
            <a:fld id="{19CBD70D-C19A-4222-B444-905ADBB852EC}" type="slidenum">
              <a:rPr lang="en-IN" smtClean="0"/>
              <a:t>‹#›</a:t>
            </a:fld>
            <a:endParaRPr lang="en-IN" dirty="0"/>
          </a:p>
        </p:txBody>
      </p:sp>
    </p:spTree>
    <p:extLst>
      <p:ext uri="{BB962C8B-B14F-4D97-AF65-F5344CB8AC3E}">
        <p14:creationId xmlns:p14="http://schemas.microsoft.com/office/powerpoint/2010/main" val="1875051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DB4A72-DB7D-46B9-A005-76FC136C5D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B30D1F-9DC0-49C4-BCF3-AE66777A6E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7BF187-EC72-4412-81AB-D66AA8DF3A66}"/>
              </a:ext>
            </a:extLst>
          </p:cNvPr>
          <p:cNvSpPr>
            <a:spLocks noGrp="1"/>
          </p:cNvSpPr>
          <p:nvPr>
            <p:ph type="dt" sz="half" idx="10"/>
          </p:nvPr>
        </p:nvSpPr>
        <p:spPr/>
        <p:txBody>
          <a:bodyPr/>
          <a:lstStyle/>
          <a:p>
            <a:fld id="{636E50E0-1D6A-4B54-A482-5475D35FBED1}" type="datetimeFigureOut">
              <a:rPr lang="en-IN" smtClean="0"/>
              <a:t>25-06-2022</a:t>
            </a:fld>
            <a:endParaRPr lang="en-IN" dirty="0"/>
          </a:p>
        </p:txBody>
      </p:sp>
      <p:sp>
        <p:nvSpPr>
          <p:cNvPr id="5" name="Footer Placeholder 4">
            <a:extLst>
              <a:ext uri="{FF2B5EF4-FFF2-40B4-BE49-F238E27FC236}">
                <a16:creationId xmlns:a16="http://schemas.microsoft.com/office/drawing/2014/main" id="{13D5D270-D073-4130-8B65-001369F5BB4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6F8FD86-73E9-4182-BC21-D49930A4D072}"/>
              </a:ext>
            </a:extLst>
          </p:cNvPr>
          <p:cNvSpPr>
            <a:spLocks noGrp="1"/>
          </p:cNvSpPr>
          <p:nvPr>
            <p:ph type="sldNum" sz="quarter" idx="12"/>
          </p:nvPr>
        </p:nvSpPr>
        <p:spPr/>
        <p:txBody>
          <a:bodyPr/>
          <a:lstStyle/>
          <a:p>
            <a:fld id="{19CBD70D-C19A-4222-B444-905ADBB852EC}" type="slidenum">
              <a:rPr lang="en-IN" smtClean="0"/>
              <a:t>‹#›</a:t>
            </a:fld>
            <a:endParaRPr lang="en-IN" dirty="0"/>
          </a:p>
        </p:txBody>
      </p:sp>
    </p:spTree>
    <p:extLst>
      <p:ext uri="{BB962C8B-B14F-4D97-AF65-F5344CB8AC3E}">
        <p14:creationId xmlns:p14="http://schemas.microsoft.com/office/powerpoint/2010/main" val="2233366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2633321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232B-AB62-46D2-97D2-ECD0A185AE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FE4005-A573-4C31-8ADA-BEE324360F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731F92-070D-4FB4-884E-D89D3F574891}"/>
              </a:ext>
            </a:extLst>
          </p:cNvPr>
          <p:cNvSpPr>
            <a:spLocks noGrp="1"/>
          </p:cNvSpPr>
          <p:nvPr>
            <p:ph type="dt" sz="half" idx="10"/>
          </p:nvPr>
        </p:nvSpPr>
        <p:spPr/>
        <p:txBody>
          <a:bodyPr/>
          <a:lstStyle/>
          <a:p>
            <a:fld id="{636E50E0-1D6A-4B54-A482-5475D35FBED1}" type="datetimeFigureOut">
              <a:rPr lang="en-IN" smtClean="0"/>
              <a:t>25-06-2022</a:t>
            </a:fld>
            <a:endParaRPr lang="en-IN" dirty="0"/>
          </a:p>
        </p:txBody>
      </p:sp>
      <p:sp>
        <p:nvSpPr>
          <p:cNvPr id="5" name="Footer Placeholder 4">
            <a:extLst>
              <a:ext uri="{FF2B5EF4-FFF2-40B4-BE49-F238E27FC236}">
                <a16:creationId xmlns:a16="http://schemas.microsoft.com/office/drawing/2014/main" id="{1942B4F3-9DBA-4DCF-A50A-E128E929D4A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9E7B103-9F39-4893-A6CB-DE847D302456}"/>
              </a:ext>
            </a:extLst>
          </p:cNvPr>
          <p:cNvSpPr>
            <a:spLocks noGrp="1"/>
          </p:cNvSpPr>
          <p:nvPr>
            <p:ph type="sldNum" sz="quarter" idx="12"/>
          </p:nvPr>
        </p:nvSpPr>
        <p:spPr/>
        <p:txBody>
          <a:bodyPr/>
          <a:lstStyle/>
          <a:p>
            <a:fld id="{19CBD70D-C19A-4222-B444-905ADBB852EC}" type="slidenum">
              <a:rPr lang="en-IN" smtClean="0"/>
              <a:t>‹#›</a:t>
            </a:fld>
            <a:endParaRPr lang="en-IN" dirty="0"/>
          </a:p>
        </p:txBody>
      </p:sp>
    </p:spTree>
    <p:extLst>
      <p:ext uri="{BB962C8B-B14F-4D97-AF65-F5344CB8AC3E}">
        <p14:creationId xmlns:p14="http://schemas.microsoft.com/office/powerpoint/2010/main" val="696229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1EE7F-A06B-4D0D-9B45-DC040C3835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162E73-D0C9-4EEA-A1C6-D380ED4050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5F484C-0E48-49BB-BC19-32D3667B8B78}"/>
              </a:ext>
            </a:extLst>
          </p:cNvPr>
          <p:cNvSpPr>
            <a:spLocks noGrp="1"/>
          </p:cNvSpPr>
          <p:nvPr>
            <p:ph type="dt" sz="half" idx="10"/>
          </p:nvPr>
        </p:nvSpPr>
        <p:spPr/>
        <p:txBody>
          <a:bodyPr/>
          <a:lstStyle/>
          <a:p>
            <a:fld id="{636E50E0-1D6A-4B54-A482-5475D35FBED1}" type="datetimeFigureOut">
              <a:rPr lang="en-IN" smtClean="0"/>
              <a:t>25-06-2022</a:t>
            </a:fld>
            <a:endParaRPr lang="en-IN" dirty="0"/>
          </a:p>
        </p:txBody>
      </p:sp>
      <p:sp>
        <p:nvSpPr>
          <p:cNvPr id="5" name="Footer Placeholder 4">
            <a:extLst>
              <a:ext uri="{FF2B5EF4-FFF2-40B4-BE49-F238E27FC236}">
                <a16:creationId xmlns:a16="http://schemas.microsoft.com/office/drawing/2014/main" id="{ECBE382A-4680-4277-8292-C27E15EE184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A424234-F6A4-4556-8C25-1B0581BDBC7A}"/>
              </a:ext>
            </a:extLst>
          </p:cNvPr>
          <p:cNvSpPr>
            <a:spLocks noGrp="1"/>
          </p:cNvSpPr>
          <p:nvPr>
            <p:ph type="sldNum" sz="quarter" idx="12"/>
          </p:nvPr>
        </p:nvSpPr>
        <p:spPr/>
        <p:txBody>
          <a:bodyPr/>
          <a:lstStyle/>
          <a:p>
            <a:fld id="{19CBD70D-C19A-4222-B444-905ADBB852EC}" type="slidenum">
              <a:rPr lang="en-IN" smtClean="0"/>
              <a:t>‹#›</a:t>
            </a:fld>
            <a:endParaRPr lang="en-IN" dirty="0"/>
          </a:p>
        </p:txBody>
      </p:sp>
    </p:spTree>
    <p:extLst>
      <p:ext uri="{BB962C8B-B14F-4D97-AF65-F5344CB8AC3E}">
        <p14:creationId xmlns:p14="http://schemas.microsoft.com/office/powerpoint/2010/main" val="3269456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23C6F-89F1-4C44-96E2-EA9485A072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16B2CC-121E-4B77-9001-97A96D730F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49AB6E-0CBA-4594-BFAB-B3F42E0CB4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7C2E2E-3F7D-4CF8-9D8F-1DF5CFCA993D}"/>
              </a:ext>
            </a:extLst>
          </p:cNvPr>
          <p:cNvSpPr>
            <a:spLocks noGrp="1"/>
          </p:cNvSpPr>
          <p:nvPr>
            <p:ph type="dt" sz="half" idx="10"/>
          </p:nvPr>
        </p:nvSpPr>
        <p:spPr/>
        <p:txBody>
          <a:bodyPr/>
          <a:lstStyle/>
          <a:p>
            <a:fld id="{636E50E0-1D6A-4B54-A482-5475D35FBED1}" type="datetimeFigureOut">
              <a:rPr lang="en-IN" smtClean="0"/>
              <a:t>25-06-2022</a:t>
            </a:fld>
            <a:endParaRPr lang="en-IN" dirty="0"/>
          </a:p>
        </p:txBody>
      </p:sp>
      <p:sp>
        <p:nvSpPr>
          <p:cNvPr id="6" name="Footer Placeholder 5">
            <a:extLst>
              <a:ext uri="{FF2B5EF4-FFF2-40B4-BE49-F238E27FC236}">
                <a16:creationId xmlns:a16="http://schemas.microsoft.com/office/drawing/2014/main" id="{1B02321B-041B-4511-9A2A-34A7D66152D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C2734BB-8A20-456F-9ADD-731448E9289D}"/>
              </a:ext>
            </a:extLst>
          </p:cNvPr>
          <p:cNvSpPr>
            <a:spLocks noGrp="1"/>
          </p:cNvSpPr>
          <p:nvPr>
            <p:ph type="sldNum" sz="quarter" idx="12"/>
          </p:nvPr>
        </p:nvSpPr>
        <p:spPr/>
        <p:txBody>
          <a:bodyPr/>
          <a:lstStyle/>
          <a:p>
            <a:fld id="{19CBD70D-C19A-4222-B444-905ADBB852EC}" type="slidenum">
              <a:rPr lang="en-IN" smtClean="0"/>
              <a:t>‹#›</a:t>
            </a:fld>
            <a:endParaRPr lang="en-IN" dirty="0"/>
          </a:p>
        </p:txBody>
      </p:sp>
    </p:spTree>
    <p:extLst>
      <p:ext uri="{BB962C8B-B14F-4D97-AF65-F5344CB8AC3E}">
        <p14:creationId xmlns:p14="http://schemas.microsoft.com/office/powerpoint/2010/main" val="106526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72568-BB4B-4A62-9B0D-C9480711CED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4A5BFE-2445-4595-B91C-37E8602971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4FEFE0-7BE2-4D1C-9494-C11D66FFA0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BD68DC-B98D-4C04-8F3A-8BDF4727C0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9462D2-9FA8-4734-B367-958396E2F1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996D9B-496E-411A-99D1-C1E123B19116}"/>
              </a:ext>
            </a:extLst>
          </p:cNvPr>
          <p:cNvSpPr>
            <a:spLocks noGrp="1"/>
          </p:cNvSpPr>
          <p:nvPr>
            <p:ph type="dt" sz="half" idx="10"/>
          </p:nvPr>
        </p:nvSpPr>
        <p:spPr/>
        <p:txBody>
          <a:bodyPr/>
          <a:lstStyle/>
          <a:p>
            <a:fld id="{636E50E0-1D6A-4B54-A482-5475D35FBED1}" type="datetimeFigureOut">
              <a:rPr lang="en-IN" smtClean="0"/>
              <a:t>25-06-2022</a:t>
            </a:fld>
            <a:endParaRPr lang="en-IN" dirty="0"/>
          </a:p>
        </p:txBody>
      </p:sp>
      <p:sp>
        <p:nvSpPr>
          <p:cNvPr id="8" name="Footer Placeholder 7">
            <a:extLst>
              <a:ext uri="{FF2B5EF4-FFF2-40B4-BE49-F238E27FC236}">
                <a16:creationId xmlns:a16="http://schemas.microsoft.com/office/drawing/2014/main" id="{7D671B7F-886F-4647-9A0A-2B0932836BBE}"/>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B38ACE40-94CD-4636-A677-64F40AE08332}"/>
              </a:ext>
            </a:extLst>
          </p:cNvPr>
          <p:cNvSpPr>
            <a:spLocks noGrp="1"/>
          </p:cNvSpPr>
          <p:nvPr>
            <p:ph type="sldNum" sz="quarter" idx="12"/>
          </p:nvPr>
        </p:nvSpPr>
        <p:spPr/>
        <p:txBody>
          <a:bodyPr/>
          <a:lstStyle/>
          <a:p>
            <a:fld id="{19CBD70D-C19A-4222-B444-905ADBB852EC}" type="slidenum">
              <a:rPr lang="en-IN" smtClean="0"/>
              <a:t>‹#›</a:t>
            </a:fld>
            <a:endParaRPr lang="en-IN" dirty="0"/>
          </a:p>
        </p:txBody>
      </p:sp>
    </p:spTree>
    <p:extLst>
      <p:ext uri="{BB962C8B-B14F-4D97-AF65-F5344CB8AC3E}">
        <p14:creationId xmlns:p14="http://schemas.microsoft.com/office/powerpoint/2010/main" val="374360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B99DB-0A4D-4D76-81D2-CF38D83F12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6B6261-2B8E-4805-A1FA-F2598FFFF071}"/>
              </a:ext>
            </a:extLst>
          </p:cNvPr>
          <p:cNvSpPr>
            <a:spLocks noGrp="1"/>
          </p:cNvSpPr>
          <p:nvPr>
            <p:ph type="dt" sz="half" idx="10"/>
          </p:nvPr>
        </p:nvSpPr>
        <p:spPr/>
        <p:txBody>
          <a:bodyPr/>
          <a:lstStyle/>
          <a:p>
            <a:fld id="{636E50E0-1D6A-4B54-A482-5475D35FBED1}" type="datetimeFigureOut">
              <a:rPr lang="en-IN" smtClean="0"/>
              <a:t>25-06-2022</a:t>
            </a:fld>
            <a:endParaRPr lang="en-IN" dirty="0"/>
          </a:p>
        </p:txBody>
      </p:sp>
      <p:sp>
        <p:nvSpPr>
          <p:cNvPr id="4" name="Footer Placeholder 3">
            <a:extLst>
              <a:ext uri="{FF2B5EF4-FFF2-40B4-BE49-F238E27FC236}">
                <a16:creationId xmlns:a16="http://schemas.microsoft.com/office/drawing/2014/main" id="{27CF7B88-8A89-4C99-B6AE-8A59DABC86D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1BF713CF-B78A-4724-B1D4-E6B5031D9605}"/>
              </a:ext>
            </a:extLst>
          </p:cNvPr>
          <p:cNvSpPr>
            <a:spLocks noGrp="1"/>
          </p:cNvSpPr>
          <p:nvPr>
            <p:ph type="sldNum" sz="quarter" idx="12"/>
          </p:nvPr>
        </p:nvSpPr>
        <p:spPr/>
        <p:txBody>
          <a:bodyPr/>
          <a:lstStyle/>
          <a:p>
            <a:fld id="{19CBD70D-C19A-4222-B444-905ADBB852EC}" type="slidenum">
              <a:rPr lang="en-IN" smtClean="0"/>
              <a:t>‹#›</a:t>
            </a:fld>
            <a:endParaRPr lang="en-IN" dirty="0"/>
          </a:p>
        </p:txBody>
      </p:sp>
    </p:spTree>
    <p:extLst>
      <p:ext uri="{BB962C8B-B14F-4D97-AF65-F5344CB8AC3E}">
        <p14:creationId xmlns:p14="http://schemas.microsoft.com/office/powerpoint/2010/main" val="2497886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61D71A-4D09-4CFF-AA38-F509A42A0983}"/>
              </a:ext>
            </a:extLst>
          </p:cNvPr>
          <p:cNvSpPr>
            <a:spLocks noGrp="1"/>
          </p:cNvSpPr>
          <p:nvPr>
            <p:ph type="dt" sz="half" idx="10"/>
          </p:nvPr>
        </p:nvSpPr>
        <p:spPr/>
        <p:txBody>
          <a:bodyPr/>
          <a:lstStyle/>
          <a:p>
            <a:fld id="{636E50E0-1D6A-4B54-A482-5475D35FBED1}" type="datetimeFigureOut">
              <a:rPr lang="en-IN" smtClean="0"/>
              <a:t>25-06-2022</a:t>
            </a:fld>
            <a:endParaRPr lang="en-IN" dirty="0"/>
          </a:p>
        </p:txBody>
      </p:sp>
      <p:sp>
        <p:nvSpPr>
          <p:cNvPr id="3" name="Footer Placeholder 2">
            <a:extLst>
              <a:ext uri="{FF2B5EF4-FFF2-40B4-BE49-F238E27FC236}">
                <a16:creationId xmlns:a16="http://schemas.microsoft.com/office/drawing/2014/main" id="{DD801A5D-B0BE-4822-8A08-7DF2945AE0CF}"/>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E4D8958-9CA0-485D-8EA5-282F783914C4}"/>
              </a:ext>
            </a:extLst>
          </p:cNvPr>
          <p:cNvSpPr>
            <a:spLocks noGrp="1"/>
          </p:cNvSpPr>
          <p:nvPr>
            <p:ph type="sldNum" sz="quarter" idx="12"/>
          </p:nvPr>
        </p:nvSpPr>
        <p:spPr/>
        <p:txBody>
          <a:bodyPr/>
          <a:lstStyle/>
          <a:p>
            <a:fld id="{19CBD70D-C19A-4222-B444-905ADBB852EC}" type="slidenum">
              <a:rPr lang="en-IN" smtClean="0"/>
              <a:t>‹#›</a:t>
            </a:fld>
            <a:endParaRPr lang="en-IN" dirty="0"/>
          </a:p>
        </p:txBody>
      </p:sp>
    </p:spTree>
    <p:extLst>
      <p:ext uri="{BB962C8B-B14F-4D97-AF65-F5344CB8AC3E}">
        <p14:creationId xmlns:p14="http://schemas.microsoft.com/office/powerpoint/2010/main" val="2133497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2D3CA-9D11-44B0-952C-480AACCBA7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D33CFAA-8BF7-47D7-8632-9C87B08878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A17C2B-4665-43DC-893D-290606E527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DBFF17-C272-41F0-83C0-B805A96C7B7B}"/>
              </a:ext>
            </a:extLst>
          </p:cNvPr>
          <p:cNvSpPr>
            <a:spLocks noGrp="1"/>
          </p:cNvSpPr>
          <p:nvPr>
            <p:ph type="dt" sz="half" idx="10"/>
          </p:nvPr>
        </p:nvSpPr>
        <p:spPr/>
        <p:txBody>
          <a:bodyPr/>
          <a:lstStyle/>
          <a:p>
            <a:fld id="{636E50E0-1D6A-4B54-A482-5475D35FBED1}" type="datetimeFigureOut">
              <a:rPr lang="en-IN" smtClean="0"/>
              <a:t>25-06-2022</a:t>
            </a:fld>
            <a:endParaRPr lang="en-IN" dirty="0"/>
          </a:p>
        </p:txBody>
      </p:sp>
      <p:sp>
        <p:nvSpPr>
          <p:cNvPr id="6" name="Footer Placeholder 5">
            <a:extLst>
              <a:ext uri="{FF2B5EF4-FFF2-40B4-BE49-F238E27FC236}">
                <a16:creationId xmlns:a16="http://schemas.microsoft.com/office/drawing/2014/main" id="{8983F8E1-35ED-46F6-811B-98288BB3B82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3B93D16-47FF-4107-9493-27AB95DDD390}"/>
              </a:ext>
            </a:extLst>
          </p:cNvPr>
          <p:cNvSpPr>
            <a:spLocks noGrp="1"/>
          </p:cNvSpPr>
          <p:nvPr>
            <p:ph type="sldNum" sz="quarter" idx="12"/>
          </p:nvPr>
        </p:nvSpPr>
        <p:spPr/>
        <p:txBody>
          <a:bodyPr/>
          <a:lstStyle/>
          <a:p>
            <a:fld id="{19CBD70D-C19A-4222-B444-905ADBB852EC}" type="slidenum">
              <a:rPr lang="en-IN" smtClean="0"/>
              <a:t>‹#›</a:t>
            </a:fld>
            <a:endParaRPr lang="en-IN" dirty="0"/>
          </a:p>
        </p:txBody>
      </p:sp>
    </p:spTree>
    <p:extLst>
      <p:ext uri="{BB962C8B-B14F-4D97-AF65-F5344CB8AC3E}">
        <p14:creationId xmlns:p14="http://schemas.microsoft.com/office/powerpoint/2010/main" val="1575401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BB497-AD46-4DFC-B4DB-505003B73A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1B33B5-7D79-4389-9618-99001247A2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2FAD1F26-E916-4352-A9C5-FFC02FBB69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592A5C-51F1-4CE6-A074-C1BD4B538DF1}"/>
              </a:ext>
            </a:extLst>
          </p:cNvPr>
          <p:cNvSpPr>
            <a:spLocks noGrp="1"/>
          </p:cNvSpPr>
          <p:nvPr>
            <p:ph type="dt" sz="half" idx="10"/>
          </p:nvPr>
        </p:nvSpPr>
        <p:spPr/>
        <p:txBody>
          <a:bodyPr/>
          <a:lstStyle/>
          <a:p>
            <a:fld id="{636E50E0-1D6A-4B54-A482-5475D35FBED1}" type="datetimeFigureOut">
              <a:rPr lang="en-IN" smtClean="0"/>
              <a:t>25-06-2022</a:t>
            </a:fld>
            <a:endParaRPr lang="en-IN" dirty="0"/>
          </a:p>
        </p:txBody>
      </p:sp>
      <p:sp>
        <p:nvSpPr>
          <p:cNvPr id="6" name="Footer Placeholder 5">
            <a:extLst>
              <a:ext uri="{FF2B5EF4-FFF2-40B4-BE49-F238E27FC236}">
                <a16:creationId xmlns:a16="http://schemas.microsoft.com/office/drawing/2014/main" id="{867330E2-8B7C-4928-AB30-4232534E887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4367312-9455-4BE7-AADD-548B0D691F2C}"/>
              </a:ext>
            </a:extLst>
          </p:cNvPr>
          <p:cNvSpPr>
            <a:spLocks noGrp="1"/>
          </p:cNvSpPr>
          <p:nvPr>
            <p:ph type="sldNum" sz="quarter" idx="12"/>
          </p:nvPr>
        </p:nvSpPr>
        <p:spPr/>
        <p:txBody>
          <a:bodyPr/>
          <a:lstStyle/>
          <a:p>
            <a:fld id="{19CBD70D-C19A-4222-B444-905ADBB852EC}" type="slidenum">
              <a:rPr lang="en-IN" smtClean="0"/>
              <a:t>‹#›</a:t>
            </a:fld>
            <a:endParaRPr lang="en-IN" dirty="0"/>
          </a:p>
        </p:txBody>
      </p:sp>
    </p:spTree>
    <p:extLst>
      <p:ext uri="{BB962C8B-B14F-4D97-AF65-F5344CB8AC3E}">
        <p14:creationId xmlns:p14="http://schemas.microsoft.com/office/powerpoint/2010/main" val="2381245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7B4670-96DC-4640-A139-E7CFE96E00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B2E255-BC9C-4658-8076-BBAF224DD2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3E86A4-126A-48CD-87DA-3B0879335A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6E50E0-1D6A-4B54-A482-5475D35FBED1}" type="datetimeFigureOut">
              <a:rPr lang="en-IN" smtClean="0"/>
              <a:t>25-06-2022</a:t>
            </a:fld>
            <a:endParaRPr lang="en-IN" dirty="0"/>
          </a:p>
        </p:txBody>
      </p:sp>
      <p:sp>
        <p:nvSpPr>
          <p:cNvPr id="5" name="Footer Placeholder 4">
            <a:extLst>
              <a:ext uri="{FF2B5EF4-FFF2-40B4-BE49-F238E27FC236}">
                <a16:creationId xmlns:a16="http://schemas.microsoft.com/office/drawing/2014/main" id="{0FC1B167-A3C3-4D3C-940F-393E32D52D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A511195F-14DD-47F3-B5EC-A363EAE0E9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CBD70D-C19A-4222-B444-905ADBB852EC}" type="slidenum">
              <a:rPr lang="en-IN" smtClean="0"/>
              <a:t>‹#›</a:t>
            </a:fld>
            <a:endParaRPr lang="en-IN" dirty="0"/>
          </a:p>
        </p:txBody>
      </p:sp>
    </p:spTree>
    <p:extLst>
      <p:ext uri="{BB962C8B-B14F-4D97-AF65-F5344CB8AC3E}">
        <p14:creationId xmlns:p14="http://schemas.microsoft.com/office/powerpoint/2010/main" val="1659243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43046" y="2479676"/>
            <a:ext cx="10514784" cy="1219200"/>
          </a:xfrm>
        </p:spPr>
        <p:txBody>
          <a:bodyPr>
            <a:normAutofit/>
          </a:bodyPr>
          <a:lstStyle/>
          <a:p>
            <a:pPr algn="ctr"/>
            <a:r>
              <a:rPr lang="en-US" sz="2400" dirty="0"/>
              <a:t>Attendance Monitoring System Using Facial Recognition</a:t>
            </a:r>
            <a:endParaRPr lang="en-US" sz="2400" b="0" cap="none" spc="0" dirty="0">
              <a:ln w="0"/>
              <a:effectLst>
                <a:outerShdw blurRad="38100" dist="19050" dir="2700000" algn="tl" rotWithShape="0">
                  <a:schemeClr val="dk1">
                    <a:alpha val="40000"/>
                  </a:schemeClr>
                </a:outerShdw>
              </a:effectLst>
            </a:endParaRPr>
          </a:p>
          <a:p>
            <a:pPr algn="ctr"/>
            <a:r>
              <a:rPr lang="en-GB" sz="2000" dirty="0"/>
              <a:t>Project Group No:- 21-CSP14</a:t>
            </a:r>
          </a:p>
          <a:p>
            <a:pPr algn="ctr"/>
            <a:endParaRPr lang="en-GB" dirty="0">
              <a:solidFill>
                <a:srgbClr val="FF0000"/>
              </a:solidFill>
            </a:endParaRPr>
          </a:p>
          <a:p>
            <a:endParaRPr lang="en-US"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250305069"/>
              </p:ext>
            </p:extLst>
          </p:nvPr>
        </p:nvGraphicFramePr>
        <p:xfrm>
          <a:off x="2286001" y="533400"/>
          <a:ext cx="7696201" cy="1236567"/>
        </p:xfrm>
        <a:graphic>
          <a:graphicData uri="http://schemas.openxmlformats.org/drawingml/2006/table">
            <a:tbl>
              <a:tblPr/>
              <a:tblGrid>
                <a:gridCol w="1075606">
                  <a:extLst>
                    <a:ext uri="{9D8B030D-6E8A-4147-A177-3AD203B41FA5}">
                      <a16:colId xmlns:a16="http://schemas.microsoft.com/office/drawing/2014/main" val="20000"/>
                    </a:ext>
                  </a:extLst>
                </a:gridCol>
                <a:gridCol w="5669629">
                  <a:extLst>
                    <a:ext uri="{9D8B030D-6E8A-4147-A177-3AD203B41FA5}">
                      <a16:colId xmlns:a16="http://schemas.microsoft.com/office/drawing/2014/main" val="20001"/>
                    </a:ext>
                  </a:extLst>
                </a:gridCol>
                <a:gridCol w="950966">
                  <a:extLst>
                    <a:ext uri="{9D8B030D-6E8A-4147-A177-3AD203B41FA5}">
                      <a16:colId xmlns:a16="http://schemas.microsoft.com/office/drawing/2014/main" val="20002"/>
                    </a:ext>
                  </a:extLst>
                </a:gridCol>
              </a:tblGrid>
              <a:tr h="847531">
                <a:tc>
                  <a:txBody>
                    <a:bodyPr/>
                    <a:lstStyle/>
                    <a:p>
                      <a:pPr algn="l">
                        <a:lnSpc>
                          <a:spcPct val="150000"/>
                        </a:lnSpc>
                        <a:spcAft>
                          <a:spcPts val="0"/>
                        </a:spcAft>
                      </a:pPr>
                      <a:br>
                        <a:rPr lang="en-US" sz="1200" dirty="0">
                          <a:latin typeface="Times New Roman"/>
                          <a:ea typeface="Calibri"/>
                          <a:cs typeface="Times New Roman"/>
                        </a:rPr>
                      </a:br>
                      <a:endParaRPr lang="en-US" sz="1200" dirty="0">
                        <a:latin typeface="Cambria"/>
                        <a:ea typeface="Calibri"/>
                        <a:cs typeface="Times New Roman"/>
                      </a:endParaRPr>
                    </a:p>
                  </a:txBody>
                  <a:tcPr marL="65804" marR="65804" marT="0" marB="0">
                    <a:lnL>
                      <a:noFill/>
                    </a:lnL>
                    <a:lnR>
                      <a:noFill/>
                    </a:lnR>
                    <a:lnT>
                      <a:noFill/>
                    </a:lnT>
                    <a:lnB>
                      <a:noFill/>
                    </a:lnB>
                  </a:tcPr>
                </a:tc>
                <a:tc>
                  <a:txBody>
                    <a:bodyPr/>
                    <a:lstStyle/>
                    <a:p>
                      <a:pPr algn="ctr">
                        <a:lnSpc>
                          <a:spcPct val="115000"/>
                        </a:lnSpc>
                        <a:spcAft>
                          <a:spcPts val="0"/>
                        </a:spcAft>
                      </a:pPr>
                      <a:r>
                        <a:rPr lang="en-US" sz="1800" b="1" dirty="0">
                          <a:latin typeface="Cambria"/>
                          <a:ea typeface="Calibri"/>
                          <a:cs typeface="Times New Roman"/>
                        </a:rPr>
                        <a:t>Nitte  Meenakshi Institute of Technology</a:t>
                      </a:r>
                      <a:endParaRPr lang="en-US" sz="1100" dirty="0">
                        <a:latin typeface="Calibri"/>
                        <a:ea typeface="Calibri"/>
                        <a:cs typeface="Times New Roman"/>
                      </a:endParaRPr>
                    </a:p>
                    <a:p>
                      <a:pPr algn="ctr">
                        <a:lnSpc>
                          <a:spcPct val="115000"/>
                        </a:lnSpc>
                        <a:spcAft>
                          <a:spcPts val="0"/>
                        </a:spcAft>
                      </a:pPr>
                      <a:r>
                        <a:rPr lang="en-US" sz="700" dirty="0">
                          <a:latin typeface="Cambria"/>
                          <a:ea typeface="Calibri"/>
                          <a:cs typeface="Times New Roman"/>
                        </a:rPr>
                        <a:t>(AN AUTONOMOUS INSTITUTION AFFILIATED TO VISVESVARAYA TECHNOLOGICAL UNIVERSITY, BELGAUM)</a:t>
                      </a:r>
                      <a:endParaRPr lang="en-US" sz="1100" dirty="0">
                        <a:latin typeface="Calibri"/>
                        <a:ea typeface="Calibri"/>
                        <a:cs typeface="Times New Roman"/>
                      </a:endParaRPr>
                    </a:p>
                    <a:p>
                      <a:pPr algn="ctr">
                        <a:lnSpc>
                          <a:spcPct val="115000"/>
                        </a:lnSpc>
                        <a:spcAft>
                          <a:spcPts val="0"/>
                        </a:spcAft>
                      </a:pPr>
                      <a:r>
                        <a:rPr lang="en-US" sz="800" dirty="0">
                          <a:latin typeface="Cambria"/>
                          <a:ea typeface="Calibri"/>
                          <a:cs typeface="Times New Roman"/>
                        </a:rPr>
                        <a:t>PB No. 6429, Yelahanka, Bangalore 560-064, Karnataka</a:t>
                      </a:r>
                      <a:endParaRPr lang="en-US" sz="1100" dirty="0">
                        <a:latin typeface="Calibri"/>
                        <a:ea typeface="Calibri"/>
                        <a:cs typeface="Times New Roman"/>
                      </a:endParaRPr>
                    </a:p>
                    <a:p>
                      <a:pPr algn="ctr">
                        <a:lnSpc>
                          <a:spcPct val="115000"/>
                        </a:lnSpc>
                        <a:spcAft>
                          <a:spcPts val="0"/>
                        </a:spcAft>
                      </a:pPr>
                      <a:r>
                        <a:rPr lang="en-US" sz="800" dirty="0">
                          <a:latin typeface="Cambria"/>
                          <a:ea typeface="Calibri"/>
                          <a:cs typeface="Times New Roman"/>
                        </a:rPr>
                        <a:t>Telephone: 080- 22167800, 22167860, Fax: 080 - 22167805</a:t>
                      </a:r>
                      <a:endParaRPr lang="en-US" sz="1100" dirty="0">
                        <a:latin typeface="Calibri"/>
                        <a:ea typeface="Calibri"/>
                        <a:cs typeface="Times New Roman"/>
                      </a:endParaRPr>
                    </a:p>
                  </a:txBody>
                  <a:tcPr marL="65804" marR="65804" marT="0" marB="0">
                    <a:lnL>
                      <a:noFill/>
                    </a:lnL>
                    <a:lnR>
                      <a:noFill/>
                    </a:lnR>
                    <a:lnT>
                      <a:noFill/>
                    </a:lnT>
                    <a:lnB>
                      <a:noFill/>
                    </a:lnB>
                  </a:tcPr>
                </a:tc>
                <a:tc>
                  <a:txBody>
                    <a:bodyPr/>
                    <a:lstStyle/>
                    <a:p>
                      <a:pPr algn="l">
                        <a:lnSpc>
                          <a:spcPct val="115000"/>
                        </a:lnSpc>
                        <a:spcAft>
                          <a:spcPts val="0"/>
                        </a:spcAft>
                      </a:pPr>
                      <a:endParaRPr lang="en-US" sz="1200" dirty="0">
                        <a:latin typeface="Cambria"/>
                        <a:ea typeface="Calibri"/>
                        <a:cs typeface="Times New Roman"/>
                      </a:endParaRPr>
                    </a:p>
                  </a:txBody>
                  <a:tcPr marL="65804" marR="65804" marT="0" marB="0">
                    <a:lnL>
                      <a:noFill/>
                    </a:lnL>
                    <a:lnR>
                      <a:noFill/>
                    </a:lnR>
                    <a:lnT>
                      <a:noFill/>
                    </a:lnT>
                    <a:lnB>
                      <a:noFill/>
                    </a:lnB>
                  </a:tcPr>
                </a:tc>
                <a:extLst>
                  <a:ext uri="{0D108BD9-81ED-4DB2-BD59-A6C34878D82A}">
                    <a16:rowId xmlns:a16="http://schemas.microsoft.com/office/drawing/2014/main" val="10000"/>
                  </a:ext>
                </a:extLst>
              </a:tr>
              <a:tr h="389036">
                <a:tc gridSpan="3">
                  <a:txBody>
                    <a:bodyPr/>
                    <a:lstStyle/>
                    <a:p>
                      <a:pPr algn="ctr">
                        <a:lnSpc>
                          <a:spcPct val="115000"/>
                        </a:lnSpc>
                        <a:spcAft>
                          <a:spcPts val="0"/>
                        </a:spcAft>
                      </a:pPr>
                      <a:r>
                        <a:rPr lang="en-US" sz="1700" b="1" dirty="0">
                          <a:latin typeface="Cambria"/>
                          <a:ea typeface="Calibri"/>
                          <a:cs typeface="Times New Roman"/>
                        </a:rPr>
                        <a:t>Department of Computer Science and Engineering</a:t>
                      </a:r>
                      <a:endParaRPr lang="en-US" sz="1100" dirty="0">
                        <a:latin typeface="Calibri"/>
                        <a:ea typeface="Calibri"/>
                        <a:cs typeface="Times New Roman"/>
                      </a:endParaRPr>
                    </a:p>
                  </a:txBody>
                  <a:tcPr marL="65804" marR="65804"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grpSp>
        <p:nvGrpSpPr>
          <p:cNvPr id="2" name="Group 1"/>
          <p:cNvGrpSpPr/>
          <p:nvPr/>
        </p:nvGrpSpPr>
        <p:grpSpPr>
          <a:xfrm>
            <a:off x="2452396" y="457200"/>
            <a:ext cx="7287208" cy="847726"/>
            <a:chOff x="1379026" y="533400"/>
            <a:chExt cx="7117274" cy="847726"/>
          </a:xfrm>
        </p:grpSpPr>
        <p:pic>
          <p:nvPicPr>
            <p:cNvPr id="26626" name="Picture 2" descr="nitteimg-footer"/>
            <p:cNvPicPr>
              <a:picLocks noChangeAspect="1" noChangeArrowheads="1"/>
            </p:cNvPicPr>
            <p:nvPr/>
          </p:nvPicPr>
          <p:blipFill>
            <a:blip r:embed="rId3"/>
            <a:srcRect/>
            <a:stretch>
              <a:fillRect/>
            </a:stretch>
          </p:blipFill>
          <p:spPr bwMode="auto">
            <a:xfrm>
              <a:off x="1379026" y="709127"/>
              <a:ext cx="1045469" cy="442555"/>
            </a:xfrm>
            <a:prstGeom prst="rect">
              <a:avLst/>
            </a:prstGeom>
            <a:noFill/>
          </p:spPr>
        </p:pic>
        <p:pic>
          <p:nvPicPr>
            <p:cNvPr id="26625" name="Picture 1" descr="nmit"/>
            <p:cNvPicPr>
              <a:picLocks noChangeAspect="1" noChangeArrowheads="1"/>
            </p:cNvPicPr>
            <p:nvPr/>
          </p:nvPicPr>
          <p:blipFill>
            <a:blip r:embed="rId4"/>
            <a:srcRect/>
            <a:stretch>
              <a:fillRect/>
            </a:stretch>
          </p:blipFill>
          <p:spPr bwMode="auto">
            <a:xfrm>
              <a:off x="7772400" y="533400"/>
              <a:ext cx="723900" cy="847726"/>
            </a:xfrm>
            <a:prstGeom prst="rect">
              <a:avLst/>
            </a:prstGeom>
            <a:noFill/>
          </p:spPr>
        </p:pic>
      </p:grpSp>
      <p:sp>
        <p:nvSpPr>
          <p:cNvPr id="8" name="Subtitle 2"/>
          <p:cNvSpPr txBox="1">
            <a:spLocks/>
          </p:cNvSpPr>
          <p:nvPr/>
        </p:nvSpPr>
        <p:spPr>
          <a:xfrm>
            <a:off x="1992924" y="4800600"/>
            <a:ext cx="3886201" cy="1447800"/>
          </a:xfrm>
          <a:prstGeom prst="rect">
            <a:avLst/>
          </a:prstGeom>
        </p:spPr>
        <p:txBody>
          <a:bodyPr vert="horz">
            <a:normAutofit fontScale="40000" lnSpcReduction="20000"/>
          </a:bodyPr>
          <a:lstStyle/>
          <a:p>
            <a:pPr>
              <a:spcBef>
                <a:spcPts val="600"/>
              </a:spcBef>
              <a:buClr>
                <a:schemeClr val="accent1"/>
              </a:buClr>
              <a:buSzPct val="70000"/>
              <a:defRPr/>
            </a:pPr>
            <a:r>
              <a:rPr lang="en-GB" sz="4300" b="1" u="sng" dirty="0">
                <a:solidFill>
                  <a:schemeClr val="tx2"/>
                </a:solidFill>
              </a:rPr>
              <a:t>Presentation By:</a:t>
            </a:r>
          </a:p>
          <a:p>
            <a:pPr>
              <a:spcBef>
                <a:spcPts val="600"/>
              </a:spcBef>
              <a:buClr>
                <a:schemeClr val="accent1"/>
              </a:buClr>
              <a:buSzPct val="70000"/>
              <a:defRPr/>
            </a:pPr>
            <a:r>
              <a:rPr lang="en-US" sz="4300" b="1" dirty="0">
                <a:solidFill>
                  <a:schemeClr val="tx2"/>
                </a:solidFill>
              </a:rPr>
              <a:t>PIYUSH KUMAR NAYAN 1NT19CS135</a:t>
            </a:r>
          </a:p>
          <a:p>
            <a:pPr>
              <a:spcBef>
                <a:spcPts val="600"/>
              </a:spcBef>
              <a:buClr>
                <a:schemeClr val="accent1"/>
              </a:buClr>
              <a:buSzPct val="70000"/>
              <a:defRPr/>
            </a:pPr>
            <a:r>
              <a:rPr lang="en-US" sz="4300" b="1" dirty="0">
                <a:solidFill>
                  <a:schemeClr val="tx2"/>
                </a:solidFill>
              </a:rPr>
              <a:t>GUNDU RAO M G 1NT19CS102</a:t>
            </a:r>
          </a:p>
          <a:p>
            <a:pPr>
              <a:spcBef>
                <a:spcPts val="600"/>
              </a:spcBef>
              <a:buClr>
                <a:schemeClr val="accent1"/>
              </a:buClr>
              <a:buSzPct val="70000"/>
              <a:defRPr/>
            </a:pPr>
            <a:r>
              <a:rPr lang="en-US" sz="4300" b="1" dirty="0">
                <a:solidFill>
                  <a:schemeClr val="tx2"/>
                </a:solidFill>
              </a:rPr>
              <a:t>SPOORTHI SAJJAN 1NT19CS186</a:t>
            </a:r>
          </a:p>
          <a:p>
            <a:pPr>
              <a:spcBef>
                <a:spcPts val="600"/>
              </a:spcBef>
              <a:buClr>
                <a:schemeClr val="accent1"/>
              </a:buClr>
              <a:buSzPct val="70000"/>
              <a:defRPr/>
            </a:pPr>
            <a:r>
              <a:rPr lang="en-US" sz="4300" b="1" dirty="0">
                <a:solidFill>
                  <a:schemeClr val="tx2"/>
                </a:solidFill>
              </a:rPr>
              <a:t>PRINCE KUMAR 1NT19CS</a:t>
            </a:r>
          </a:p>
        </p:txBody>
      </p:sp>
      <p:sp>
        <p:nvSpPr>
          <p:cNvPr id="9" name="Subtitle 2"/>
          <p:cNvSpPr txBox="1">
            <a:spLocks/>
          </p:cNvSpPr>
          <p:nvPr/>
        </p:nvSpPr>
        <p:spPr>
          <a:xfrm>
            <a:off x="6857999" y="5181600"/>
            <a:ext cx="4126523" cy="1219200"/>
          </a:xfrm>
          <a:prstGeom prst="rect">
            <a:avLst/>
          </a:prstGeom>
        </p:spPr>
        <p:txBody>
          <a:bodyPr vert="horz">
            <a:normAutofit/>
          </a:bodyPr>
          <a:lstStyle/>
          <a:p>
            <a:pPr algn="ctr">
              <a:spcBef>
                <a:spcPts val="600"/>
              </a:spcBef>
              <a:buClr>
                <a:schemeClr val="accent1"/>
              </a:buClr>
              <a:buSzPct val="70000"/>
              <a:defRPr/>
            </a:pPr>
            <a:r>
              <a:rPr lang="en-GB" b="1" u="sng" dirty="0">
                <a:solidFill>
                  <a:schemeClr val="tx2"/>
                </a:solidFill>
              </a:rPr>
              <a:t>Guided By:</a:t>
            </a:r>
          </a:p>
          <a:p>
            <a:pPr>
              <a:spcBef>
                <a:spcPts val="600"/>
              </a:spcBef>
              <a:buClr>
                <a:schemeClr val="accent1"/>
              </a:buClr>
              <a:buSzPct val="70000"/>
              <a:defRPr/>
            </a:pPr>
            <a:r>
              <a:rPr lang="en-GB" b="1" dirty="0">
                <a:solidFill>
                  <a:schemeClr val="tx2"/>
                </a:solidFill>
              </a:rPr>
              <a:t>Name of the Guide: DR.SAROJADEVI</a:t>
            </a:r>
          </a:p>
          <a:p>
            <a:pPr>
              <a:spcBef>
                <a:spcPts val="600"/>
              </a:spcBef>
              <a:buClr>
                <a:schemeClr val="accent1"/>
              </a:buClr>
              <a:buSzPct val="70000"/>
              <a:defRPr/>
            </a:pPr>
            <a:r>
              <a:rPr lang="en-GB" b="1" dirty="0">
                <a:solidFill>
                  <a:schemeClr val="tx2"/>
                </a:solidFill>
              </a:rPr>
              <a:t>Designation: PROFESSOR</a:t>
            </a:r>
          </a:p>
          <a:p>
            <a:pPr>
              <a:spcBef>
                <a:spcPts val="600"/>
              </a:spcBef>
              <a:buClr>
                <a:schemeClr val="accent1"/>
              </a:buClr>
              <a:buSzPct val="70000"/>
              <a:defRPr/>
            </a:pPr>
            <a:endParaRPr lang="en-US" b="1" dirty="0">
              <a:solidFill>
                <a:schemeClr val="tx2"/>
              </a:solidFill>
            </a:endParaRPr>
          </a:p>
        </p:txBody>
      </p:sp>
      <p:sp>
        <p:nvSpPr>
          <p:cNvPr id="5" name="Footer Placeholder 4">
            <a:extLst>
              <a:ext uri="{FF2B5EF4-FFF2-40B4-BE49-F238E27FC236}">
                <a16:creationId xmlns:a16="http://schemas.microsoft.com/office/drawing/2014/main" id="{A62D2ACD-65BF-430D-A30D-272892460673}"/>
              </a:ext>
            </a:extLst>
          </p:cNvPr>
          <p:cNvSpPr>
            <a:spLocks noGrp="1"/>
          </p:cNvSpPr>
          <p:nvPr>
            <p:ph type="ftr" sz="quarter" idx="11"/>
          </p:nvPr>
        </p:nvSpPr>
        <p:spPr/>
        <p:txBody>
          <a:bodyPr/>
          <a:lstStyle/>
          <a:p>
            <a:r>
              <a:rPr lang="en-US" dirty="0"/>
              <a:t>AY 2021-2022</a:t>
            </a:r>
          </a:p>
        </p:txBody>
      </p:sp>
      <p:sp>
        <p:nvSpPr>
          <p:cNvPr id="6" name="Slide Number Placeholder 5">
            <a:extLst>
              <a:ext uri="{FF2B5EF4-FFF2-40B4-BE49-F238E27FC236}">
                <a16:creationId xmlns:a16="http://schemas.microsoft.com/office/drawing/2014/main" id="{9EFEDA89-9D72-4455-990B-AA292317E8D5}"/>
              </a:ext>
            </a:extLst>
          </p:cNvPr>
          <p:cNvSpPr>
            <a:spLocks noGrp="1"/>
          </p:cNvSpPr>
          <p:nvPr>
            <p:ph type="sldNum" sz="quarter" idx="12"/>
          </p:nvPr>
        </p:nvSpPr>
        <p:spPr/>
        <p:txBody>
          <a:bodyPr/>
          <a:lstStyle/>
          <a:p>
            <a:fld id="{B6F15528-21DE-4FAA-801E-634DDDAF4B2B}"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E8BE0-68CD-447D-8B1D-CDA944043DC1}"/>
              </a:ext>
            </a:extLst>
          </p:cNvPr>
          <p:cNvSpPr>
            <a:spLocks noGrp="1"/>
          </p:cNvSpPr>
          <p:nvPr>
            <p:ph type="title"/>
          </p:nvPr>
        </p:nvSpPr>
        <p:spPr>
          <a:xfrm>
            <a:off x="956826" y="1112969"/>
            <a:ext cx="4092252" cy="4166010"/>
          </a:xfrm>
        </p:spPr>
        <p:txBody>
          <a:bodyPr>
            <a:normAutofit/>
          </a:bodyPr>
          <a:lstStyle/>
          <a:p>
            <a:r>
              <a:rPr lang="en-IN" sz="4000" dirty="0">
                <a:solidFill>
                  <a:srgbClr val="FFFFFF"/>
                </a:solidFill>
                <a:latin typeface="Bahnschrift SemiLight" panose="020B0502040204020203" pitchFamily="34" charset="0"/>
                <a:cs typeface="Latha" panose="020B0604020202020204" pitchFamily="34" charset="0"/>
              </a:rPr>
              <a:t>IMPLMENTATION</a:t>
            </a:r>
            <a:br>
              <a:rPr lang="en-IN" sz="4100" dirty="0">
                <a:solidFill>
                  <a:srgbClr val="FFFFFF"/>
                </a:solidFill>
                <a:latin typeface="Bahnschrift SemiLight" panose="020B0502040204020203" pitchFamily="34" charset="0"/>
                <a:cs typeface="Latha" panose="020B0604020202020204" pitchFamily="34" charset="0"/>
              </a:rPr>
            </a:br>
            <a:endParaRPr lang="en-IN" sz="4100" dirty="0">
              <a:solidFill>
                <a:srgbClr val="FFFFFF"/>
              </a:solidFill>
              <a:latin typeface="Bahnschrift SemiLight" panose="020B0502040204020203" pitchFamily="34" charset="0"/>
              <a:cs typeface="Latha" panose="020B0604020202020204" pitchFamily="34" charset="0"/>
            </a:endParaRPr>
          </a:p>
        </p:txBody>
      </p:sp>
      <p:sp>
        <p:nvSpPr>
          <p:cNvPr id="38" name="Freeform: Shape 37">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55F782E-DFE0-47FD-913E-71F8A2E9DB26}"/>
              </a:ext>
            </a:extLst>
          </p:cNvPr>
          <p:cNvSpPr>
            <a:spLocks noGrp="1"/>
          </p:cNvSpPr>
          <p:nvPr>
            <p:ph idx="1"/>
          </p:nvPr>
        </p:nvSpPr>
        <p:spPr>
          <a:xfrm>
            <a:off x="6096000" y="453005"/>
            <a:ext cx="5257799" cy="5856083"/>
          </a:xfrm>
        </p:spPr>
        <p:txBody>
          <a:bodyPr anchor="t">
            <a:normAutofit/>
          </a:bodyPr>
          <a:lstStyle/>
          <a:p>
            <a:endParaRPr lang="en-US" sz="2000" dirty="0"/>
          </a:p>
          <a:p>
            <a:endParaRPr lang="en-US" sz="2000" dirty="0"/>
          </a:p>
          <a:p>
            <a:endParaRPr lang="en-US" sz="2000" dirty="0"/>
          </a:p>
          <a:p>
            <a:endParaRPr lang="en-US" sz="2000" dirty="0"/>
          </a:p>
          <a:p>
            <a:endParaRPr lang="en-IN" sz="2000" dirty="0">
              <a:latin typeface="Bahnschrift SemiLight" panose="020B0502040204020203" pitchFamily="34" charset="0"/>
              <a:cs typeface="Latha" panose="020B0502040204020203" pitchFamily="34" charset="0"/>
            </a:endParaRPr>
          </a:p>
        </p:txBody>
      </p:sp>
      <p:sp>
        <p:nvSpPr>
          <p:cNvPr id="44" name="Freeform: Shape 43">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a:extLst>
              <a:ext uri="{FF2B5EF4-FFF2-40B4-BE49-F238E27FC236}">
                <a16:creationId xmlns:a16="http://schemas.microsoft.com/office/drawing/2014/main" id="{AFBCA071-9D6F-A20D-58D2-E5401E77E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9100" y="-2"/>
            <a:ext cx="6522900" cy="6858000"/>
          </a:xfrm>
          <a:prstGeom prst="rect">
            <a:avLst/>
          </a:prstGeom>
        </p:spPr>
      </p:pic>
    </p:spTree>
    <p:extLst>
      <p:ext uri="{BB962C8B-B14F-4D97-AF65-F5344CB8AC3E}">
        <p14:creationId xmlns:p14="http://schemas.microsoft.com/office/powerpoint/2010/main" val="2781380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E96457-B653-4FD4-8722-54AAD76C73C6}"/>
              </a:ext>
            </a:extLst>
          </p:cNvPr>
          <p:cNvSpPr>
            <a:spLocks noGrp="1"/>
          </p:cNvSpPr>
          <p:nvPr>
            <p:ph type="title"/>
          </p:nvPr>
        </p:nvSpPr>
        <p:spPr>
          <a:xfrm>
            <a:off x="1171074" y="1396686"/>
            <a:ext cx="3240506" cy="4064628"/>
          </a:xfrm>
        </p:spPr>
        <p:txBody>
          <a:bodyPr>
            <a:normAutofit/>
          </a:bodyPr>
          <a:lstStyle/>
          <a:p>
            <a:r>
              <a:rPr lang="en-IN" dirty="0">
                <a:solidFill>
                  <a:srgbClr val="FFFFFF"/>
                </a:solidFill>
                <a:latin typeface="Bahnschrift SemiLight" panose="020B0502040204020203" pitchFamily="34" charset="0"/>
              </a:rPr>
              <a:t>  RESULTS</a:t>
            </a:r>
          </a:p>
        </p:txBody>
      </p:sp>
      <p:sp>
        <p:nvSpPr>
          <p:cNvPr id="60" name="Arc 59">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2" name="Oval 61">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C4287AF9-AEAF-4029-6A91-B736C73466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2841" y="0"/>
            <a:ext cx="3215641" cy="2904011"/>
          </a:xfrm>
        </p:spPr>
      </p:pic>
      <p:pic>
        <p:nvPicPr>
          <p:cNvPr id="13" name="Picture 12">
            <a:extLst>
              <a:ext uri="{FF2B5EF4-FFF2-40B4-BE49-F238E27FC236}">
                <a16:creationId xmlns:a16="http://schemas.microsoft.com/office/drawing/2014/main" id="{3531AEF9-B0AC-C13D-8BAA-9F37CA7C00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7463" y="0"/>
            <a:ext cx="3086100" cy="2904011"/>
          </a:xfrm>
          <a:prstGeom prst="rect">
            <a:avLst/>
          </a:prstGeom>
        </p:spPr>
      </p:pic>
      <p:pic>
        <p:nvPicPr>
          <p:cNvPr id="15" name="Picture 14">
            <a:extLst>
              <a:ext uri="{FF2B5EF4-FFF2-40B4-BE49-F238E27FC236}">
                <a16:creationId xmlns:a16="http://schemas.microsoft.com/office/drawing/2014/main" id="{BF36EF13-269D-F560-F1B5-0AF8012A03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5268" y="3135790"/>
            <a:ext cx="3406306" cy="3836503"/>
          </a:xfrm>
          <a:prstGeom prst="rect">
            <a:avLst/>
          </a:prstGeom>
        </p:spPr>
      </p:pic>
      <p:pic>
        <p:nvPicPr>
          <p:cNvPr id="17" name="Picture 16">
            <a:extLst>
              <a:ext uri="{FF2B5EF4-FFF2-40B4-BE49-F238E27FC236}">
                <a16:creationId xmlns:a16="http://schemas.microsoft.com/office/drawing/2014/main" id="{23AA4250-C744-963B-53A3-4313CD9F03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7463" y="3135790"/>
            <a:ext cx="3086100" cy="3836503"/>
          </a:xfrm>
          <a:prstGeom prst="rect">
            <a:avLst/>
          </a:prstGeom>
        </p:spPr>
      </p:pic>
    </p:spTree>
    <p:extLst>
      <p:ext uri="{BB962C8B-B14F-4D97-AF65-F5344CB8AC3E}">
        <p14:creationId xmlns:p14="http://schemas.microsoft.com/office/powerpoint/2010/main" val="3190745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7C32DF3D-3F59-481D-A237-77C31AD492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01AF8B-49A7-4B31-AA88-CEE93F5992F8}"/>
              </a:ext>
            </a:extLst>
          </p:cNvPr>
          <p:cNvSpPr>
            <a:spLocks noGrp="1"/>
          </p:cNvSpPr>
          <p:nvPr>
            <p:ph type="title"/>
          </p:nvPr>
        </p:nvSpPr>
        <p:spPr>
          <a:xfrm>
            <a:off x="841248" y="643467"/>
            <a:ext cx="3840480" cy="5571066"/>
          </a:xfrm>
        </p:spPr>
        <p:txBody>
          <a:bodyPr anchor="ctr">
            <a:normAutofit/>
          </a:bodyPr>
          <a:lstStyle/>
          <a:p>
            <a:r>
              <a:rPr lang="en-US" sz="4600" dirty="0">
                <a:latin typeface="Bahnschrift SemiLight" panose="020B0502040204020203" pitchFamily="34" charset="0"/>
              </a:rPr>
              <a:t>CONCLUSION</a:t>
            </a:r>
            <a:br>
              <a:rPr lang="en-IN" sz="4600" dirty="0">
                <a:latin typeface="Bahnschrift SemiLight" panose="020B0502040204020203" pitchFamily="34" charset="0"/>
              </a:rPr>
            </a:br>
            <a:endParaRPr lang="en-IN" sz="4600" dirty="0">
              <a:latin typeface="Bahnschrift SemiLight" panose="020B0502040204020203" pitchFamily="34" charset="0"/>
            </a:endParaRPr>
          </a:p>
        </p:txBody>
      </p:sp>
      <p:sp>
        <p:nvSpPr>
          <p:cNvPr id="68" name="Freeform: Shape 67">
            <a:extLst>
              <a:ext uri="{FF2B5EF4-FFF2-40B4-BE49-F238E27FC236}">
                <a16:creationId xmlns:a16="http://schemas.microsoft.com/office/drawing/2014/main" id="{32F02326-30C4-4095-988F-932A425AE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39686" y="0"/>
            <a:ext cx="7152315" cy="6858000"/>
          </a:xfrm>
          <a:custGeom>
            <a:avLst/>
            <a:gdLst>
              <a:gd name="connsiteX0" fmla="*/ 17101 w 7152315"/>
              <a:gd name="connsiteY0" fmla="*/ 0 h 6858000"/>
              <a:gd name="connsiteX1" fmla="*/ 7152315 w 7152315"/>
              <a:gd name="connsiteY1" fmla="*/ 0 h 6858000"/>
              <a:gd name="connsiteX2" fmla="*/ 7152315 w 7152315"/>
              <a:gd name="connsiteY2" fmla="*/ 6858000 h 6858000"/>
              <a:gd name="connsiteX3" fmla="*/ 15999 w 7152315"/>
              <a:gd name="connsiteY3" fmla="*/ 6858000 h 6858000"/>
              <a:gd name="connsiteX4" fmla="*/ 9729 w 7152315"/>
              <a:gd name="connsiteY4" fmla="*/ 6734157 h 6858000"/>
              <a:gd name="connsiteX5" fmla="*/ 15819 w 7152315"/>
              <a:gd name="connsiteY5" fmla="*/ 6122264 h 6858000"/>
              <a:gd name="connsiteX6" fmla="*/ 11379 w 7152315"/>
              <a:gd name="connsiteY6" fmla="*/ 5614784 h 6858000"/>
              <a:gd name="connsiteX7" fmla="*/ 20006 w 7152315"/>
              <a:gd name="connsiteY7" fmla="*/ 5204359 h 6858000"/>
              <a:gd name="connsiteX8" fmla="*/ 16962 w 7152315"/>
              <a:gd name="connsiteY8" fmla="*/ 4811696 h 6858000"/>
              <a:gd name="connsiteX9" fmla="*/ 13409 w 7152315"/>
              <a:gd name="connsiteY9" fmla="*/ 4358135 h 6858000"/>
              <a:gd name="connsiteX10" fmla="*/ 12774 w 7152315"/>
              <a:gd name="connsiteY10" fmla="*/ 4038423 h 6858000"/>
              <a:gd name="connsiteX11" fmla="*/ 10110 w 7152315"/>
              <a:gd name="connsiteY11" fmla="*/ 3630663 h 6858000"/>
              <a:gd name="connsiteX12" fmla="*/ 16581 w 7152315"/>
              <a:gd name="connsiteY12" fmla="*/ 3275427 h 6858000"/>
              <a:gd name="connsiteX13" fmla="*/ 27872 w 7152315"/>
              <a:gd name="connsiteY13" fmla="*/ 2871219 h 6858000"/>
              <a:gd name="connsiteX14" fmla="*/ 17596 w 7152315"/>
              <a:gd name="connsiteY14" fmla="*/ 2235600 h 6858000"/>
              <a:gd name="connsiteX15" fmla="*/ 14170 w 7152315"/>
              <a:gd name="connsiteY15" fmla="*/ 1894827 h 6858000"/>
              <a:gd name="connsiteX16" fmla="*/ 11632 w 7152315"/>
              <a:gd name="connsiteY16" fmla="*/ 1603026 h 6858000"/>
              <a:gd name="connsiteX17" fmla="*/ 14551 w 7152315"/>
              <a:gd name="connsiteY17" fmla="*/ 1307799 h 6858000"/>
              <a:gd name="connsiteX18" fmla="*/ 14551 w 7152315"/>
              <a:gd name="connsiteY18" fmla="*/ 887733 h 6858000"/>
              <a:gd name="connsiteX19" fmla="*/ 849 w 7152315"/>
              <a:gd name="connsiteY19" fmla="*/ 349169 h 6858000"/>
              <a:gd name="connsiteX20" fmla="*/ 1404 w 7152315"/>
              <a:gd name="connsiteY20" fmla="*/ 1605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52315" h="6858000">
                <a:moveTo>
                  <a:pt x="17101" y="0"/>
                </a:moveTo>
                <a:lnTo>
                  <a:pt x="7152315" y="0"/>
                </a:lnTo>
                <a:lnTo>
                  <a:pt x="7152315" y="6858000"/>
                </a:lnTo>
                <a:lnTo>
                  <a:pt x="15999" y="6858000"/>
                </a:lnTo>
                <a:lnTo>
                  <a:pt x="9729" y="6734157"/>
                </a:lnTo>
                <a:cubicBezTo>
                  <a:pt x="5924" y="6530150"/>
                  <a:pt x="12521" y="6326271"/>
                  <a:pt x="15819" y="6122264"/>
                </a:cubicBezTo>
                <a:cubicBezTo>
                  <a:pt x="18484" y="5952766"/>
                  <a:pt x="-1689" y="5783013"/>
                  <a:pt x="11379" y="5614784"/>
                </a:cubicBezTo>
                <a:cubicBezTo>
                  <a:pt x="22112" y="5478259"/>
                  <a:pt x="24992" y="5341214"/>
                  <a:pt x="20006" y="5204359"/>
                </a:cubicBezTo>
                <a:cubicBezTo>
                  <a:pt x="14932" y="5073429"/>
                  <a:pt x="13917" y="4942537"/>
                  <a:pt x="16962" y="4811696"/>
                </a:cubicBezTo>
                <a:cubicBezTo>
                  <a:pt x="20640" y="4660467"/>
                  <a:pt x="16962" y="4509238"/>
                  <a:pt x="13409" y="4358135"/>
                </a:cubicBezTo>
                <a:cubicBezTo>
                  <a:pt x="10872" y="4251565"/>
                  <a:pt x="10998" y="4144994"/>
                  <a:pt x="12774" y="4038423"/>
                </a:cubicBezTo>
                <a:cubicBezTo>
                  <a:pt x="15185" y="3902545"/>
                  <a:pt x="19879" y="3766540"/>
                  <a:pt x="10110" y="3630663"/>
                </a:cubicBezTo>
                <a:cubicBezTo>
                  <a:pt x="1178" y="3512306"/>
                  <a:pt x="3347" y="3393378"/>
                  <a:pt x="16581" y="3275427"/>
                </a:cubicBezTo>
                <a:cubicBezTo>
                  <a:pt x="33403" y="3141377"/>
                  <a:pt x="37183" y="3006006"/>
                  <a:pt x="27872" y="2871219"/>
                </a:cubicBezTo>
                <a:cubicBezTo>
                  <a:pt x="11315" y="2659765"/>
                  <a:pt x="7890" y="2447486"/>
                  <a:pt x="17596" y="2235600"/>
                </a:cubicBezTo>
                <a:cubicBezTo>
                  <a:pt x="22797" y="2122038"/>
                  <a:pt x="21655" y="2008261"/>
                  <a:pt x="14170" y="1894827"/>
                </a:cubicBezTo>
                <a:cubicBezTo>
                  <a:pt x="8144" y="1797670"/>
                  <a:pt x="7294" y="1700272"/>
                  <a:pt x="11632" y="1603026"/>
                </a:cubicBezTo>
                <a:cubicBezTo>
                  <a:pt x="15566" y="1504575"/>
                  <a:pt x="17215" y="1406124"/>
                  <a:pt x="14551" y="1307799"/>
                </a:cubicBezTo>
                <a:cubicBezTo>
                  <a:pt x="10872" y="1168242"/>
                  <a:pt x="10110" y="1027798"/>
                  <a:pt x="14551" y="887733"/>
                </a:cubicBezTo>
                <a:cubicBezTo>
                  <a:pt x="20894" y="708085"/>
                  <a:pt x="3132" y="528817"/>
                  <a:pt x="849" y="349169"/>
                </a:cubicBezTo>
                <a:cubicBezTo>
                  <a:pt x="24" y="286241"/>
                  <a:pt x="-769" y="223346"/>
                  <a:pt x="1404" y="1605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Content Placeholder 2">
            <a:extLst>
              <a:ext uri="{FF2B5EF4-FFF2-40B4-BE49-F238E27FC236}">
                <a16:creationId xmlns:a16="http://schemas.microsoft.com/office/drawing/2014/main" id="{77369DC7-2764-4012-9200-A6DE429CBEF8}"/>
              </a:ext>
            </a:extLst>
          </p:cNvPr>
          <p:cNvSpPr>
            <a:spLocks noGrp="1"/>
          </p:cNvSpPr>
          <p:nvPr>
            <p:ph idx="1"/>
          </p:nvPr>
        </p:nvSpPr>
        <p:spPr>
          <a:xfrm>
            <a:off x="5568696" y="643467"/>
            <a:ext cx="5788152" cy="5571066"/>
          </a:xfrm>
        </p:spPr>
        <p:txBody>
          <a:bodyPr anchor="ctr">
            <a:noAutofit/>
          </a:bodyPr>
          <a:lstStyle/>
          <a:p>
            <a:pPr marL="0" indent="0">
              <a:buNone/>
            </a:pPr>
            <a:endParaRPr lang="en-US" sz="1800" dirty="0">
              <a:solidFill>
                <a:srgbClr val="FFFFFF"/>
              </a:solidFill>
              <a:latin typeface="Bahnschrift SemiLight" panose="020B0502040204020203" pitchFamily="34" charset="0"/>
            </a:endParaRPr>
          </a:p>
          <a:p>
            <a:pPr marL="0" indent="0">
              <a:buNone/>
            </a:pPr>
            <a:endParaRPr lang="en-US" sz="1800" dirty="0">
              <a:solidFill>
                <a:srgbClr val="FFFFFF"/>
              </a:solidFill>
              <a:latin typeface="Bahnschrift SemiLight" panose="020B0502040204020203" pitchFamily="34" charset="0"/>
            </a:endParaRPr>
          </a:p>
          <a:p>
            <a:pPr marL="298450" indent="-285750">
              <a:spcBef>
                <a:spcPts val="800"/>
              </a:spcBef>
            </a:pPr>
            <a:r>
              <a:rPr lang="en-US" sz="1800" dirty="0">
                <a:solidFill>
                  <a:schemeClr val="bg1"/>
                </a:solidFill>
                <a:latin typeface="Bahnschrift Condensed" panose="020B0502040204020203" pitchFamily="34" charset="0"/>
              </a:rPr>
              <a:t>Face Based Attendance Management System using Machine Learning thus proved to be time saving and cost effective</a:t>
            </a:r>
          </a:p>
          <a:p>
            <a:pPr marL="298450" indent="-285750">
              <a:spcBef>
                <a:spcPts val="800"/>
              </a:spcBef>
            </a:pPr>
            <a:endParaRPr lang="en-US" sz="1800" dirty="0">
              <a:solidFill>
                <a:schemeClr val="bg1"/>
              </a:solidFill>
              <a:latin typeface="Bahnschrift Condensed" panose="020B0502040204020203" pitchFamily="34" charset="0"/>
            </a:endParaRPr>
          </a:p>
          <a:p>
            <a:pPr marL="298450" indent="-285750">
              <a:spcBef>
                <a:spcPts val="800"/>
              </a:spcBef>
            </a:pPr>
            <a:endParaRPr lang="en-US" sz="1800" dirty="0">
              <a:solidFill>
                <a:srgbClr val="FFFFFF"/>
              </a:solidFill>
              <a:latin typeface="Bahnschrift SemiLight" panose="020B0502040204020203" pitchFamily="34" charset="0"/>
            </a:endParaRPr>
          </a:p>
          <a:p>
            <a:r>
              <a:rPr lang="en-US" sz="1800" dirty="0">
                <a:solidFill>
                  <a:schemeClr val="bg1"/>
                </a:solidFill>
                <a:latin typeface="Bahnschrift Condensed" panose="020B0502040204020203" pitchFamily="34" charset="0"/>
              </a:rPr>
              <a:t>This paper introduces the efficient method of attendance management system in the classroom environment that can replace the old manual methods. </a:t>
            </a:r>
          </a:p>
          <a:p>
            <a:endParaRPr lang="en-US" sz="1800" dirty="0">
              <a:solidFill>
                <a:schemeClr val="bg1"/>
              </a:solidFill>
              <a:latin typeface="Bahnschrift Condensed" panose="020B0502040204020203" pitchFamily="34" charset="0"/>
              <a:ea typeface="Barlow Semi Condensed Light"/>
              <a:cs typeface="Barlow Semi Condensed Light"/>
              <a:sym typeface="Barlow Semi Condensed Light"/>
            </a:endParaRPr>
          </a:p>
          <a:p>
            <a:r>
              <a:rPr lang="en-US" sz="1800" dirty="0">
                <a:solidFill>
                  <a:schemeClr val="bg1"/>
                </a:solidFill>
                <a:latin typeface="Bahnschrift Condensed" panose="020B0502040204020203" pitchFamily="34" charset="0"/>
              </a:rPr>
              <a:t>There is no need for specialized hardware for installing the system in the classroom. It can be constructed using a camera and computer</a:t>
            </a:r>
          </a:p>
          <a:p>
            <a:endParaRPr lang="en-US" sz="1800" dirty="0">
              <a:solidFill>
                <a:schemeClr val="bg1"/>
              </a:solidFill>
              <a:latin typeface="Bahnschrift Condensed" panose="020B0502040204020203" pitchFamily="34" charset="0"/>
              <a:ea typeface="Barlow Semi Condensed Light"/>
              <a:cs typeface="Barlow Semi Condensed Light"/>
              <a:sym typeface="Barlow Semi Condensed Light"/>
            </a:endParaRPr>
          </a:p>
          <a:p>
            <a:r>
              <a:rPr lang="en-US" sz="1800" dirty="0">
                <a:solidFill>
                  <a:schemeClr val="bg1"/>
                </a:solidFill>
                <a:latin typeface="Bahnschrift Condensed" panose="020B0502040204020203" pitchFamily="34" charset="0"/>
              </a:rPr>
              <a:t>This method is secure enough, reliable, accurate and efficient</a:t>
            </a:r>
          </a:p>
          <a:p>
            <a:endParaRPr lang="en-US" sz="1800" dirty="0">
              <a:solidFill>
                <a:srgbClr val="FFFFFF"/>
              </a:solidFill>
              <a:latin typeface="Bahnschrift Condensed" panose="020B0502040204020203" pitchFamily="34" charset="0"/>
            </a:endParaRPr>
          </a:p>
          <a:p>
            <a:r>
              <a:rPr lang="en-US" sz="1800" dirty="0">
                <a:solidFill>
                  <a:schemeClr val="bg1"/>
                </a:solidFill>
                <a:latin typeface="Bahnschrift Condensed" panose="020B0502040204020203" pitchFamily="34" charset="0"/>
              </a:rPr>
              <a:t>This project has promising results upon achievement of mentioned objectives.</a:t>
            </a:r>
            <a:endParaRPr lang="en-US" sz="1800" dirty="0">
              <a:solidFill>
                <a:schemeClr val="bg1"/>
              </a:solidFill>
              <a:latin typeface="Bahnschrift Condensed" panose="020B0502040204020203" pitchFamily="34" charset="0"/>
              <a:ea typeface="Barlow Semi Condensed Light"/>
              <a:cs typeface="Barlow Semi Condensed Light"/>
              <a:sym typeface="Barlow Semi Condensed Light"/>
            </a:endParaRPr>
          </a:p>
          <a:p>
            <a:endParaRPr lang="en-US" sz="1800" dirty="0">
              <a:solidFill>
                <a:srgbClr val="FFFFFF"/>
              </a:solidFill>
              <a:latin typeface="Bahnschrift Condensed" panose="020B0502040204020203" pitchFamily="34" charset="0"/>
            </a:endParaRPr>
          </a:p>
          <a:p>
            <a:endParaRPr lang="en-IN" sz="1800" dirty="0">
              <a:solidFill>
                <a:srgbClr val="FFFFFF"/>
              </a:solidFill>
              <a:latin typeface="Bahnschrift SemiLight" panose="020B0502040204020203" pitchFamily="34" charset="0"/>
            </a:endParaRPr>
          </a:p>
          <a:p>
            <a:endParaRPr lang="en-IN" sz="1800" dirty="0">
              <a:solidFill>
                <a:srgbClr val="FFFFFF"/>
              </a:solidFill>
              <a:latin typeface="Bahnschrift SemiLight" panose="020B0502040204020203" pitchFamily="34" charset="0"/>
            </a:endParaRPr>
          </a:p>
        </p:txBody>
      </p:sp>
    </p:spTree>
    <p:extLst>
      <p:ext uri="{BB962C8B-B14F-4D97-AF65-F5344CB8AC3E}">
        <p14:creationId xmlns:p14="http://schemas.microsoft.com/office/powerpoint/2010/main" val="2584295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4D3DB9-1898-4249-91C6-CC6820438A74}"/>
              </a:ext>
            </a:extLst>
          </p:cNvPr>
          <p:cNvSpPr>
            <a:spLocks noGrp="1"/>
          </p:cNvSpPr>
          <p:nvPr>
            <p:ph type="title"/>
          </p:nvPr>
        </p:nvSpPr>
        <p:spPr>
          <a:xfrm>
            <a:off x="686834" y="1153572"/>
            <a:ext cx="3200400" cy="4461163"/>
          </a:xfrm>
        </p:spPr>
        <p:txBody>
          <a:bodyPr>
            <a:normAutofit/>
          </a:bodyPr>
          <a:lstStyle/>
          <a:p>
            <a:r>
              <a:rPr lang="en-US" dirty="0">
                <a:solidFill>
                  <a:srgbClr val="FFFFFF"/>
                </a:solidFill>
                <a:latin typeface="Bahnschrift SemiLight" panose="020B0502040204020203" pitchFamily="34" charset="0"/>
              </a:rPr>
              <a:t>References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7538392-CB8B-487A-8AED-3A29EF7A1718}"/>
              </a:ext>
            </a:extLst>
          </p:cNvPr>
          <p:cNvSpPr>
            <a:spLocks noGrp="1"/>
          </p:cNvSpPr>
          <p:nvPr>
            <p:ph idx="1"/>
          </p:nvPr>
        </p:nvSpPr>
        <p:spPr>
          <a:xfrm>
            <a:off x="4167272" y="0"/>
            <a:ext cx="6906491" cy="6538912"/>
          </a:xfrm>
        </p:spPr>
        <p:txBody>
          <a:bodyPr anchor="ctr">
            <a:normAutofit/>
          </a:bodyPr>
          <a:lstStyle/>
          <a:p>
            <a:pPr marL="457200" lvl="0" indent="-298450" algn="l" rtl="0">
              <a:spcBef>
                <a:spcPts val="0"/>
              </a:spcBef>
              <a:spcAft>
                <a:spcPts val="0"/>
              </a:spcAft>
              <a:buSzPts val="1100"/>
              <a:buChar char="●"/>
            </a:pPr>
            <a:r>
              <a:rPr lang="en-IN" sz="1400" dirty="0">
                <a:solidFill>
                  <a:schemeClr val="accent1">
                    <a:lumMod val="75000"/>
                  </a:schemeClr>
                </a:solidFill>
              </a:rPr>
              <a:t>[1] Shireesha Chintalapati, M.V. Raghunadh, Automated Attendance Management System Based on Face Recognition Algorithms, 2013 IEEE International Conference on Computational Intelligence and Computing Research, 978-1-4799- 1597- 2/13/$31.00 ©2013 IEEE</a:t>
            </a:r>
          </a:p>
          <a:p>
            <a:pPr marL="457200" lvl="0" indent="-298450" algn="l" rtl="0">
              <a:spcBef>
                <a:spcPts val="0"/>
              </a:spcBef>
              <a:spcAft>
                <a:spcPts val="0"/>
              </a:spcAft>
              <a:buSzPts val="1100"/>
              <a:buChar char="●"/>
            </a:pPr>
            <a:endParaRPr lang="en-IN" sz="1400" dirty="0">
              <a:solidFill>
                <a:schemeClr val="accent1">
                  <a:lumMod val="75000"/>
                </a:schemeClr>
              </a:solidFill>
            </a:endParaRPr>
          </a:p>
          <a:p>
            <a:pPr indent="-298450">
              <a:spcBef>
                <a:spcPts val="0"/>
              </a:spcBef>
              <a:buSzPts val="1100"/>
              <a:buFont typeface="Barlow Semi Condensed Light"/>
              <a:buChar char="●"/>
            </a:pPr>
            <a:r>
              <a:rPr lang="en-IN" sz="1400" dirty="0">
                <a:solidFill>
                  <a:schemeClr val="accent1">
                    <a:lumMod val="75000"/>
                  </a:schemeClr>
                </a:solidFill>
              </a:rPr>
              <a:t>[2] Hajar Filali Jamal Riffi Adnane Mohamed Mahraz Hamid Tairi, Multiple face detection based on machine learning, 978-1-5386-4396-9/18/$31.00 c 2018 IEEE</a:t>
            </a:r>
          </a:p>
          <a:p>
            <a:pPr marL="457200" lvl="0" indent="-298450" algn="l" rtl="0">
              <a:spcBef>
                <a:spcPts val="0"/>
              </a:spcBef>
              <a:spcAft>
                <a:spcPts val="0"/>
              </a:spcAft>
              <a:buSzPts val="1100"/>
              <a:buChar char="●"/>
            </a:pPr>
            <a:endParaRPr lang="en-IN" sz="1400" dirty="0">
              <a:solidFill>
                <a:schemeClr val="accent1">
                  <a:lumMod val="75000"/>
                </a:schemeClr>
              </a:solidFill>
            </a:endParaRPr>
          </a:p>
          <a:p>
            <a:pPr marL="457200" lvl="0" indent="-298450" algn="l" rtl="0">
              <a:spcBef>
                <a:spcPts val="0"/>
              </a:spcBef>
              <a:spcAft>
                <a:spcPts val="0"/>
              </a:spcAft>
              <a:buSzPts val="1100"/>
              <a:buChar char="●"/>
            </a:pPr>
            <a:r>
              <a:rPr lang="en-IN" sz="1400" dirty="0">
                <a:solidFill>
                  <a:schemeClr val="accent1">
                    <a:lumMod val="75000"/>
                  </a:schemeClr>
                </a:solidFill>
              </a:rPr>
              <a:t>[3] Shubhobrata Bhattacharya, Gowtham Sandeep Nainala, Prosenjit Das and Aurobinda Routray, Smart Attendance Monitoring System (SAMS): A Face Recognition based Attendance System for Classroom Environment, 2018 IEEE 18th International Conference on Advanced Learning Technologies, 2161- 377X/18/$31.00 ©2018 IEEE DOI 10.1109/ICALT.2018.00090</a:t>
            </a:r>
          </a:p>
          <a:p>
            <a:pPr marL="457200" lvl="0" indent="-298450" algn="l" rtl="0">
              <a:spcBef>
                <a:spcPts val="0"/>
              </a:spcBef>
              <a:spcAft>
                <a:spcPts val="0"/>
              </a:spcAft>
              <a:buSzPts val="1100"/>
              <a:buChar char="●"/>
            </a:pPr>
            <a:endParaRPr lang="en-IN" sz="1400" dirty="0">
              <a:solidFill>
                <a:schemeClr val="accent1">
                  <a:lumMod val="75000"/>
                </a:schemeClr>
              </a:solidFill>
            </a:endParaRPr>
          </a:p>
          <a:p>
            <a:pPr marL="457200" lvl="0" indent="-298450" algn="l" rtl="0">
              <a:spcBef>
                <a:spcPts val="0"/>
              </a:spcBef>
              <a:spcAft>
                <a:spcPts val="0"/>
              </a:spcAft>
              <a:buSzPts val="1100"/>
              <a:buChar char="●"/>
            </a:pPr>
            <a:r>
              <a:rPr lang="en-IN" sz="1400" dirty="0">
                <a:solidFill>
                  <a:schemeClr val="accent1">
                    <a:lumMod val="75000"/>
                  </a:schemeClr>
                </a:solidFill>
              </a:rPr>
              <a:t> [4] Aftab ahmed, Jiandong guo, Fayaz ali, Farha deeba, Awais ahmed, LBPH Based Improved Face Recognition At Low Resolution, International Conference on Artificial Intelligence and Big Data, 978-1-5386-6987-7/18/$31.00 ©2018 IEEE</a:t>
            </a:r>
          </a:p>
          <a:p>
            <a:pPr marL="457200" lvl="0" indent="-298450" algn="l" rtl="0">
              <a:spcBef>
                <a:spcPts val="0"/>
              </a:spcBef>
              <a:spcAft>
                <a:spcPts val="0"/>
              </a:spcAft>
              <a:buSzPts val="1100"/>
              <a:buChar char="●"/>
            </a:pPr>
            <a:endParaRPr lang="en-IN" sz="1400" dirty="0">
              <a:solidFill>
                <a:schemeClr val="accent1">
                  <a:lumMod val="75000"/>
                </a:schemeClr>
              </a:solidFill>
            </a:endParaRPr>
          </a:p>
          <a:p>
            <a:pPr marL="457200" lvl="0" indent="-298450" algn="l" rtl="0">
              <a:spcBef>
                <a:spcPts val="0"/>
              </a:spcBef>
              <a:spcAft>
                <a:spcPts val="0"/>
              </a:spcAft>
              <a:buSzPts val="1100"/>
              <a:buChar char="●"/>
            </a:pPr>
            <a:r>
              <a:rPr lang="en-IN" sz="1400" dirty="0">
                <a:solidFill>
                  <a:schemeClr val="accent1">
                    <a:lumMod val="75000"/>
                  </a:schemeClr>
                </a:solidFill>
              </a:rPr>
              <a:t>[5] Hemantkumar Rathod, Yudhisthir Ware, Snehal Sane, Suresh Raulo, Vishal Pakhare and Imdad A. Rizvi, Automated Attendance System using Machine Learning Approach, 2017 International Conference on Nascent Technologies in the Engineering Field (ICNTE-2017), 978-1-5090-2794- 1/17/$31.00 ©2017 IEEE. </a:t>
            </a:r>
          </a:p>
          <a:p>
            <a:pPr marL="457200" lvl="0" indent="-298450" algn="l" rtl="0">
              <a:spcBef>
                <a:spcPts val="0"/>
              </a:spcBef>
              <a:spcAft>
                <a:spcPts val="0"/>
              </a:spcAft>
              <a:buSzPts val="1100"/>
              <a:buChar char="●"/>
            </a:pPr>
            <a:endParaRPr lang="en-IN" sz="1400" dirty="0">
              <a:solidFill>
                <a:schemeClr val="accent1">
                  <a:lumMod val="75000"/>
                </a:schemeClr>
              </a:solidFill>
            </a:endParaRPr>
          </a:p>
          <a:p>
            <a:pPr marL="457200" lvl="0" indent="-298450" algn="l" rtl="0">
              <a:spcBef>
                <a:spcPts val="0"/>
              </a:spcBef>
              <a:spcAft>
                <a:spcPts val="0"/>
              </a:spcAft>
              <a:buSzPts val="1100"/>
              <a:buChar char="●"/>
            </a:pPr>
            <a:r>
              <a:rPr lang="en-IN" sz="1400" dirty="0">
                <a:solidFill>
                  <a:schemeClr val="accent1">
                    <a:lumMod val="75000"/>
                  </a:schemeClr>
                </a:solidFill>
              </a:rPr>
              <a:t>[6] Poornima S1, Sripriya N2, Vijayalakshmi B3,Vishnupriya P4, Attendance Monitoring System using Facial Recognition with Audio Output and Gender Classification, IEEE International Conference on Computer, Communication, and Signal Processing (ICCCSP-2017), 978-1-5090-3716-2/17/$31.00 ©2017 IEEE</a:t>
            </a:r>
          </a:p>
          <a:p>
            <a:pPr marL="0" indent="0">
              <a:buNone/>
            </a:pPr>
            <a:endParaRPr lang="en-US" sz="1500" dirty="0">
              <a:latin typeface="Bahnschrift SemiLight" panose="020B0502040204020203" pitchFamily="34" charset="0"/>
            </a:endParaRPr>
          </a:p>
        </p:txBody>
      </p:sp>
    </p:spTree>
    <p:extLst>
      <p:ext uri="{BB962C8B-B14F-4D97-AF65-F5344CB8AC3E}">
        <p14:creationId xmlns:p14="http://schemas.microsoft.com/office/powerpoint/2010/main" val="573862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ank You Slide 05 | Slides for ppt, Presentation slides templates, Power  point template">
            <a:extLst>
              <a:ext uri="{FF2B5EF4-FFF2-40B4-BE49-F238E27FC236}">
                <a16:creationId xmlns:a16="http://schemas.microsoft.com/office/drawing/2014/main" id="{376E4BE0-61C0-4568-8AA6-D4B6E9605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90"/>
            <a:ext cx="12191999" cy="6941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658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ED704C-4AC8-4A13-BD65-B97CAE02B159}"/>
              </a:ext>
            </a:extLst>
          </p:cNvPr>
          <p:cNvSpPr>
            <a:spLocks noGrp="1"/>
          </p:cNvSpPr>
          <p:nvPr>
            <p:ph type="title"/>
          </p:nvPr>
        </p:nvSpPr>
        <p:spPr>
          <a:xfrm>
            <a:off x="838200" y="557188"/>
            <a:ext cx="10515600" cy="1133499"/>
          </a:xfrm>
        </p:spPr>
        <p:txBody>
          <a:bodyPr>
            <a:normAutofit/>
          </a:bodyPr>
          <a:lstStyle/>
          <a:p>
            <a:pPr algn="ctr"/>
            <a:r>
              <a:rPr lang="en-US" sz="5200">
                <a:latin typeface="Bahnschrift" panose="020B0502040204020203" pitchFamily="34" charset="0"/>
              </a:rPr>
              <a:t>Contents</a:t>
            </a:r>
          </a:p>
        </p:txBody>
      </p:sp>
      <p:graphicFrame>
        <p:nvGraphicFramePr>
          <p:cNvPr id="27" name="Content Placeholder 2">
            <a:extLst>
              <a:ext uri="{FF2B5EF4-FFF2-40B4-BE49-F238E27FC236}">
                <a16:creationId xmlns:a16="http://schemas.microsoft.com/office/drawing/2014/main" id="{67E28BB9-6431-4841-9067-28A35A5A81BE}"/>
              </a:ext>
            </a:extLst>
          </p:cNvPr>
          <p:cNvGraphicFramePr>
            <a:graphicFrameLocks noGrp="1"/>
          </p:cNvGraphicFramePr>
          <p:nvPr>
            <p:ph idx="1"/>
            <p:extLst>
              <p:ext uri="{D42A27DB-BD31-4B8C-83A1-F6EECF244321}">
                <p14:modId xmlns:p14="http://schemas.microsoft.com/office/powerpoint/2010/main" val="22775978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AABFBDE9-45A0-250B-426F-601EAEC27D35}"/>
              </a:ext>
            </a:extLst>
          </p:cNvPr>
          <p:cNvSpPr txBox="1"/>
          <p:nvPr/>
        </p:nvSpPr>
        <p:spPr>
          <a:xfrm>
            <a:off x="8420431" y="5454595"/>
            <a:ext cx="1494846" cy="369332"/>
          </a:xfrm>
          <a:prstGeom prst="rect">
            <a:avLst/>
          </a:prstGeom>
          <a:noFill/>
        </p:spPr>
        <p:txBody>
          <a:bodyPr wrap="square" rtlCol="0">
            <a:spAutoFit/>
          </a:bodyPr>
          <a:lstStyle/>
          <a:p>
            <a:r>
              <a:rPr lang="en-IN" dirty="0">
                <a:solidFill>
                  <a:schemeClr val="accent2"/>
                </a:solidFill>
              </a:rPr>
              <a:t>REFERANCES</a:t>
            </a:r>
          </a:p>
        </p:txBody>
      </p:sp>
    </p:spTree>
    <p:extLst>
      <p:ext uri="{BB962C8B-B14F-4D97-AF65-F5344CB8AC3E}">
        <p14:creationId xmlns:p14="http://schemas.microsoft.com/office/powerpoint/2010/main" val="2497362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E8BE0-68CD-447D-8B1D-CDA944043DC1}"/>
              </a:ext>
            </a:extLst>
          </p:cNvPr>
          <p:cNvSpPr>
            <a:spLocks noGrp="1"/>
          </p:cNvSpPr>
          <p:nvPr>
            <p:ph type="title"/>
          </p:nvPr>
        </p:nvSpPr>
        <p:spPr>
          <a:xfrm>
            <a:off x="956826" y="1112969"/>
            <a:ext cx="3937298" cy="4166010"/>
          </a:xfrm>
        </p:spPr>
        <p:txBody>
          <a:bodyPr>
            <a:normAutofit/>
          </a:bodyPr>
          <a:lstStyle/>
          <a:p>
            <a:r>
              <a:rPr lang="en-US" sz="4100">
                <a:solidFill>
                  <a:srgbClr val="FFFFFF"/>
                </a:solidFill>
                <a:latin typeface="Bahnschrift SemiLight" panose="020B0502040204020203" pitchFamily="34" charset="0"/>
                <a:cs typeface="Latha" panose="020B0604020202020204" pitchFamily="34" charset="0"/>
              </a:rPr>
              <a:t>INTRODUCTION</a:t>
            </a:r>
            <a:br>
              <a:rPr lang="en-IN" sz="4100">
                <a:solidFill>
                  <a:srgbClr val="FFFFFF"/>
                </a:solidFill>
                <a:latin typeface="Bahnschrift SemiLight" panose="020B0502040204020203" pitchFamily="34" charset="0"/>
                <a:cs typeface="Latha" panose="020B0604020202020204" pitchFamily="34" charset="0"/>
              </a:rPr>
            </a:br>
            <a:endParaRPr lang="en-IN" sz="4100">
              <a:solidFill>
                <a:srgbClr val="FFFFFF"/>
              </a:solidFill>
              <a:latin typeface="Bahnschrift SemiLight" panose="020B0502040204020203" pitchFamily="34" charset="0"/>
              <a:cs typeface="Latha" panose="020B0604020202020204" pitchFamily="34" charset="0"/>
            </a:endParaRPr>
          </a:p>
        </p:txBody>
      </p:sp>
      <p:sp>
        <p:nvSpPr>
          <p:cNvPr id="38" name="Freeform: Shape 37">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55F782E-DFE0-47FD-913E-71F8A2E9DB26}"/>
              </a:ext>
            </a:extLst>
          </p:cNvPr>
          <p:cNvSpPr>
            <a:spLocks noGrp="1"/>
          </p:cNvSpPr>
          <p:nvPr>
            <p:ph idx="1"/>
          </p:nvPr>
        </p:nvSpPr>
        <p:spPr>
          <a:xfrm>
            <a:off x="6096000" y="453005"/>
            <a:ext cx="5257799" cy="5856083"/>
          </a:xfrm>
        </p:spPr>
        <p:txBody>
          <a:bodyPr anchor="t">
            <a:normAutofit/>
          </a:bodyPr>
          <a:lstStyle/>
          <a:p>
            <a:r>
              <a:rPr lang="en-US" sz="2000" dirty="0"/>
              <a:t>The purpose of the attendance monitoring system using face recognition is to ease the attendance  process which consumes lot of time and efforts by the lecturer which can be utilized in teaching</a:t>
            </a:r>
          </a:p>
          <a:p>
            <a:pPr marL="0" indent="0">
              <a:buNone/>
            </a:pPr>
            <a:endParaRPr lang="en-US" sz="2000" dirty="0"/>
          </a:p>
          <a:p>
            <a:r>
              <a:rPr lang="en-US" sz="2000" dirty="0"/>
              <a:t>The system will capture the images of the students present in the classroom and using face recognition algorithm mark the attendance in the sheet</a:t>
            </a:r>
          </a:p>
          <a:p>
            <a:endParaRPr lang="en-US" sz="2000" dirty="0"/>
          </a:p>
          <a:p>
            <a:r>
              <a:rPr lang="en-US" sz="2000" dirty="0"/>
              <a:t>The user of this system is lecturer, admin, students.</a:t>
            </a:r>
          </a:p>
          <a:p>
            <a:endParaRPr lang="en-US" sz="2000" dirty="0"/>
          </a:p>
          <a:p>
            <a:endParaRPr lang="en-US" sz="2000" dirty="0"/>
          </a:p>
          <a:p>
            <a:endParaRPr lang="en-US" sz="2000" dirty="0"/>
          </a:p>
          <a:p>
            <a:endParaRPr lang="en-US" sz="2000" dirty="0"/>
          </a:p>
          <a:p>
            <a:endParaRPr lang="en-IN" sz="2000" dirty="0">
              <a:latin typeface="Bahnschrift SemiLight" panose="020B0502040204020203" pitchFamily="34" charset="0"/>
              <a:cs typeface="Latha" panose="020B0502040204020203" pitchFamily="34" charset="0"/>
            </a:endParaRPr>
          </a:p>
        </p:txBody>
      </p:sp>
      <p:sp>
        <p:nvSpPr>
          <p:cNvPr id="44" name="Freeform: Shape 43">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965782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0A921F5-F32D-4FC0-8E74-2C7CE702A40B}"/>
              </a:ext>
            </a:extLst>
          </p:cNvPr>
          <p:cNvSpPr>
            <a:spLocks noGrp="1"/>
          </p:cNvSpPr>
          <p:nvPr>
            <p:ph type="title"/>
          </p:nvPr>
        </p:nvSpPr>
        <p:spPr>
          <a:xfrm>
            <a:off x="838200" y="365125"/>
            <a:ext cx="5393361" cy="1325563"/>
          </a:xfrm>
        </p:spPr>
        <p:txBody>
          <a:bodyPr>
            <a:normAutofit/>
          </a:bodyPr>
          <a:lstStyle/>
          <a:p>
            <a:r>
              <a:rPr lang="en-US" dirty="0">
                <a:latin typeface="Bahnschrift SemiLight" panose="020B0502040204020203" pitchFamily="34" charset="0"/>
              </a:rPr>
              <a:t>Research Motivation</a:t>
            </a:r>
            <a:endParaRPr lang="en-IN" dirty="0">
              <a:latin typeface="Bahnschrift SemiLight" panose="020B0502040204020203" pitchFamily="34" charset="0"/>
            </a:endParaRPr>
          </a:p>
        </p:txBody>
      </p:sp>
      <p:sp>
        <p:nvSpPr>
          <p:cNvPr id="16" name="Freeform: Shape 15">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Light bulb on yellow background with sketched light beams and cord">
            <a:extLst>
              <a:ext uri="{FF2B5EF4-FFF2-40B4-BE49-F238E27FC236}">
                <a16:creationId xmlns:a16="http://schemas.microsoft.com/office/drawing/2014/main" id="{BA207426-9D87-405B-B026-F64D2D94D0FB}"/>
              </a:ext>
            </a:extLst>
          </p:cNvPr>
          <p:cNvPicPr>
            <a:picLocks noChangeAspect="1"/>
          </p:cNvPicPr>
          <p:nvPr/>
        </p:nvPicPr>
        <p:blipFill rotWithShape="1">
          <a:blip r:embed="rId2"/>
          <a:srcRect l="51344" r="7086"/>
          <a:stretch/>
        </p:blipFill>
        <p:spPr>
          <a:xfrm>
            <a:off x="8472848" y="1176557"/>
            <a:ext cx="2609722" cy="3860908"/>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0" name="Freeform: Shape 19">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4" name="Freeform: Shape 23">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5" name="Content Placeholder 4">
            <a:extLst>
              <a:ext uri="{FF2B5EF4-FFF2-40B4-BE49-F238E27FC236}">
                <a16:creationId xmlns:a16="http://schemas.microsoft.com/office/drawing/2014/main" id="{B1B1AFA9-45F2-45AD-9667-DB5EAB8517A4}"/>
              </a:ext>
            </a:extLst>
          </p:cNvPr>
          <p:cNvSpPr>
            <a:spLocks noGrp="1"/>
          </p:cNvSpPr>
          <p:nvPr>
            <p:ph idx="1"/>
          </p:nvPr>
        </p:nvSpPr>
        <p:spPr>
          <a:xfrm>
            <a:off x="692885" y="1621880"/>
            <a:ext cx="7581394" cy="4351338"/>
          </a:xfrm>
        </p:spPr>
        <p:txBody>
          <a:bodyPr>
            <a:normAutofit fontScale="92500" lnSpcReduction="20000"/>
          </a:bodyPr>
          <a:lstStyle/>
          <a:p>
            <a:r>
              <a:rPr lang="en-US" dirty="0">
                <a:latin typeface="Aldhabi"/>
              </a:rPr>
              <a:t>The motivation behind this proposed work comes from the advancement of technologies like image processing, AI and machine learning and Face unlock feature given by smart-phone manufacturers.</a:t>
            </a:r>
          </a:p>
          <a:p>
            <a:endParaRPr lang="en-US" dirty="0">
              <a:latin typeface="Aldhabi"/>
            </a:endParaRPr>
          </a:p>
          <a:p>
            <a:r>
              <a:rPr lang="en-US" dirty="0">
                <a:latin typeface="Aldhabi"/>
              </a:rPr>
              <a:t>The classroom often consists of huge number of students which usually takes a lot of time thus creating a system which will automatically detect the present students and then marking the students accordingly will be very helpful, Just like staff Id scanning but way too easier than that.</a:t>
            </a:r>
          </a:p>
          <a:p>
            <a:endParaRPr lang="en-US" dirty="0">
              <a:latin typeface="Aldhabi"/>
            </a:endParaRPr>
          </a:p>
          <a:p>
            <a:r>
              <a:rPr lang="en-US" dirty="0">
                <a:latin typeface="Aldhabi"/>
              </a:rPr>
              <a:t>So Smart Attendance using Real Time Face Recognition is a real world solution which comes with day to day activities of handling employees. </a:t>
            </a:r>
          </a:p>
          <a:p>
            <a:r>
              <a:rPr lang="en-US" dirty="0">
                <a:latin typeface="Aldhabi"/>
              </a:rPr>
              <a:t>This product gives much more solutions with accurate results in user interactive manner rather than existing attendance and leave management system</a:t>
            </a:r>
          </a:p>
          <a:p>
            <a:endParaRPr lang="en-IN" dirty="0"/>
          </a:p>
        </p:txBody>
      </p:sp>
    </p:spTree>
    <p:extLst>
      <p:ext uri="{BB962C8B-B14F-4D97-AF65-F5344CB8AC3E}">
        <p14:creationId xmlns:p14="http://schemas.microsoft.com/office/powerpoint/2010/main" val="1528036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E96457-B653-4FD4-8722-54AAD76C73C6}"/>
              </a:ext>
            </a:extLst>
          </p:cNvPr>
          <p:cNvSpPr>
            <a:spLocks noGrp="1"/>
          </p:cNvSpPr>
          <p:nvPr>
            <p:ph type="title"/>
          </p:nvPr>
        </p:nvSpPr>
        <p:spPr>
          <a:xfrm>
            <a:off x="1171074" y="1396686"/>
            <a:ext cx="3240506" cy="4064628"/>
          </a:xfrm>
        </p:spPr>
        <p:txBody>
          <a:bodyPr>
            <a:normAutofit/>
          </a:bodyPr>
          <a:lstStyle/>
          <a:p>
            <a:r>
              <a:rPr lang="en-US">
                <a:solidFill>
                  <a:srgbClr val="FFFFFF"/>
                </a:solidFill>
                <a:latin typeface="Bahnschrift SemiLight" panose="020B0502040204020203" pitchFamily="34" charset="0"/>
              </a:rPr>
              <a:t>PROBLEM STATEMENT</a:t>
            </a:r>
            <a:endParaRPr lang="en-IN">
              <a:solidFill>
                <a:srgbClr val="FFFFFF"/>
              </a:solidFill>
              <a:latin typeface="Bahnschrift SemiLight" panose="020B0502040204020203" pitchFamily="34" charset="0"/>
            </a:endParaRPr>
          </a:p>
        </p:txBody>
      </p:sp>
      <p:sp>
        <p:nvSpPr>
          <p:cNvPr id="60" name="Arc 59">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2" name="Oval 61">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236B12E-B49E-4A6F-AC9B-FAA457308540}"/>
              </a:ext>
            </a:extLst>
          </p:cNvPr>
          <p:cNvSpPr>
            <a:spLocks noGrp="1"/>
          </p:cNvSpPr>
          <p:nvPr>
            <p:ph idx="1"/>
          </p:nvPr>
        </p:nvSpPr>
        <p:spPr>
          <a:xfrm>
            <a:off x="5370153" y="1526033"/>
            <a:ext cx="5536397" cy="3935281"/>
          </a:xfrm>
        </p:spPr>
        <p:txBody>
          <a:bodyPr>
            <a:normAutofit/>
          </a:bodyPr>
          <a:lstStyle/>
          <a:p>
            <a:pPr marL="0" indent="0">
              <a:buNone/>
            </a:pPr>
            <a:r>
              <a:rPr lang="en-IN" dirty="0">
                <a:latin typeface="Cascadia Mono SemiBold" panose="020B0609020000020004" pitchFamily="49" charset="0"/>
                <a:ea typeface="Cascadia Mono SemiBold" panose="020B0609020000020004" pitchFamily="49" charset="0"/>
                <a:cs typeface="Cascadia Mono SemiBold" panose="020B0609020000020004" pitchFamily="49" charset="0"/>
              </a:rPr>
              <a:t>Design and Development of an</a:t>
            </a:r>
            <a:r>
              <a:rPr lang="en-US" dirty="0"/>
              <a:t> </a:t>
            </a:r>
            <a:r>
              <a:rPr lang="en-US" b="1" dirty="0">
                <a:latin typeface="Cascadia Code" panose="020B0609020000020004" pitchFamily="49" charset="0"/>
                <a:ea typeface="Cascadia Code" panose="020B0609020000020004" pitchFamily="49" charset="0"/>
                <a:cs typeface="Cascadia Code" panose="020B0609020000020004" pitchFamily="49" charset="0"/>
              </a:rPr>
              <a:t>attendance monitoring system using facial recognition</a:t>
            </a:r>
            <a:r>
              <a:rPr lang="en-IN" dirty="0">
                <a:latin typeface="Cascadia Mono SemiBold" panose="020B0609020000020004" pitchFamily="49" charset="0"/>
                <a:ea typeface="Cascadia Mono SemiBold" panose="020B0609020000020004" pitchFamily="49" charset="0"/>
                <a:cs typeface="Cascadia Mono SemiBold" panose="020B0609020000020004" pitchFamily="49" charset="0"/>
              </a:rPr>
              <a:t>.</a:t>
            </a:r>
          </a:p>
        </p:txBody>
      </p:sp>
    </p:spTree>
    <p:extLst>
      <p:ext uri="{BB962C8B-B14F-4D97-AF65-F5344CB8AC3E}">
        <p14:creationId xmlns:p14="http://schemas.microsoft.com/office/powerpoint/2010/main" val="1053427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27434C-5606-4FFB-B36F-461931516E9B}"/>
              </a:ext>
            </a:extLst>
          </p:cNvPr>
          <p:cNvSpPr>
            <a:spLocks noGrp="1"/>
          </p:cNvSpPr>
          <p:nvPr>
            <p:ph type="title"/>
          </p:nvPr>
        </p:nvSpPr>
        <p:spPr>
          <a:xfrm>
            <a:off x="838200" y="365125"/>
            <a:ext cx="5558489" cy="1325563"/>
          </a:xfrm>
        </p:spPr>
        <p:txBody>
          <a:bodyPr>
            <a:normAutofit/>
          </a:bodyPr>
          <a:lstStyle/>
          <a:p>
            <a:r>
              <a:rPr lang="en-US" sz="3700" dirty="0">
                <a:latin typeface="Bahnschrift SemiLight" panose="020B0502040204020203" pitchFamily="34" charset="0"/>
              </a:rPr>
              <a:t>RESEARCH OBJECTIVES</a:t>
            </a:r>
            <a:br>
              <a:rPr lang="en-IN" sz="3700" dirty="0">
                <a:latin typeface="Bahnschrift SemiLight" panose="020B0502040204020203" pitchFamily="34" charset="0"/>
              </a:rPr>
            </a:br>
            <a:endParaRPr lang="en-IN" sz="3700" dirty="0">
              <a:latin typeface="Bahnschrift SemiLight" panose="020B0502040204020203" pitchFamily="34" charset="0"/>
            </a:endParaRPr>
          </a:p>
        </p:txBody>
      </p:sp>
      <p:sp>
        <p:nvSpPr>
          <p:cNvPr id="30" name="Freeform: Shape 2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6A031F9-232F-48FB-8F40-2C991AEF0C91}"/>
              </a:ext>
            </a:extLst>
          </p:cNvPr>
          <p:cNvSpPr>
            <a:spLocks noGrp="1"/>
          </p:cNvSpPr>
          <p:nvPr>
            <p:ph idx="1"/>
          </p:nvPr>
        </p:nvSpPr>
        <p:spPr>
          <a:xfrm>
            <a:off x="832258" y="1423850"/>
            <a:ext cx="5773815" cy="5161303"/>
          </a:xfrm>
        </p:spPr>
        <p:txBody>
          <a:bodyPr>
            <a:noAutofit/>
          </a:bodyPr>
          <a:lstStyle/>
          <a:p>
            <a:pPr marL="285750" indent="-285750">
              <a:buFont typeface="Arial" panose="020B0604020202020204" pitchFamily="34" charset="0"/>
              <a:buChar char="•"/>
            </a:pPr>
            <a:r>
              <a:rPr lang="en-US" sz="2000" dirty="0">
                <a:latin typeface="Bahnschrift SemiLight" panose="020B0502040204020203" pitchFamily="34" charset="0"/>
              </a:rPr>
              <a:t>No pre-processed data, creating own data frames from small scale to large scale.</a:t>
            </a:r>
          </a:p>
          <a:p>
            <a:pPr marL="285750" indent="-285750">
              <a:buFont typeface="Arial" panose="020B0604020202020204" pitchFamily="34" charset="0"/>
              <a:buChar char="•"/>
            </a:pPr>
            <a:endParaRPr lang="en-US" sz="2000" dirty="0">
              <a:latin typeface="Bahnschrift SemiLight" panose="020B0502040204020203" pitchFamily="34" charset="0"/>
            </a:endParaRPr>
          </a:p>
          <a:p>
            <a:pPr marL="285750" indent="-285750">
              <a:buFont typeface="Arial" panose="020B0604020202020204" pitchFamily="34" charset="0"/>
              <a:buChar char="•"/>
            </a:pPr>
            <a:r>
              <a:rPr lang="en-US" sz="2000" dirty="0">
                <a:latin typeface="Bahnschrift SemiLight" panose="020B0502040204020203" pitchFamily="34" charset="0"/>
              </a:rPr>
              <a:t>Deciding productivity enhancing measures as a suggestion alert.</a:t>
            </a:r>
          </a:p>
          <a:p>
            <a:pPr marL="285750" indent="-285750">
              <a:buFont typeface="Arial" panose="020B0604020202020204" pitchFamily="34" charset="0"/>
              <a:buChar char="•"/>
            </a:pPr>
            <a:endParaRPr lang="en-US" sz="2000" dirty="0">
              <a:latin typeface="Bahnschrift SemiLight" panose="020B0502040204020203" pitchFamily="34" charset="0"/>
            </a:endParaRPr>
          </a:p>
          <a:p>
            <a:pPr marL="285750" indent="-285750">
              <a:buFont typeface="Arial" panose="020B0604020202020204" pitchFamily="34" charset="0"/>
              <a:buChar char="•"/>
            </a:pPr>
            <a:r>
              <a:rPr lang="en-US" sz="2000" dirty="0">
                <a:latin typeface="Bahnschrift SemiLight" panose="020B0502040204020203" pitchFamily="34" charset="0"/>
              </a:rPr>
              <a:t>Generating reports.</a:t>
            </a:r>
          </a:p>
          <a:p>
            <a:pPr marL="285750" indent="-285750">
              <a:buFont typeface="Arial" panose="020B0604020202020204" pitchFamily="34" charset="0"/>
              <a:buChar char="•"/>
            </a:pPr>
            <a:endParaRPr lang="en-US" sz="2000" dirty="0">
              <a:latin typeface="Bahnschrift SemiLight" panose="020B0502040204020203" pitchFamily="34" charset="0"/>
            </a:endParaRPr>
          </a:p>
          <a:p>
            <a:pPr marL="285750" indent="-285750">
              <a:buFont typeface="Arial" panose="020B0604020202020204" pitchFamily="34" charset="0"/>
              <a:buChar char="•"/>
            </a:pPr>
            <a:r>
              <a:rPr lang="en-US" sz="2000" dirty="0">
                <a:latin typeface="Bahnschrift SemiLight" panose="020B0502040204020203" pitchFamily="34" charset="0"/>
              </a:rPr>
              <a:t>Analyzing data to study patterns. </a:t>
            </a:r>
          </a:p>
          <a:p>
            <a:pPr marL="285750" indent="-285750">
              <a:buFont typeface="Arial" panose="020B0604020202020204" pitchFamily="34" charset="0"/>
              <a:buChar char="•"/>
            </a:pPr>
            <a:endParaRPr lang="en-US" sz="2000" dirty="0">
              <a:latin typeface="Bahnschrift SemiLight" panose="020B0502040204020203" pitchFamily="34" charset="0"/>
            </a:endParaRPr>
          </a:p>
          <a:p>
            <a:pPr marL="285750" indent="-285750">
              <a:buFont typeface="Arial" panose="020B0604020202020204" pitchFamily="34" charset="0"/>
              <a:buChar char="•"/>
            </a:pPr>
            <a:r>
              <a:rPr lang="en-US" sz="2000" dirty="0">
                <a:latin typeface="Bahnschrift SemiLight" panose="020B0502040204020203" pitchFamily="34" charset="0"/>
              </a:rPr>
              <a:t>Formulating suggestion alerts.</a:t>
            </a:r>
          </a:p>
          <a:p>
            <a:endParaRPr lang="en-IN" sz="2000" dirty="0">
              <a:latin typeface="Bahnschrift SemiLight" panose="020B0502040204020203" pitchFamily="34" charset="0"/>
            </a:endParaRPr>
          </a:p>
          <a:p>
            <a:endParaRPr lang="en-IN" sz="2000" dirty="0">
              <a:latin typeface="Bahnschrift SemiLight" panose="020B0502040204020203" pitchFamily="34" charset="0"/>
            </a:endParaRPr>
          </a:p>
        </p:txBody>
      </p:sp>
      <p:sp>
        <p:nvSpPr>
          <p:cNvPr id="32" name="Oval 3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Block Arc 3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Freeform: Shape 3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38" name="Straight Connector 3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0" name="Freeform: Shape 3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2" name="Arc 4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056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descr="Shaded overlay">
            <a:extLst>
              <a:ext uri="{FF2B5EF4-FFF2-40B4-BE49-F238E27FC236}">
                <a16:creationId xmlns:a16="http://schemas.microsoft.com/office/drawing/2014/main" id="{15C1891E-0A05-4641-9DC0-D1D7D798B4C2}"/>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ahnschrift SemiLight" panose="020B0502040204020203" pitchFamily="34" charset="0"/>
            </a:endParaRPr>
          </a:p>
        </p:txBody>
      </p:sp>
      <p:graphicFrame>
        <p:nvGraphicFramePr>
          <p:cNvPr id="13" name="Table 13">
            <a:extLst>
              <a:ext uri="{FF2B5EF4-FFF2-40B4-BE49-F238E27FC236}">
                <a16:creationId xmlns:a16="http://schemas.microsoft.com/office/drawing/2014/main" id="{C592E578-001B-49AE-AEF4-F6D09BDD6A09}"/>
              </a:ext>
            </a:extLst>
          </p:cNvPr>
          <p:cNvGraphicFramePr>
            <a:graphicFrameLocks noGrp="1"/>
          </p:cNvGraphicFramePr>
          <p:nvPr>
            <p:extLst>
              <p:ext uri="{D42A27DB-BD31-4B8C-83A1-F6EECF244321}">
                <p14:modId xmlns:p14="http://schemas.microsoft.com/office/powerpoint/2010/main" val="4113038896"/>
              </p:ext>
            </p:extLst>
          </p:nvPr>
        </p:nvGraphicFramePr>
        <p:xfrm>
          <a:off x="729842" y="922789"/>
          <a:ext cx="10719009" cy="4868411"/>
        </p:xfrm>
        <a:graphic>
          <a:graphicData uri="http://schemas.openxmlformats.org/drawingml/2006/table">
            <a:tbl>
              <a:tblPr firstRow="1" bandRow="1">
                <a:tableStyleId>{5C22544A-7EE6-4342-B048-85BDC9FD1C3A}</a:tableStyleId>
              </a:tblPr>
              <a:tblGrid>
                <a:gridCol w="785438">
                  <a:extLst>
                    <a:ext uri="{9D8B030D-6E8A-4147-A177-3AD203B41FA5}">
                      <a16:colId xmlns:a16="http://schemas.microsoft.com/office/drawing/2014/main" val="2009489337"/>
                    </a:ext>
                  </a:extLst>
                </a:gridCol>
                <a:gridCol w="2469803">
                  <a:extLst>
                    <a:ext uri="{9D8B030D-6E8A-4147-A177-3AD203B41FA5}">
                      <a16:colId xmlns:a16="http://schemas.microsoft.com/office/drawing/2014/main" val="1608110746"/>
                    </a:ext>
                  </a:extLst>
                </a:gridCol>
                <a:gridCol w="871905">
                  <a:extLst>
                    <a:ext uri="{9D8B030D-6E8A-4147-A177-3AD203B41FA5}">
                      <a16:colId xmlns:a16="http://schemas.microsoft.com/office/drawing/2014/main" val="3566034204"/>
                    </a:ext>
                  </a:extLst>
                </a:gridCol>
                <a:gridCol w="2383336">
                  <a:extLst>
                    <a:ext uri="{9D8B030D-6E8A-4147-A177-3AD203B41FA5}">
                      <a16:colId xmlns:a16="http://schemas.microsoft.com/office/drawing/2014/main" val="2266736033"/>
                    </a:ext>
                  </a:extLst>
                </a:gridCol>
                <a:gridCol w="4208527">
                  <a:extLst>
                    <a:ext uri="{9D8B030D-6E8A-4147-A177-3AD203B41FA5}">
                      <a16:colId xmlns:a16="http://schemas.microsoft.com/office/drawing/2014/main" val="1244006717"/>
                    </a:ext>
                  </a:extLst>
                </a:gridCol>
              </a:tblGrid>
              <a:tr h="421673">
                <a:tc>
                  <a:txBody>
                    <a:bodyPr/>
                    <a:lstStyle/>
                    <a:p>
                      <a:r>
                        <a:rPr lang="en-US" sz="1400" dirty="0">
                          <a:latin typeface="Bahnschrift SemiLight" panose="020B0502040204020203" pitchFamily="34" charset="0"/>
                        </a:rPr>
                        <a:t>S.No.</a:t>
                      </a:r>
                      <a:endParaRPr lang="en-IN" sz="1400" dirty="0">
                        <a:latin typeface="Bahnschrift SemiLight" panose="020B0502040204020203" pitchFamily="34" charset="0"/>
                      </a:endParaRPr>
                    </a:p>
                  </a:txBody>
                  <a:tcPr>
                    <a:solidFill>
                      <a:schemeClr val="accent2"/>
                    </a:solidFill>
                  </a:tcPr>
                </a:tc>
                <a:tc>
                  <a:txBody>
                    <a:bodyPr/>
                    <a:lstStyle/>
                    <a:p>
                      <a:r>
                        <a:rPr lang="en-IN" sz="1400" b="1" u="none" strike="noStrike" kern="1200" dirty="0">
                          <a:solidFill>
                            <a:schemeClr val="lt1"/>
                          </a:solidFill>
                          <a:effectLst/>
                          <a:latin typeface="Bahnschrift SemiLight" panose="020B0502040204020203" pitchFamily="34" charset="0"/>
                        </a:rPr>
                        <a:t>Title </a:t>
                      </a:r>
                      <a:endParaRPr lang="en-IN" sz="1400" dirty="0">
                        <a:latin typeface="Bahnschrift SemiLight" panose="020B0502040204020203" pitchFamily="34" charset="0"/>
                      </a:endParaRPr>
                    </a:p>
                  </a:txBody>
                  <a:tcPr>
                    <a:solidFill>
                      <a:schemeClr val="accent2"/>
                    </a:solidFill>
                  </a:tcPr>
                </a:tc>
                <a:tc>
                  <a:txBody>
                    <a:bodyPr/>
                    <a:lstStyle/>
                    <a:p>
                      <a:endParaRPr lang="en-IN" sz="1400" dirty="0">
                        <a:latin typeface="Bahnschrift SemiLight" panose="020B0502040204020203" pitchFamily="34" charset="0"/>
                      </a:endParaRPr>
                    </a:p>
                  </a:txBody>
                  <a:tcPr>
                    <a:solidFill>
                      <a:schemeClr val="accent2"/>
                    </a:solidFill>
                  </a:tcPr>
                </a:tc>
                <a:tc>
                  <a:txBody>
                    <a:bodyPr/>
                    <a:lstStyle/>
                    <a:p>
                      <a:r>
                        <a:rPr lang="en-IN" sz="1400" dirty="0"/>
                        <a:t>Advantages</a:t>
                      </a:r>
                      <a:endParaRPr lang="en-IN" sz="1400" dirty="0">
                        <a:latin typeface="Bahnschrift SemiLight" panose="020B0502040204020203" pitchFamily="34" charset="0"/>
                      </a:endParaRPr>
                    </a:p>
                  </a:txBody>
                  <a:tcPr>
                    <a:solidFill>
                      <a:schemeClr val="accent2"/>
                    </a:solidFill>
                  </a:tcPr>
                </a:tc>
                <a:tc>
                  <a:txBody>
                    <a:bodyPr/>
                    <a:lstStyle/>
                    <a:p>
                      <a:r>
                        <a:rPr lang="en-IN" sz="1400" dirty="0"/>
                        <a:t>Disadvantages</a:t>
                      </a:r>
                      <a:endParaRPr lang="en-IN" sz="1400" dirty="0">
                        <a:latin typeface="Bahnschrift SemiLight" panose="020B0502040204020203" pitchFamily="34" charset="0"/>
                      </a:endParaRPr>
                    </a:p>
                  </a:txBody>
                  <a:tcPr>
                    <a:solidFill>
                      <a:schemeClr val="accent2"/>
                    </a:solidFill>
                  </a:tcPr>
                </a:tc>
                <a:extLst>
                  <a:ext uri="{0D108BD9-81ED-4DB2-BD59-A6C34878D82A}">
                    <a16:rowId xmlns:a16="http://schemas.microsoft.com/office/drawing/2014/main" val="590185328"/>
                  </a:ext>
                </a:extLst>
              </a:tr>
              <a:tr h="1380022">
                <a:tc>
                  <a:txBody>
                    <a:bodyPr/>
                    <a:lstStyle/>
                    <a:p>
                      <a:r>
                        <a:rPr lang="en-US" sz="1400" dirty="0">
                          <a:latin typeface="Bahnschrift SemiLight" panose="020B0502040204020203" pitchFamily="34" charset="0"/>
                        </a:rPr>
                        <a:t>1</a:t>
                      </a:r>
                      <a:endParaRPr lang="en-IN" sz="1400" dirty="0">
                        <a:latin typeface="Bahnschrift SemiLight" panose="020B0502040204020203" pitchFamily="34" charset="0"/>
                      </a:endParaRPr>
                    </a:p>
                  </a:txBody>
                  <a:tcPr>
                    <a:solidFill>
                      <a:schemeClr val="accent2">
                        <a:lumMod val="40000"/>
                        <a:lumOff val="60000"/>
                      </a:schemeClr>
                    </a:solidFill>
                  </a:tcPr>
                </a:tc>
                <a:tc>
                  <a:txBody>
                    <a:bodyPr/>
                    <a:lstStyle/>
                    <a:p>
                      <a:r>
                        <a:rPr lang="en-US" sz="1400" b="0" u="none" strike="noStrike" kern="1200" dirty="0">
                          <a:solidFill>
                            <a:schemeClr val="dk1"/>
                          </a:solidFill>
                          <a:effectLst/>
                          <a:latin typeface="Bahnschrift SemiLight" panose="020B0502040204020203" pitchFamily="34" charset="0"/>
                        </a:rPr>
                        <a:t>A comparative study between four machine learning methods for face detection</a:t>
                      </a:r>
                      <a:endParaRPr lang="en-IN" sz="1400" dirty="0">
                        <a:latin typeface="Bahnschrift SemiLight" panose="020B0502040204020203" pitchFamily="34" charset="0"/>
                      </a:endParaRPr>
                    </a:p>
                  </a:txBody>
                  <a:tcPr>
                    <a:solidFill>
                      <a:schemeClr val="accent2">
                        <a:lumMod val="40000"/>
                        <a:lumOff val="60000"/>
                      </a:schemeClr>
                    </a:solidFill>
                  </a:tcPr>
                </a:tc>
                <a:tc>
                  <a:txBody>
                    <a:bodyPr/>
                    <a:lstStyle/>
                    <a:p>
                      <a:endParaRPr lang="en-IN" sz="1400" dirty="0">
                        <a:latin typeface="Bahnschrift SemiLight" panose="020B0502040204020203" pitchFamily="34" charset="0"/>
                      </a:endParaRPr>
                    </a:p>
                  </a:txBody>
                  <a:tcPr>
                    <a:solidFill>
                      <a:schemeClr val="accent2">
                        <a:lumMod val="40000"/>
                        <a:lumOff val="60000"/>
                      </a:schemeClr>
                    </a:solidFill>
                  </a:tcPr>
                </a:tc>
                <a:tc>
                  <a:txBody>
                    <a:bodyPr/>
                    <a:lstStyle/>
                    <a:p>
                      <a:r>
                        <a:rPr lang="en-US" sz="1400" b="0" u="none" strike="noStrike" kern="1200" dirty="0">
                          <a:solidFill>
                            <a:schemeClr val="dk1"/>
                          </a:solidFill>
                          <a:effectLst/>
                          <a:latin typeface="Bahnschrift SemiLight" panose="020B0502040204020203" pitchFamily="34" charset="0"/>
                        </a:rPr>
                        <a:t>Real time human face recognition using LBPH</a:t>
                      </a:r>
                    </a:p>
                    <a:p>
                      <a:r>
                        <a:rPr lang="en-US" sz="1400" b="0" u="none" strike="noStrike" kern="1200" dirty="0">
                          <a:solidFill>
                            <a:schemeClr val="dk1"/>
                          </a:solidFill>
                          <a:effectLst/>
                          <a:latin typeface="Bahnschrift SemiLight" panose="020B0502040204020203" pitchFamily="34" charset="0"/>
                        </a:rPr>
                        <a:t>(</a:t>
                      </a:r>
                      <a:r>
                        <a:rPr lang="en-IN" sz="1800" b="0" i="0" kern="1200" dirty="0">
                          <a:solidFill>
                            <a:schemeClr val="dk1"/>
                          </a:solidFill>
                          <a:effectLst/>
                          <a:latin typeface="Bahnschrift Condensed" panose="020B0502040204020203" pitchFamily="34" charset="0"/>
                          <a:ea typeface="+mn-ea"/>
                          <a:cs typeface="+mn-cs"/>
                        </a:rPr>
                        <a:t>Local Binary Pattern Histogram</a:t>
                      </a:r>
                      <a:r>
                        <a:rPr lang="en-IN" sz="1800" b="0" i="0" kern="1200" dirty="0">
                          <a:solidFill>
                            <a:schemeClr val="dk1"/>
                          </a:solidFill>
                          <a:effectLst/>
                          <a:latin typeface="+mn-lt"/>
                          <a:ea typeface="+mn-ea"/>
                          <a:cs typeface="+mn-cs"/>
                        </a:rPr>
                        <a:t>)</a:t>
                      </a:r>
                      <a:endParaRPr lang="en-IN" sz="1400" dirty="0">
                        <a:latin typeface="Bahnschrift SemiLight" panose="020B0502040204020203" pitchFamily="34" charset="0"/>
                      </a:endParaRPr>
                    </a:p>
                  </a:txBody>
                  <a:tcPr>
                    <a:solidFill>
                      <a:schemeClr val="accent2">
                        <a:lumMod val="40000"/>
                        <a:lumOff val="60000"/>
                      </a:schemeClr>
                    </a:solidFill>
                  </a:tcPr>
                </a:tc>
                <a:tc>
                  <a:txBody>
                    <a:bodyPr/>
                    <a:lstStyle/>
                    <a:p>
                      <a:r>
                        <a:rPr lang="en-US" sz="1400" dirty="0">
                          <a:latin typeface="Bahnschrift SemiLight" panose="020B0502040204020203" pitchFamily="34" charset="0"/>
                        </a:rPr>
                        <a:t>.</a:t>
                      </a:r>
                      <a:r>
                        <a:rPr lang="en-IN" sz="1400" dirty="0"/>
                        <a:t> Limited head pose</a:t>
                      </a:r>
                      <a:endParaRPr lang="en-IN" sz="1400" dirty="0">
                        <a:latin typeface="Bahnschrift SemiLight" panose="020B0502040204020203" pitchFamily="34" charset="0"/>
                      </a:endParaRPr>
                    </a:p>
                  </a:txBody>
                  <a:tcPr>
                    <a:solidFill>
                      <a:schemeClr val="accent2">
                        <a:lumMod val="40000"/>
                        <a:lumOff val="60000"/>
                      </a:schemeClr>
                    </a:solidFill>
                  </a:tcPr>
                </a:tc>
                <a:extLst>
                  <a:ext uri="{0D108BD9-81ED-4DB2-BD59-A6C34878D82A}">
                    <a16:rowId xmlns:a16="http://schemas.microsoft.com/office/drawing/2014/main" val="2114721713"/>
                  </a:ext>
                </a:extLst>
              </a:tr>
              <a:tr h="1165352">
                <a:tc>
                  <a:txBody>
                    <a:bodyPr/>
                    <a:lstStyle/>
                    <a:p>
                      <a:r>
                        <a:rPr lang="en-US" sz="1400" dirty="0">
                          <a:latin typeface="Bahnschrift SemiLight" panose="020B0502040204020203" pitchFamily="34" charset="0"/>
                        </a:rPr>
                        <a:t>2</a:t>
                      </a:r>
                      <a:endParaRPr lang="en-IN" sz="1400" dirty="0">
                        <a:latin typeface="Bahnschrift SemiLight" panose="020B0502040204020203" pitchFamily="34" charset="0"/>
                      </a:endParaRPr>
                    </a:p>
                  </a:txBody>
                  <a:tcPr>
                    <a:solidFill>
                      <a:schemeClr val="accent2">
                        <a:lumMod val="20000"/>
                        <a:lumOff val="80000"/>
                      </a:schemeClr>
                    </a:solidFill>
                  </a:tcPr>
                </a:tc>
                <a:tc>
                  <a:txBody>
                    <a:bodyPr/>
                    <a:lstStyle/>
                    <a:p>
                      <a:r>
                        <a:rPr lang="en-US" sz="1400" dirty="0">
                          <a:latin typeface="Bahnschrift SemiLight" panose="020B0502040204020203" pitchFamily="34" charset="0"/>
                        </a:rPr>
                        <a:t>Smart Attendance Monitoring System using viola jones and deep learning</a:t>
                      </a:r>
                      <a:endParaRPr lang="en-IN" sz="1400" dirty="0">
                        <a:latin typeface="Bahnschrift SemiLight" panose="020B0502040204020203" pitchFamily="34" charset="0"/>
                      </a:endParaRPr>
                    </a:p>
                  </a:txBody>
                  <a:tcPr>
                    <a:solidFill>
                      <a:schemeClr val="accent2">
                        <a:lumMod val="20000"/>
                        <a:lumOff val="80000"/>
                      </a:schemeClr>
                    </a:solidFill>
                  </a:tcPr>
                </a:tc>
                <a:tc>
                  <a:txBody>
                    <a:bodyPr/>
                    <a:lstStyle/>
                    <a:p>
                      <a:endParaRPr lang="en-IN" sz="1400" dirty="0">
                        <a:latin typeface="Bahnschrift SemiLight" panose="020B0502040204020203" pitchFamily="34" charset="0"/>
                      </a:endParaRPr>
                    </a:p>
                  </a:txBody>
                  <a:tcPr>
                    <a:solidFill>
                      <a:schemeClr val="accent2">
                        <a:lumMod val="20000"/>
                        <a:lumOff val="80000"/>
                      </a:schemeClr>
                    </a:solidFill>
                  </a:tcPr>
                </a:tc>
                <a:tc>
                  <a:txBody>
                    <a:bodyPr/>
                    <a:lstStyle/>
                    <a:p>
                      <a:r>
                        <a:rPr lang="en-US" sz="1400" b="0" u="none" strike="noStrike" kern="1200" dirty="0">
                          <a:solidFill>
                            <a:schemeClr val="dk1"/>
                          </a:solidFill>
                          <a:effectLst/>
                          <a:latin typeface="Bahnschrift SemiLight" panose="020B0502040204020203" pitchFamily="34" charset="0"/>
                        </a:rPr>
                        <a:t>System performs satisfactorily with different facial expressions, lighting and poses.</a:t>
                      </a:r>
                      <a:endParaRPr lang="en-IN" sz="1400" dirty="0">
                        <a:latin typeface="Bahnschrift SemiLight" panose="020B0502040204020203" pitchFamily="34" charset="0"/>
                      </a:endParaRPr>
                    </a:p>
                  </a:txBody>
                  <a:tcPr>
                    <a:solidFill>
                      <a:schemeClr val="accent2">
                        <a:lumMod val="20000"/>
                        <a:lumOff val="80000"/>
                      </a:schemeClr>
                    </a:solidFill>
                  </a:tcPr>
                </a:tc>
                <a:tc>
                  <a:txBody>
                    <a:bodyPr/>
                    <a:lstStyle/>
                    <a:p>
                      <a:r>
                        <a:rPr lang="en-US" sz="1400" dirty="0"/>
                        <a:t>Sometimes fails to recognize every face of the student in the class</a:t>
                      </a:r>
                      <a:endParaRPr lang="en-IN" sz="1400" dirty="0">
                        <a:latin typeface="Bahnschrift SemiLight" panose="020B0502040204020203" pitchFamily="34" charset="0"/>
                      </a:endParaRPr>
                    </a:p>
                  </a:txBody>
                  <a:tcPr>
                    <a:solidFill>
                      <a:schemeClr val="accent2">
                        <a:lumMod val="20000"/>
                        <a:lumOff val="80000"/>
                      </a:schemeClr>
                    </a:solidFill>
                  </a:tcPr>
                </a:tc>
                <a:extLst>
                  <a:ext uri="{0D108BD9-81ED-4DB2-BD59-A6C34878D82A}">
                    <a16:rowId xmlns:a16="http://schemas.microsoft.com/office/drawing/2014/main" val="1979676327"/>
                  </a:ext>
                </a:extLst>
              </a:tr>
              <a:tr h="736012">
                <a:tc>
                  <a:txBody>
                    <a:bodyPr/>
                    <a:lstStyle/>
                    <a:p>
                      <a:r>
                        <a:rPr lang="en-US" sz="1400" dirty="0">
                          <a:latin typeface="Bahnschrift SemiLight" panose="020B0502040204020203" pitchFamily="34" charset="0"/>
                        </a:rPr>
                        <a:t>3</a:t>
                      </a:r>
                      <a:endParaRPr lang="en-IN" sz="1400" dirty="0">
                        <a:latin typeface="Bahnschrift SemiLight" panose="020B0502040204020203" pitchFamily="34" charset="0"/>
                      </a:endParaRPr>
                    </a:p>
                  </a:txBody>
                  <a:tcPr>
                    <a:solidFill>
                      <a:schemeClr val="accent2">
                        <a:lumMod val="40000"/>
                        <a:lumOff val="60000"/>
                      </a:schemeClr>
                    </a:solidFill>
                  </a:tcPr>
                </a:tc>
                <a:tc>
                  <a:txBody>
                    <a:bodyPr/>
                    <a:lstStyle/>
                    <a:p>
                      <a:r>
                        <a:rPr lang="en-IN" sz="1400" dirty="0">
                          <a:latin typeface="Bahnschrift Condensed" panose="020B0502040204020203" pitchFamily="34" charset="0"/>
                        </a:rPr>
                        <a:t>Automated attendance system using image processing</a:t>
                      </a:r>
                    </a:p>
                  </a:txBody>
                  <a:tcPr>
                    <a:solidFill>
                      <a:schemeClr val="accent2">
                        <a:lumMod val="40000"/>
                        <a:lumOff val="60000"/>
                      </a:schemeClr>
                    </a:solidFill>
                  </a:tcPr>
                </a:tc>
                <a:tc>
                  <a:txBody>
                    <a:bodyPr/>
                    <a:lstStyle/>
                    <a:p>
                      <a:endParaRPr lang="en-IN" sz="1400" dirty="0">
                        <a:latin typeface="Bahnschrift SemiLight" panose="020B0502040204020203" pitchFamily="34" charset="0"/>
                      </a:endParaRPr>
                    </a:p>
                  </a:txBody>
                  <a:tcPr>
                    <a:solidFill>
                      <a:schemeClr val="accent2">
                        <a:lumMod val="40000"/>
                        <a:lumOff val="60000"/>
                      </a:schemeClr>
                    </a:solidFill>
                  </a:tcPr>
                </a:tc>
                <a:tc>
                  <a:txBody>
                    <a:bodyPr/>
                    <a:lstStyle/>
                    <a:p>
                      <a:r>
                        <a:rPr lang="en-US" sz="1400" b="0" u="none" strike="noStrike" kern="1200" dirty="0">
                          <a:solidFill>
                            <a:schemeClr val="dk1"/>
                          </a:solidFill>
                          <a:effectLst/>
                          <a:latin typeface="Bahnschrift SemiLight" panose="020B0502040204020203" pitchFamily="34" charset="0"/>
                        </a:rPr>
                        <a:t>Recognize the faces with 90% accuracy</a:t>
                      </a:r>
                      <a:endParaRPr lang="en-IN" sz="1400" dirty="0">
                        <a:latin typeface="Bahnschrift SemiLight" panose="020B0502040204020203" pitchFamily="34" charset="0"/>
                      </a:endParaRPr>
                    </a:p>
                  </a:txBody>
                  <a:tcPr>
                    <a:solidFill>
                      <a:schemeClr val="accent2">
                        <a:lumMod val="40000"/>
                        <a:lumOff val="60000"/>
                      </a:schemeClr>
                    </a:solidFill>
                  </a:tcPr>
                </a:tc>
                <a:tc>
                  <a:txBody>
                    <a:bodyPr/>
                    <a:lstStyle/>
                    <a:p>
                      <a:r>
                        <a:rPr lang="en-US" sz="1400" dirty="0"/>
                        <a:t>Difficult to recognize blur faces</a:t>
                      </a:r>
                      <a:endParaRPr lang="en-IN" sz="1400" dirty="0">
                        <a:latin typeface="Bahnschrift SemiLight" panose="020B0502040204020203" pitchFamily="34" charset="0"/>
                      </a:endParaRPr>
                    </a:p>
                  </a:txBody>
                  <a:tcPr>
                    <a:solidFill>
                      <a:schemeClr val="accent2">
                        <a:lumMod val="40000"/>
                        <a:lumOff val="60000"/>
                      </a:schemeClr>
                    </a:solidFill>
                  </a:tcPr>
                </a:tc>
                <a:extLst>
                  <a:ext uri="{0D108BD9-81ED-4DB2-BD59-A6C34878D82A}">
                    <a16:rowId xmlns:a16="http://schemas.microsoft.com/office/drawing/2014/main" val="3548486489"/>
                  </a:ext>
                </a:extLst>
              </a:tr>
              <a:tr h="1165352">
                <a:tc>
                  <a:txBody>
                    <a:bodyPr/>
                    <a:lstStyle/>
                    <a:p>
                      <a:r>
                        <a:rPr lang="en-US" sz="1400" dirty="0">
                          <a:latin typeface="Bahnschrift SemiLight" panose="020B0502040204020203" pitchFamily="34" charset="0"/>
                        </a:rPr>
                        <a:t>4</a:t>
                      </a:r>
                      <a:endParaRPr lang="en-IN" sz="1400" dirty="0">
                        <a:latin typeface="Bahnschrift SemiLight" panose="020B0502040204020203" pitchFamily="34" charset="0"/>
                      </a:endParaRPr>
                    </a:p>
                  </a:txBody>
                  <a:tcPr>
                    <a:solidFill>
                      <a:schemeClr val="accent2">
                        <a:lumMod val="20000"/>
                        <a:lumOff val="80000"/>
                      </a:schemeClr>
                    </a:solidFill>
                  </a:tcPr>
                </a:tc>
                <a:tc>
                  <a:txBody>
                    <a:bodyPr/>
                    <a:lstStyle/>
                    <a:p>
                      <a:r>
                        <a:rPr lang="en-US" sz="1400" b="0" u="none" strike="noStrike" kern="1200" dirty="0">
                          <a:solidFill>
                            <a:schemeClr val="dk1"/>
                          </a:solidFill>
                          <a:effectLst/>
                          <a:latin typeface="Bahnschrift SemiLight" panose="020B0502040204020203" pitchFamily="34" charset="0"/>
                        </a:rPr>
                        <a:t>Eye-Tracking Data Analytics for Human Fatigue Detection at a Traffic Control Center</a:t>
                      </a:r>
                      <a:endParaRPr lang="en-IN" sz="1400" dirty="0">
                        <a:latin typeface="Bahnschrift SemiLight" panose="020B0502040204020203" pitchFamily="34" charset="0"/>
                      </a:endParaRPr>
                    </a:p>
                  </a:txBody>
                  <a:tcPr>
                    <a:solidFill>
                      <a:schemeClr val="accent2">
                        <a:lumMod val="20000"/>
                        <a:lumOff val="80000"/>
                      </a:schemeClr>
                    </a:solidFill>
                  </a:tcPr>
                </a:tc>
                <a:tc>
                  <a:txBody>
                    <a:bodyPr/>
                    <a:lstStyle/>
                    <a:p>
                      <a:endParaRPr lang="en-IN" sz="1400" dirty="0">
                        <a:latin typeface="Bahnschrift SemiLight" panose="020B0502040204020203" pitchFamily="34" charset="0"/>
                      </a:endParaRPr>
                    </a:p>
                  </a:txBody>
                  <a:tcPr>
                    <a:solidFill>
                      <a:schemeClr val="accent2">
                        <a:lumMod val="20000"/>
                        <a:lumOff val="80000"/>
                      </a:schemeClr>
                    </a:solidFill>
                  </a:tcPr>
                </a:tc>
                <a:tc>
                  <a:txBody>
                    <a:bodyPr/>
                    <a:lstStyle/>
                    <a:p>
                      <a:r>
                        <a:rPr lang="en-US" sz="1400" b="0" u="none" strike="noStrike" kern="1200" dirty="0">
                          <a:solidFill>
                            <a:schemeClr val="dk1"/>
                          </a:solidFill>
                          <a:effectLst/>
                          <a:latin typeface="Bahnschrift SemiLight" panose="020B0502040204020203" pitchFamily="34" charset="0"/>
                        </a:rPr>
                        <a:t>Efforts and time taken for attendance is reduced</a:t>
                      </a:r>
                      <a:endParaRPr lang="en-IN" sz="1400" dirty="0">
                        <a:latin typeface="Bahnschrift SemiLight" panose="020B0502040204020203" pitchFamily="34" charset="0"/>
                      </a:endParaRPr>
                    </a:p>
                  </a:txBody>
                  <a:tcPr>
                    <a:solidFill>
                      <a:schemeClr val="accent2">
                        <a:lumMod val="20000"/>
                        <a:lumOff val="80000"/>
                      </a:schemeClr>
                    </a:solidFill>
                  </a:tcPr>
                </a:tc>
                <a:tc>
                  <a:txBody>
                    <a:bodyPr/>
                    <a:lstStyle/>
                    <a:p>
                      <a:r>
                        <a:rPr lang="en-IN" sz="1400" dirty="0"/>
                        <a:t>Sensitive to lighting</a:t>
                      </a:r>
                      <a:endParaRPr lang="en-IN" sz="1400" dirty="0">
                        <a:latin typeface="Bahnschrift SemiLight" panose="020B0502040204020203" pitchFamily="34" charset="0"/>
                      </a:endParaRPr>
                    </a:p>
                  </a:txBody>
                  <a:tcPr>
                    <a:solidFill>
                      <a:schemeClr val="accent2">
                        <a:lumMod val="20000"/>
                        <a:lumOff val="80000"/>
                      </a:schemeClr>
                    </a:solidFill>
                  </a:tcPr>
                </a:tc>
                <a:extLst>
                  <a:ext uri="{0D108BD9-81ED-4DB2-BD59-A6C34878D82A}">
                    <a16:rowId xmlns:a16="http://schemas.microsoft.com/office/drawing/2014/main" val="3643228350"/>
                  </a:ext>
                </a:extLst>
              </a:tr>
            </a:tbl>
          </a:graphicData>
        </a:graphic>
      </p:graphicFrame>
      <p:graphicFrame>
        <p:nvGraphicFramePr>
          <p:cNvPr id="2" name="Table 2">
            <a:extLst>
              <a:ext uri="{FF2B5EF4-FFF2-40B4-BE49-F238E27FC236}">
                <a16:creationId xmlns:a16="http://schemas.microsoft.com/office/drawing/2014/main" id="{0372E81B-6570-44F1-84D3-0F207C92818F}"/>
              </a:ext>
            </a:extLst>
          </p:cNvPr>
          <p:cNvGraphicFramePr>
            <a:graphicFrameLocks noGrp="1"/>
          </p:cNvGraphicFramePr>
          <p:nvPr>
            <p:extLst>
              <p:ext uri="{D42A27DB-BD31-4B8C-83A1-F6EECF244321}">
                <p14:modId xmlns:p14="http://schemas.microsoft.com/office/powerpoint/2010/main" val="2214536922"/>
              </p:ext>
            </p:extLst>
          </p:nvPr>
        </p:nvGraphicFramePr>
        <p:xfrm>
          <a:off x="743149" y="404629"/>
          <a:ext cx="10705702" cy="457200"/>
        </p:xfrm>
        <a:graphic>
          <a:graphicData uri="http://schemas.openxmlformats.org/drawingml/2006/table">
            <a:tbl>
              <a:tblPr firstRow="1" bandRow="1">
                <a:tableStyleId>{5C22544A-7EE6-4342-B048-85BDC9FD1C3A}</a:tableStyleId>
              </a:tblPr>
              <a:tblGrid>
                <a:gridCol w="10705702">
                  <a:extLst>
                    <a:ext uri="{9D8B030D-6E8A-4147-A177-3AD203B41FA5}">
                      <a16:colId xmlns:a16="http://schemas.microsoft.com/office/drawing/2014/main" val="3129058013"/>
                    </a:ext>
                  </a:extLst>
                </a:gridCol>
              </a:tblGrid>
              <a:tr h="370840">
                <a:tc>
                  <a:txBody>
                    <a:bodyPr/>
                    <a:lstStyle/>
                    <a:p>
                      <a:pPr algn="ctr"/>
                      <a:r>
                        <a:rPr lang="en-US" sz="2400" dirty="0"/>
                        <a:t>FOR LITERATURE SURVEY</a:t>
                      </a:r>
                      <a:endParaRPr lang="en-IN" sz="2400" dirty="0"/>
                    </a:p>
                  </a:txBody>
                  <a:tcPr>
                    <a:solidFill>
                      <a:schemeClr val="accent2"/>
                    </a:solidFill>
                  </a:tcPr>
                </a:tc>
                <a:extLst>
                  <a:ext uri="{0D108BD9-81ED-4DB2-BD59-A6C34878D82A}">
                    <a16:rowId xmlns:a16="http://schemas.microsoft.com/office/drawing/2014/main" val="358639995"/>
                  </a:ext>
                </a:extLst>
              </a:tr>
            </a:tbl>
          </a:graphicData>
        </a:graphic>
      </p:graphicFrame>
    </p:spTree>
    <p:extLst>
      <p:ext uri="{BB962C8B-B14F-4D97-AF65-F5344CB8AC3E}">
        <p14:creationId xmlns:p14="http://schemas.microsoft.com/office/powerpoint/2010/main" val="3057684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E8BE0-68CD-447D-8B1D-CDA944043DC1}"/>
              </a:ext>
            </a:extLst>
          </p:cNvPr>
          <p:cNvSpPr>
            <a:spLocks noGrp="1"/>
          </p:cNvSpPr>
          <p:nvPr>
            <p:ph type="title"/>
          </p:nvPr>
        </p:nvSpPr>
        <p:spPr>
          <a:xfrm>
            <a:off x="956826" y="1112969"/>
            <a:ext cx="4092252" cy="4166010"/>
          </a:xfrm>
        </p:spPr>
        <p:txBody>
          <a:bodyPr>
            <a:normAutofit/>
          </a:bodyPr>
          <a:lstStyle/>
          <a:p>
            <a:r>
              <a:rPr lang="en-IN" sz="4000" dirty="0">
                <a:solidFill>
                  <a:srgbClr val="FFFFFF"/>
                </a:solidFill>
                <a:latin typeface="Bahnschrift SemiLight" panose="020B0502040204020203" pitchFamily="34" charset="0"/>
                <a:cs typeface="Latha" panose="020B0604020202020204" pitchFamily="34" charset="0"/>
              </a:rPr>
              <a:t>IMPLMENTATION</a:t>
            </a:r>
            <a:br>
              <a:rPr lang="en-IN" sz="4100" dirty="0">
                <a:solidFill>
                  <a:srgbClr val="FFFFFF"/>
                </a:solidFill>
                <a:latin typeface="Bahnschrift SemiLight" panose="020B0502040204020203" pitchFamily="34" charset="0"/>
                <a:cs typeface="Latha" panose="020B0604020202020204" pitchFamily="34" charset="0"/>
              </a:rPr>
            </a:br>
            <a:endParaRPr lang="en-IN" sz="4100" dirty="0">
              <a:solidFill>
                <a:srgbClr val="FFFFFF"/>
              </a:solidFill>
              <a:latin typeface="Bahnschrift SemiLight" panose="020B0502040204020203" pitchFamily="34" charset="0"/>
              <a:cs typeface="Latha" panose="020B0604020202020204" pitchFamily="34" charset="0"/>
            </a:endParaRPr>
          </a:p>
        </p:txBody>
      </p:sp>
      <p:sp>
        <p:nvSpPr>
          <p:cNvPr id="38" name="Freeform: Shape 37">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55F782E-DFE0-47FD-913E-71F8A2E9DB26}"/>
              </a:ext>
            </a:extLst>
          </p:cNvPr>
          <p:cNvSpPr>
            <a:spLocks noGrp="1"/>
          </p:cNvSpPr>
          <p:nvPr>
            <p:ph idx="1"/>
          </p:nvPr>
        </p:nvSpPr>
        <p:spPr>
          <a:xfrm>
            <a:off x="6096000" y="453005"/>
            <a:ext cx="5257799" cy="5856083"/>
          </a:xfrm>
        </p:spPr>
        <p:txBody>
          <a:bodyPr anchor="t">
            <a:normAutofit/>
          </a:bodyPr>
          <a:lstStyle/>
          <a:p>
            <a:endParaRPr lang="en-US" sz="2000" dirty="0"/>
          </a:p>
          <a:p>
            <a:endParaRPr lang="en-US" sz="2000" dirty="0"/>
          </a:p>
          <a:p>
            <a:endParaRPr lang="en-US" sz="2000" dirty="0"/>
          </a:p>
          <a:p>
            <a:endParaRPr lang="en-US" sz="2000" dirty="0"/>
          </a:p>
          <a:p>
            <a:endParaRPr lang="en-IN" sz="2000" dirty="0">
              <a:latin typeface="Bahnschrift SemiLight" panose="020B0502040204020203" pitchFamily="34" charset="0"/>
              <a:cs typeface="Latha" panose="020B0502040204020203" pitchFamily="34" charset="0"/>
            </a:endParaRPr>
          </a:p>
        </p:txBody>
      </p:sp>
      <p:sp>
        <p:nvSpPr>
          <p:cNvPr id="44" name="Freeform: Shape 43">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a:extLst>
              <a:ext uri="{FF2B5EF4-FFF2-40B4-BE49-F238E27FC236}">
                <a16:creationId xmlns:a16="http://schemas.microsoft.com/office/drawing/2014/main" id="{BE004444-AEF5-08AA-6936-7E36BA58C0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7611" y="0"/>
            <a:ext cx="6515690" cy="6858000"/>
          </a:xfrm>
          <a:prstGeom prst="rect">
            <a:avLst/>
          </a:prstGeom>
        </p:spPr>
      </p:pic>
    </p:spTree>
    <p:extLst>
      <p:ext uri="{BB962C8B-B14F-4D97-AF65-F5344CB8AC3E}">
        <p14:creationId xmlns:p14="http://schemas.microsoft.com/office/powerpoint/2010/main" val="3742776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E8BE0-68CD-447D-8B1D-CDA944043DC1}"/>
              </a:ext>
            </a:extLst>
          </p:cNvPr>
          <p:cNvSpPr>
            <a:spLocks noGrp="1"/>
          </p:cNvSpPr>
          <p:nvPr>
            <p:ph type="title"/>
          </p:nvPr>
        </p:nvSpPr>
        <p:spPr>
          <a:xfrm>
            <a:off x="956826" y="1112969"/>
            <a:ext cx="4092252" cy="4166010"/>
          </a:xfrm>
        </p:spPr>
        <p:txBody>
          <a:bodyPr>
            <a:normAutofit/>
          </a:bodyPr>
          <a:lstStyle/>
          <a:p>
            <a:r>
              <a:rPr lang="en-IN" sz="4000" dirty="0">
                <a:solidFill>
                  <a:srgbClr val="FFFFFF"/>
                </a:solidFill>
                <a:latin typeface="Bahnschrift SemiLight" panose="020B0502040204020203" pitchFamily="34" charset="0"/>
                <a:cs typeface="Latha" panose="020B0604020202020204" pitchFamily="34" charset="0"/>
              </a:rPr>
              <a:t>IMPLMENTATION</a:t>
            </a:r>
            <a:br>
              <a:rPr lang="en-IN" sz="4100" dirty="0">
                <a:solidFill>
                  <a:srgbClr val="FFFFFF"/>
                </a:solidFill>
                <a:latin typeface="Bahnschrift SemiLight" panose="020B0502040204020203" pitchFamily="34" charset="0"/>
                <a:cs typeface="Latha" panose="020B0604020202020204" pitchFamily="34" charset="0"/>
              </a:rPr>
            </a:br>
            <a:endParaRPr lang="en-IN" sz="4100" dirty="0">
              <a:solidFill>
                <a:srgbClr val="FFFFFF"/>
              </a:solidFill>
              <a:latin typeface="Bahnschrift SemiLight" panose="020B0502040204020203" pitchFamily="34" charset="0"/>
              <a:cs typeface="Latha" panose="020B0604020202020204" pitchFamily="34" charset="0"/>
            </a:endParaRPr>
          </a:p>
        </p:txBody>
      </p:sp>
      <p:sp>
        <p:nvSpPr>
          <p:cNvPr id="38" name="Freeform: Shape 37">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55F782E-DFE0-47FD-913E-71F8A2E9DB26}"/>
              </a:ext>
            </a:extLst>
          </p:cNvPr>
          <p:cNvSpPr>
            <a:spLocks noGrp="1"/>
          </p:cNvSpPr>
          <p:nvPr>
            <p:ph idx="1"/>
          </p:nvPr>
        </p:nvSpPr>
        <p:spPr>
          <a:xfrm>
            <a:off x="6096000" y="453005"/>
            <a:ext cx="5257799" cy="5856083"/>
          </a:xfrm>
        </p:spPr>
        <p:txBody>
          <a:bodyPr anchor="t">
            <a:normAutofit/>
          </a:bodyPr>
          <a:lstStyle/>
          <a:p>
            <a:endParaRPr lang="en-US" sz="2000" dirty="0"/>
          </a:p>
          <a:p>
            <a:endParaRPr lang="en-US" sz="2000" dirty="0"/>
          </a:p>
          <a:p>
            <a:endParaRPr lang="en-US" sz="2000" dirty="0"/>
          </a:p>
          <a:p>
            <a:endParaRPr lang="en-US" sz="2000" dirty="0"/>
          </a:p>
          <a:p>
            <a:endParaRPr lang="en-IN" sz="2000" dirty="0">
              <a:latin typeface="Bahnschrift SemiLight" panose="020B0502040204020203" pitchFamily="34" charset="0"/>
              <a:cs typeface="Latha" panose="020B0502040204020203" pitchFamily="34" charset="0"/>
            </a:endParaRPr>
          </a:p>
        </p:txBody>
      </p:sp>
      <p:sp>
        <p:nvSpPr>
          <p:cNvPr id="44" name="Freeform: Shape 43">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a:extLst>
              <a:ext uri="{FF2B5EF4-FFF2-40B4-BE49-F238E27FC236}">
                <a16:creationId xmlns:a16="http://schemas.microsoft.com/office/drawing/2014/main" id="{7FAF337C-4F5F-F1F3-AF56-F9CFBD3596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4955" y="-16836"/>
            <a:ext cx="6447045" cy="6874836"/>
          </a:xfrm>
          <a:prstGeom prst="rect">
            <a:avLst/>
          </a:prstGeom>
        </p:spPr>
      </p:pic>
    </p:spTree>
    <p:extLst>
      <p:ext uri="{BB962C8B-B14F-4D97-AF65-F5344CB8AC3E}">
        <p14:creationId xmlns:p14="http://schemas.microsoft.com/office/powerpoint/2010/main" val="3809662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445</TotalTime>
  <Words>840</Words>
  <Application>Microsoft Office PowerPoint</Application>
  <PresentationFormat>Widescreen</PresentationFormat>
  <Paragraphs>118</Paragraphs>
  <Slides>14</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Aldhabi</vt:lpstr>
      <vt:lpstr>Arial</vt:lpstr>
      <vt:lpstr>Bahnschrift</vt:lpstr>
      <vt:lpstr>Bahnschrift Condensed</vt:lpstr>
      <vt:lpstr>Bahnschrift SemiLight</vt:lpstr>
      <vt:lpstr>Barlow Semi Condensed Light</vt:lpstr>
      <vt:lpstr>Calibri</vt:lpstr>
      <vt:lpstr>Calibri Light</vt:lpstr>
      <vt:lpstr>Cambria</vt:lpstr>
      <vt:lpstr>Cascadia Code</vt:lpstr>
      <vt:lpstr>Cascadia Mono SemiBold</vt:lpstr>
      <vt:lpstr>Times New Roman</vt:lpstr>
      <vt:lpstr>Office Theme</vt:lpstr>
      <vt:lpstr>PowerPoint Presentation</vt:lpstr>
      <vt:lpstr>Contents</vt:lpstr>
      <vt:lpstr>INTRODUCTION </vt:lpstr>
      <vt:lpstr>Research Motivation</vt:lpstr>
      <vt:lpstr>PROBLEM STATEMENT</vt:lpstr>
      <vt:lpstr>RESEARCH OBJECTIVES </vt:lpstr>
      <vt:lpstr>PowerPoint Presentation</vt:lpstr>
      <vt:lpstr>IMPLMENTATION </vt:lpstr>
      <vt:lpstr>IMPLMENTATION </vt:lpstr>
      <vt:lpstr>IMPLMENTATION </vt:lpstr>
      <vt:lpstr>  RESULTS</vt:lpstr>
      <vt:lpstr>CONCLUSION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dc:title>
  <dc:creator>Piyush Aneja</dc:creator>
  <cp:lastModifiedBy>GUNDU RAO</cp:lastModifiedBy>
  <cp:revision>35</cp:revision>
  <dcterms:created xsi:type="dcterms:W3CDTF">2022-01-10T13:01:52Z</dcterms:created>
  <dcterms:modified xsi:type="dcterms:W3CDTF">2022-06-25T04:24:15Z</dcterms:modified>
</cp:coreProperties>
</file>