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82" r:id="rId5"/>
    <p:sldId id="283" r:id="rId6"/>
    <p:sldId id="259" r:id="rId7"/>
    <p:sldId id="285" r:id="rId8"/>
    <p:sldId id="258" r:id="rId9"/>
    <p:sldId id="263" r:id="rId10"/>
    <p:sldId id="286" r:id="rId11"/>
    <p:sldId id="287" r:id="rId12"/>
    <p:sldId id="290" r:id="rId13"/>
    <p:sldId id="291" r:id="rId14"/>
    <p:sldId id="261" r:id="rId15"/>
    <p:sldId id="277"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82"/>
            <p14:sldId id="283"/>
            <p14:sldId id="259"/>
            <p14:sldId id="285"/>
            <p14:sldId id="258"/>
            <p14:sldId id="263"/>
            <p14:sldId id="286"/>
            <p14:sldId id="287"/>
            <p14:sldId id="290"/>
            <p14:sldId id="291"/>
            <p14:sldId id="261"/>
            <p14:sldId id="277"/>
            <p14:sldId id="289"/>
          </p14:sldIdLst>
        </p14:section>
        <p14:section name="Appendix" id="{9DA01A38-0DDC-4898-B9B5-FF14306FA11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hin Mishra (MIS)" userId="9ce04506-bfbc-4bef-a055-0e93fb6d496b" providerId="ADAL" clId="{DCAB7830-C41B-490D-B44C-A3E15457B611}"/>
    <pc:docChg chg="modSld">
      <pc:chgData name="Oshin Mishra (MIS)" userId="9ce04506-bfbc-4bef-a055-0e93fb6d496b" providerId="ADAL" clId="{DCAB7830-C41B-490D-B44C-A3E15457B611}" dt="2023-08-17T06:35:38.355" v="5" actId="207"/>
      <pc:docMkLst>
        <pc:docMk/>
      </pc:docMkLst>
      <pc:sldChg chg="modSp mod">
        <pc:chgData name="Oshin Mishra (MIS)" userId="9ce04506-bfbc-4bef-a055-0e93fb6d496b" providerId="ADAL" clId="{DCAB7830-C41B-490D-B44C-A3E15457B611}" dt="2023-08-17T06:35:38.355" v="5" actId="207"/>
        <pc:sldMkLst>
          <pc:docMk/>
          <pc:sldMk cId="2966038685" sldId="261"/>
        </pc:sldMkLst>
        <pc:spChg chg="mod">
          <ac:chgData name="Oshin Mishra (MIS)" userId="9ce04506-bfbc-4bef-a055-0e93fb6d496b" providerId="ADAL" clId="{DCAB7830-C41B-490D-B44C-A3E15457B611}" dt="2023-08-17T06:35:38.355" v="5" actId="207"/>
          <ac:spMkLst>
            <pc:docMk/>
            <pc:sldMk cId="2966038685" sldId="261"/>
            <ac:spMk id="3" creationId="{2451D2FC-7CF2-BDA2-FAE0-0E3D70A7BE5F}"/>
          </ac:spMkLst>
        </pc:spChg>
      </pc:sldChg>
      <pc:sldChg chg="modSp mod">
        <pc:chgData name="Oshin Mishra (MIS)" userId="9ce04506-bfbc-4bef-a055-0e93fb6d496b" providerId="ADAL" clId="{DCAB7830-C41B-490D-B44C-A3E15457B611}" dt="2023-08-17T06:35:33.047" v="3" actId="207"/>
        <pc:sldMkLst>
          <pc:docMk/>
          <pc:sldMk cId="98860298" sldId="290"/>
        </pc:sldMkLst>
        <pc:spChg chg="mod">
          <ac:chgData name="Oshin Mishra (MIS)" userId="9ce04506-bfbc-4bef-a055-0e93fb6d496b" providerId="ADAL" clId="{DCAB7830-C41B-490D-B44C-A3E15457B611}" dt="2023-08-17T06:35:33.047" v="3" actId="207"/>
          <ac:spMkLst>
            <pc:docMk/>
            <pc:sldMk cId="98860298" sldId="290"/>
            <ac:spMk id="6" creationId="{000C53F2-BCA9-1E54-D0D6-2A690838204B}"/>
          </ac:spMkLst>
        </pc:spChg>
      </pc:sldChg>
      <pc:sldChg chg="modSp mod">
        <pc:chgData name="Oshin Mishra (MIS)" userId="9ce04506-bfbc-4bef-a055-0e93fb6d496b" providerId="ADAL" clId="{DCAB7830-C41B-490D-B44C-A3E15457B611}" dt="2023-08-17T06:35:28.623" v="2" actId="207"/>
        <pc:sldMkLst>
          <pc:docMk/>
          <pc:sldMk cId="1927627127" sldId="291"/>
        </pc:sldMkLst>
        <pc:spChg chg="mod">
          <ac:chgData name="Oshin Mishra (MIS)" userId="9ce04506-bfbc-4bef-a055-0e93fb6d496b" providerId="ADAL" clId="{DCAB7830-C41B-490D-B44C-A3E15457B611}" dt="2023-08-17T06:35:28.623" v="2" actId="207"/>
          <ac:spMkLst>
            <pc:docMk/>
            <pc:sldMk cId="1927627127" sldId="291"/>
            <ac:spMk id="4" creationId="{F2657A3A-F7B5-E7E5-9FA1-EABB0FC22A2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4B626-A7A9-4D4C-B8D3-D52B3FDD58E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156C6BA7-30F9-4581-A1C3-E395A7EAA210}">
      <dgm:prSet/>
      <dgm:spPr/>
      <dgm:t>
        <a:bodyPr/>
        <a:lstStyle/>
        <a:p>
          <a:r>
            <a:rPr lang="en-US"/>
            <a:t>Drowning in data, but starved of information</a:t>
          </a:r>
        </a:p>
      </dgm:t>
    </dgm:pt>
    <dgm:pt modelId="{03BEF037-8DEC-434E-A9D8-452AD791BD49}" type="parTrans" cxnId="{3147FCDA-8B54-4857-9BCE-FBC30C9BD3AF}">
      <dgm:prSet/>
      <dgm:spPr/>
      <dgm:t>
        <a:bodyPr/>
        <a:lstStyle/>
        <a:p>
          <a:endParaRPr lang="en-US"/>
        </a:p>
      </dgm:t>
    </dgm:pt>
    <dgm:pt modelId="{308AD4C7-80FF-49A2-B5B0-711622C566D9}" type="sibTrans" cxnId="{3147FCDA-8B54-4857-9BCE-FBC30C9BD3AF}">
      <dgm:prSet/>
      <dgm:spPr/>
      <dgm:t>
        <a:bodyPr/>
        <a:lstStyle/>
        <a:p>
          <a:endParaRPr lang="en-US"/>
        </a:p>
      </dgm:t>
    </dgm:pt>
    <dgm:pt modelId="{5B9FF3A4-C495-4E0E-B61E-3B4842E6EB56}">
      <dgm:prSet/>
      <dgm:spPr/>
      <dgm:t>
        <a:bodyPr/>
        <a:lstStyle/>
        <a:p>
          <a:r>
            <a:rPr lang="en-US"/>
            <a:t>Need a good Data Governance model</a:t>
          </a:r>
        </a:p>
      </dgm:t>
    </dgm:pt>
    <dgm:pt modelId="{4A8512C9-09E8-4862-BB13-E8B3C942D8E7}" type="parTrans" cxnId="{D58C4BD0-77BF-49E6-A8CE-977D442789DD}">
      <dgm:prSet/>
      <dgm:spPr/>
      <dgm:t>
        <a:bodyPr/>
        <a:lstStyle/>
        <a:p>
          <a:endParaRPr lang="en-US"/>
        </a:p>
      </dgm:t>
    </dgm:pt>
    <dgm:pt modelId="{B0D5A509-AE55-46F9-A54E-0BE90328ED8B}" type="sibTrans" cxnId="{D58C4BD0-77BF-49E6-A8CE-977D442789DD}">
      <dgm:prSet/>
      <dgm:spPr/>
      <dgm:t>
        <a:bodyPr/>
        <a:lstStyle/>
        <a:p>
          <a:endParaRPr lang="en-US"/>
        </a:p>
      </dgm:t>
    </dgm:pt>
    <dgm:pt modelId="{AF57D556-BF38-49D6-BAAD-519A3A236375}">
      <dgm:prSet/>
      <dgm:spPr/>
      <dgm:t>
        <a:bodyPr/>
        <a:lstStyle/>
        <a:p>
          <a:r>
            <a:rPr lang="en-US"/>
            <a:t>What Aspects of Data Can Be Governed</a:t>
          </a:r>
        </a:p>
      </dgm:t>
    </dgm:pt>
    <dgm:pt modelId="{6A9B4FA4-529B-4F3D-8B16-A9190A57AC3F}" type="parTrans" cxnId="{C828C369-A23C-45B7-A0DD-5439DEB98816}">
      <dgm:prSet/>
      <dgm:spPr/>
      <dgm:t>
        <a:bodyPr/>
        <a:lstStyle/>
        <a:p>
          <a:endParaRPr lang="en-IN"/>
        </a:p>
      </dgm:t>
    </dgm:pt>
    <dgm:pt modelId="{074E7305-8CE6-4EBE-A7EB-5EF1DA9C0CC5}" type="sibTrans" cxnId="{C828C369-A23C-45B7-A0DD-5439DEB98816}">
      <dgm:prSet/>
      <dgm:spPr/>
      <dgm:t>
        <a:bodyPr/>
        <a:lstStyle/>
        <a:p>
          <a:endParaRPr lang="en-IN"/>
        </a:p>
      </dgm:t>
    </dgm:pt>
    <dgm:pt modelId="{44BAF4EC-FEE8-49C9-9205-7C23450FCCB1}" type="pres">
      <dgm:prSet presAssocID="{4374B626-A7A9-4D4C-B8D3-D52B3FDD58ED}" presName="root" presStyleCnt="0">
        <dgm:presLayoutVars>
          <dgm:dir/>
          <dgm:resizeHandles val="exact"/>
        </dgm:presLayoutVars>
      </dgm:prSet>
      <dgm:spPr/>
    </dgm:pt>
    <dgm:pt modelId="{888CEABD-82E8-404C-A4B2-234BEE5DC7A9}" type="pres">
      <dgm:prSet presAssocID="{156C6BA7-30F9-4581-A1C3-E395A7EAA210}" presName="compNode" presStyleCnt="0"/>
      <dgm:spPr/>
    </dgm:pt>
    <dgm:pt modelId="{724FC604-6C1F-42AF-9213-5659C375876C}" type="pres">
      <dgm:prSet presAssocID="{156C6BA7-30F9-4581-A1C3-E395A7EAA210}" presName="bgRect" presStyleLbl="bgShp" presStyleIdx="0" presStyleCnt="3" custLinFactNeighborY="-23379"/>
      <dgm:spPr/>
    </dgm:pt>
    <dgm:pt modelId="{262C909D-6F9F-4D09-B545-852A095B9A39}" type="pres">
      <dgm:prSet presAssocID="{156C6BA7-30F9-4581-A1C3-E395A7EAA210}" presName="iconRect" presStyleLbl="node1" presStyleIdx="0" presStyleCnt="3" custLinFactNeighborY="-4243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ve"/>
        </a:ext>
      </dgm:extLst>
    </dgm:pt>
    <dgm:pt modelId="{51D364D7-36DF-474B-9DF2-1F02DA743925}" type="pres">
      <dgm:prSet presAssocID="{156C6BA7-30F9-4581-A1C3-E395A7EAA210}" presName="spaceRect" presStyleCnt="0"/>
      <dgm:spPr/>
    </dgm:pt>
    <dgm:pt modelId="{CACAC181-7E51-48F6-9154-A8EC1912FFF5}" type="pres">
      <dgm:prSet presAssocID="{156C6BA7-30F9-4581-A1C3-E395A7EAA210}" presName="parTx" presStyleLbl="revTx" presStyleIdx="0" presStyleCnt="3">
        <dgm:presLayoutVars>
          <dgm:chMax val="0"/>
          <dgm:chPref val="0"/>
        </dgm:presLayoutVars>
      </dgm:prSet>
      <dgm:spPr/>
    </dgm:pt>
    <dgm:pt modelId="{3D6950E9-E6D0-4DAB-AC16-4A663D5B09D4}" type="pres">
      <dgm:prSet presAssocID="{308AD4C7-80FF-49A2-B5B0-711622C566D9}" presName="sibTrans" presStyleCnt="0"/>
      <dgm:spPr/>
    </dgm:pt>
    <dgm:pt modelId="{04E2E871-BDB4-4584-B869-ED70E83C0E79}" type="pres">
      <dgm:prSet presAssocID="{5B9FF3A4-C495-4E0E-B61E-3B4842E6EB56}" presName="compNode" presStyleCnt="0"/>
      <dgm:spPr/>
    </dgm:pt>
    <dgm:pt modelId="{8D2157C7-839F-47C9-A724-35CF2F97D849}" type="pres">
      <dgm:prSet presAssocID="{5B9FF3A4-C495-4E0E-B61E-3B4842E6EB56}" presName="bgRect" presStyleLbl="bgShp" presStyleIdx="1" presStyleCnt="3" custLinFactNeighborY="-23627"/>
      <dgm:spPr/>
    </dgm:pt>
    <dgm:pt modelId="{867DF485-AC35-429B-B3C9-F98F53A95A65}" type="pres">
      <dgm:prSet presAssocID="{5B9FF3A4-C495-4E0E-B61E-3B4842E6EB56}" presName="iconRect" presStyleLbl="node1" presStyleIdx="1" presStyleCnt="3" custLinFactNeighborY="-429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2FE2043-4F47-4A80-B1A6-8A0725C81D58}" type="pres">
      <dgm:prSet presAssocID="{5B9FF3A4-C495-4E0E-B61E-3B4842E6EB56}" presName="spaceRect" presStyleCnt="0"/>
      <dgm:spPr/>
    </dgm:pt>
    <dgm:pt modelId="{56024A3F-E59B-4E24-91D3-AF38423BEF60}" type="pres">
      <dgm:prSet presAssocID="{5B9FF3A4-C495-4E0E-B61E-3B4842E6EB56}" presName="parTx" presStyleLbl="revTx" presStyleIdx="1" presStyleCnt="3">
        <dgm:presLayoutVars>
          <dgm:chMax val="0"/>
          <dgm:chPref val="0"/>
        </dgm:presLayoutVars>
      </dgm:prSet>
      <dgm:spPr/>
    </dgm:pt>
    <dgm:pt modelId="{99CBCAD9-2B30-4C4C-8C6A-395C947D6997}" type="pres">
      <dgm:prSet presAssocID="{B0D5A509-AE55-46F9-A54E-0BE90328ED8B}" presName="sibTrans" presStyleCnt="0"/>
      <dgm:spPr/>
    </dgm:pt>
    <dgm:pt modelId="{C4E6BCBD-843B-4D13-B6F7-3A574E564AB2}" type="pres">
      <dgm:prSet presAssocID="{AF57D556-BF38-49D6-BAAD-519A3A236375}" presName="compNode" presStyleCnt="0"/>
      <dgm:spPr/>
    </dgm:pt>
    <dgm:pt modelId="{EEE434F5-D330-4447-8D2A-0147803622DF}" type="pres">
      <dgm:prSet presAssocID="{AF57D556-BF38-49D6-BAAD-519A3A236375}" presName="bgRect" presStyleLbl="bgShp" presStyleIdx="2" presStyleCnt="3" custLinFactNeighborY="-23337"/>
      <dgm:spPr/>
    </dgm:pt>
    <dgm:pt modelId="{046E6039-75E1-4BAF-9137-A563753AD8F4}" type="pres">
      <dgm:prSet presAssocID="{AF57D556-BF38-49D6-BAAD-519A3A236375}" presName="iconRect" presStyleLbl="node1" presStyleIdx="2" presStyleCnt="3" custLinFactNeighborY="-42430"/>
      <dgm:spPr>
        <a:blipFill>
          <a:blip xmlns:r="http://schemas.openxmlformats.org/officeDocument/2006/relationships" r:embed="rId5">
            <a:extLst>
              <a:ext uri="{28A0092B-C50C-407E-A947-70E740481C1C}">
                <a14:useLocalDpi xmlns:a14="http://schemas.microsoft.com/office/drawing/2010/main" val="0"/>
              </a:ext>
            </a:extLst>
          </a:blip>
          <a:srcRect/>
          <a:stretch>
            <a:fillRect l="-14000" r="-14000"/>
          </a:stretch>
        </a:blipFill>
        <a:ln>
          <a:noFill/>
        </a:ln>
      </dgm:spPr>
    </dgm:pt>
    <dgm:pt modelId="{9BC9D050-8752-4D9A-85D6-141AA1E476C2}" type="pres">
      <dgm:prSet presAssocID="{AF57D556-BF38-49D6-BAAD-519A3A236375}" presName="spaceRect" presStyleCnt="0"/>
      <dgm:spPr/>
    </dgm:pt>
    <dgm:pt modelId="{857E6171-EF55-45E7-BEC9-CA79BDCD58F7}" type="pres">
      <dgm:prSet presAssocID="{AF57D556-BF38-49D6-BAAD-519A3A236375}" presName="parTx" presStyleLbl="revTx" presStyleIdx="2" presStyleCnt="3">
        <dgm:presLayoutVars>
          <dgm:chMax val="0"/>
          <dgm:chPref val="0"/>
        </dgm:presLayoutVars>
      </dgm:prSet>
      <dgm:spPr/>
    </dgm:pt>
  </dgm:ptLst>
  <dgm:cxnLst>
    <dgm:cxn modelId="{35565D1E-BDCF-4FE7-8728-285D879FDC6F}" type="presOf" srcId="{AF57D556-BF38-49D6-BAAD-519A3A236375}" destId="{857E6171-EF55-45E7-BEC9-CA79BDCD58F7}" srcOrd="0" destOrd="0" presId="urn:microsoft.com/office/officeart/2018/2/layout/IconVerticalSolidList"/>
    <dgm:cxn modelId="{C828C369-A23C-45B7-A0DD-5439DEB98816}" srcId="{4374B626-A7A9-4D4C-B8D3-D52B3FDD58ED}" destId="{AF57D556-BF38-49D6-BAAD-519A3A236375}" srcOrd="2" destOrd="0" parTransId="{6A9B4FA4-529B-4F3D-8B16-A9190A57AC3F}" sibTransId="{074E7305-8CE6-4EBE-A7EB-5EF1DA9C0CC5}"/>
    <dgm:cxn modelId="{44E1D77F-EA63-4BB3-9C12-5EB3E445B833}" type="presOf" srcId="{5B9FF3A4-C495-4E0E-B61E-3B4842E6EB56}" destId="{56024A3F-E59B-4E24-91D3-AF38423BEF60}" srcOrd="0" destOrd="0" presId="urn:microsoft.com/office/officeart/2018/2/layout/IconVerticalSolidList"/>
    <dgm:cxn modelId="{F4AFF5A3-EC0E-46D6-8FD8-89065C4A3129}" type="presOf" srcId="{4374B626-A7A9-4D4C-B8D3-D52B3FDD58ED}" destId="{44BAF4EC-FEE8-49C9-9205-7C23450FCCB1}" srcOrd="0" destOrd="0" presId="urn:microsoft.com/office/officeart/2018/2/layout/IconVerticalSolidList"/>
    <dgm:cxn modelId="{7D5AE3CD-14D1-43AE-8491-2B54647F51E7}" type="presOf" srcId="{156C6BA7-30F9-4581-A1C3-E395A7EAA210}" destId="{CACAC181-7E51-48F6-9154-A8EC1912FFF5}" srcOrd="0" destOrd="0" presId="urn:microsoft.com/office/officeart/2018/2/layout/IconVerticalSolidList"/>
    <dgm:cxn modelId="{D58C4BD0-77BF-49E6-A8CE-977D442789DD}" srcId="{4374B626-A7A9-4D4C-B8D3-D52B3FDD58ED}" destId="{5B9FF3A4-C495-4E0E-B61E-3B4842E6EB56}" srcOrd="1" destOrd="0" parTransId="{4A8512C9-09E8-4862-BB13-E8B3C942D8E7}" sibTransId="{B0D5A509-AE55-46F9-A54E-0BE90328ED8B}"/>
    <dgm:cxn modelId="{3147FCDA-8B54-4857-9BCE-FBC30C9BD3AF}" srcId="{4374B626-A7A9-4D4C-B8D3-D52B3FDD58ED}" destId="{156C6BA7-30F9-4581-A1C3-E395A7EAA210}" srcOrd="0" destOrd="0" parTransId="{03BEF037-8DEC-434E-A9D8-452AD791BD49}" sibTransId="{308AD4C7-80FF-49A2-B5B0-711622C566D9}"/>
    <dgm:cxn modelId="{9E485EDB-8157-48AD-8D53-6019BB6120A5}" type="presParOf" srcId="{44BAF4EC-FEE8-49C9-9205-7C23450FCCB1}" destId="{888CEABD-82E8-404C-A4B2-234BEE5DC7A9}" srcOrd="0" destOrd="0" presId="urn:microsoft.com/office/officeart/2018/2/layout/IconVerticalSolidList"/>
    <dgm:cxn modelId="{4E516CA7-0381-4525-A83F-F3BDB3FF607C}" type="presParOf" srcId="{888CEABD-82E8-404C-A4B2-234BEE5DC7A9}" destId="{724FC604-6C1F-42AF-9213-5659C375876C}" srcOrd="0" destOrd="0" presId="urn:microsoft.com/office/officeart/2018/2/layout/IconVerticalSolidList"/>
    <dgm:cxn modelId="{4DDDDF6F-9B72-4838-8D0F-AA79A6467981}" type="presParOf" srcId="{888CEABD-82E8-404C-A4B2-234BEE5DC7A9}" destId="{262C909D-6F9F-4D09-B545-852A095B9A39}" srcOrd="1" destOrd="0" presId="urn:microsoft.com/office/officeart/2018/2/layout/IconVerticalSolidList"/>
    <dgm:cxn modelId="{5993AC11-EA04-4265-8362-12EDEFD20610}" type="presParOf" srcId="{888CEABD-82E8-404C-A4B2-234BEE5DC7A9}" destId="{51D364D7-36DF-474B-9DF2-1F02DA743925}" srcOrd="2" destOrd="0" presId="urn:microsoft.com/office/officeart/2018/2/layout/IconVerticalSolidList"/>
    <dgm:cxn modelId="{A077C7F6-62B6-4970-B30E-7518E864AA00}" type="presParOf" srcId="{888CEABD-82E8-404C-A4B2-234BEE5DC7A9}" destId="{CACAC181-7E51-48F6-9154-A8EC1912FFF5}" srcOrd="3" destOrd="0" presId="urn:microsoft.com/office/officeart/2018/2/layout/IconVerticalSolidList"/>
    <dgm:cxn modelId="{7A9BEB90-F393-44C3-80D7-3A47D5B2A810}" type="presParOf" srcId="{44BAF4EC-FEE8-49C9-9205-7C23450FCCB1}" destId="{3D6950E9-E6D0-4DAB-AC16-4A663D5B09D4}" srcOrd="1" destOrd="0" presId="urn:microsoft.com/office/officeart/2018/2/layout/IconVerticalSolidList"/>
    <dgm:cxn modelId="{F996D9ED-7032-4E94-8829-F53A1F3D8E02}" type="presParOf" srcId="{44BAF4EC-FEE8-49C9-9205-7C23450FCCB1}" destId="{04E2E871-BDB4-4584-B869-ED70E83C0E79}" srcOrd="2" destOrd="0" presId="urn:microsoft.com/office/officeart/2018/2/layout/IconVerticalSolidList"/>
    <dgm:cxn modelId="{5D2A58C2-2756-4794-839F-2CFF4752CEDD}" type="presParOf" srcId="{04E2E871-BDB4-4584-B869-ED70E83C0E79}" destId="{8D2157C7-839F-47C9-A724-35CF2F97D849}" srcOrd="0" destOrd="0" presId="urn:microsoft.com/office/officeart/2018/2/layout/IconVerticalSolidList"/>
    <dgm:cxn modelId="{0AD9AF45-5D39-42A5-B9B0-49D7BA791597}" type="presParOf" srcId="{04E2E871-BDB4-4584-B869-ED70E83C0E79}" destId="{867DF485-AC35-429B-B3C9-F98F53A95A65}" srcOrd="1" destOrd="0" presId="urn:microsoft.com/office/officeart/2018/2/layout/IconVerticalSolidList"/>
    <dgm:cxn modelId="{09158578-B8CE-4AEF-9B03-5B25AA076690}" type="presParOf" srcId="{04E2E871-BDB4-4584-B869-ED70E83C0E79}" destId="{C2FE2043-4F47-4A80-B1A6-8A0725C81D58}" srcOrd="2" destOrd="0" presId="urn:microsoft.com/office/officeart/2018/2/layout/IconVerticalSolidList"/>
    <dgm:cxn modelId="{58DEDFA3-B43D-4597-947B-DB58D6292DD9}" type="presParOf" srcId="{04E2E871-BDB4-4584-B869-ED70E83C0E79}" destId="{56024A3F-E59B-4E24-91D3-AF38423BEF60}" srcOrd="3" destOrd="0" presId="urn:microsoft.com/office/officeart/2018/2/layout/IconVerticalSolidList"/>
    <dgm:cxn modelId="{A7AF5FDF-7998-4C62-99CB-54E8B392F94D}" type="presParOf" srcId="{44BAF4EC-FEE8-49C9-9205-7C23450FCCB1}" destId="{99CBCAD9-2B30-4C4C-8C6A-395C947D6997}" srcOrd="3" destOrd="0" presId="urn:microsoft.com/office/officeart/2018/2/layout/IconVerticalSolidList"/>
    <dgm:cxn modelId="{45861D9E-011A-4B88-A7CC-EA4386C57560}" type="presParOf" srcId="{44BAF4EC-FEE8-49C9-9205-7C23450FCCB1}" destId="{C4E6BCBD-843B-4D13-B6F7-3A574E564AB2}" srcOrd="4" destOrd="0" presId="urn:microsoft.com/office/officeart/2018/2/layout/IconVerticalSolidList"/>
    <dgm:cxn modelId="{1B8E9610-80ED-4F42-BC0A-A2E218F34F21}" type="presParOf" srcId="{C4E6BCBD-843B-4D13-B6F7-3A574E564AB2}" destId="{EEE434F5-D330-4447-8D2A-0147803622DF}" srcOrd="0" destOrd="0" presId="urn:microsoft.com/office/officeart/2018/2/layout/IconVerticalSolidList"/>
    <dgm:cxn modelId="{557B3D35-016F-48FF-A692-8D36B7D28FC5}" type="presParOf" srcId="{C4E6BCBD-843B-4D13-B6F7-3A574E564AB2}" destId="{046E6039-75E1-4BAF-9137-A563753AD8F4}" srcOrd="1" destOrd="0" presId="urn:microsoft.com/office/officeart/2018/2/layout/IconVerticalSolidList"/>
    <dgm:cxn modelId="{E487746D-C406-4828-A822-2189430AEBCD}" type="presParOf" srcId="{C4E6BCBD-843B-4D13-B6F7-3A574E564AB2}" destId="{9BC9D050-8752-4D9A-85D6-141AA1E476C2}" srcOrd="2" destOrd="0" presId="urn:microsoft.com/office/officeart/2018/2/layout/IconVerticalSolidList"/>
    <dgm:cxn modelId="{1B188DFE-9474-4AB0-B968-D04E7A9ED240}" type="presParOf" srcId="{C4E6BCBD-843B-4D13-B6F7-3A574E564AB2}" destId="{857E6171-EF55-45E7-BEC9-CA79BDCD58F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C0CE4-E479-40F5-AD8D-30FAB070EBF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640ACDFE-0948-4E30-92B6-F2DCE181C356}">
      <dgm:prSet phldrT="[Text]" custT="1"/>
      <dgm:spPr>
        <a:solidFill>
          <a:srgbClr val="D595FD"/>
        </a:solidFill>
      </dgm:spPr>
      <dgm:t>
        <a:bodyPr/>
        <a:lstStyle/>
        <a:p>
          <a:r>
            <a:rPr lang="en-US" sz="1200" dirty="0">
              <a:solidFill>
                <a:schemeClr val="tx1"/>
              </a:solidFill>
            </a:rPr>
            <a:t>1</a:t>
          </a:r>
        </a:p>
      </dgm:t>
    </dgm:pt>
    <dgm:pt modelId="{9C6311C1-ED70-4E6D-B84A-9D6DF63F89E5}" type="parTrans" cxnId="{AB3ED63E-7A52-4C68-8EE9-DA5ABF1DF8B8}">
      <dgm:prSet/>
      <dgm:spPr/>
      <dgm:t>
        <a:bodyPr/>
        <a:lstStyle/>
        <a:p>
          <a:endParaRPr lang="en-US">
            <a:solidFill>
              <a:schemeClr val="tx1"/>
            </a:solidFill>
          </a:endParaRPr>
        </a:p>
      </dgm:t>
    </dgm:pt>
    <dgm:pt modelId="{8A84141C-2B97-4880-BA58-C6BEBF31B3AE}" type="sibTrans" cxnId="{AB3ED63E-7A52-4C68-8EE9-DA5ABF1DF8B8}">
      <dgm:prSet/>
      <dgm:spPr/>
      <dgm:t>
        <a:bodyPr/>
        <a:lstStyle/>
        <a:p>
          <a:endParaRPr lang="en-US">
            <a:solidFill>
              <a:schemeClr val="tx1"/>
            </a:solidFill>
          </a:endParaRPr>
        </a:p>
      </dgm:t>
    </dgm:pt>
    <dgm:pt modelId="{0C91F83D-249A-4E15-B863-A40D1748BB13}">
      <dgm:prSet phldrT="[Text]" custT="1"/>
      <dgm:spPr/>
      <dgm:t>
        <a:bodyPr/>
        <a:lstStyle/>
        <a:p>
          <a:r>
            <a:rPr lang="en-US" sz="1200" b="1" dirty="0">
              <a:solidFill>
                <a:schemeClr val="tx1"/>
              </a:solidFill>
            </a:rPr>
            <a:t>Goals setting </a:t>
          </a:r>
        </a:p>
      </dgm:t>
    </dgm:pt>
    <dgm:pt modelId="{29C30001-C3C2-459F-9ED3-F7B742A9A5F9}" type="parTrans" cxnId="{258CA423-14AE-46A9-A016-D994E980554D}">
      <dgm:prSet/>
      <dgm:spPr/>
      <dgm:t>
        <a:bodyPr/>
        <a:lstStyle/>
        <a:p>
          <a:endParaRPr lang="en-US">
            <a:solidFill>
              <a:schemeClr val="tx1"/>
            </a:solidFill>
          </a:endParaRPr>
        </a:p>
      </dgm:t>
    </dgm:pt>
    <dgm:pt modelId="{3D697204-38E1-4526-88AD-BDC7C800A54E}" type="sibTrans" cxnId="{258CA423-14AE-46A9-A016-D994E980554D}">
      <dgm:prSet/>
      <dgm:spPr/>
      <dgm:t>
        <a:bodyPr/>
        <a:lstStyle/>
        <a:p>
          <a:endParaRPr lang="en-US">
            <a:solidFill>
              <a:schemeClr val="tx1"/>
            </a:solidFill>
          </a:endParaRPr>
        </a:p>
      </dgm:t>
    </dgm:pt>
    <dgm:pt modelId="{DAD3758E-218A-4E39-BED1-3D26E51BFF40}">
      <dgm:prSet phldrT="[Text]" custT="1"/>
      <dgm:spPr/>
      <dgm:t>
        <a:bodyPr/>
        <a:lstStyle/>
        <a:p>
          <a:r>
            <a:rPr lang="en-US" sz="1200" b="0" i="0" dirty="0"/>
            <a:t>Vital, understandable, simple, short, and </a:t>
          </a:r>
          <a:r>
            <a:rPr lang="en-US" sz="1200" b="0" i="0" dirty="0">
              <a:solidFill>
                <a:schemeClr val="bg1"/>
              </a:solidFill>
            </a:rPr>
            <a:t>measurable goals</a:t>
          </a:r>
          <a:endParaRPr lang="en-US" sz="1200" dirty="0">
            <a:solidFill>
              <a:schemeClr val="bg1"/>
            </a:solidFill>
          </a:endParaRPr>
        </a:p>
      </dgm:t>
    </dgm:pt>
    <dgm:pt modelId="{833E2832-E9BB-4D6E-904E-51DA14E2214C}" type="parTrans" cxnId="{BE65AA6E-15D1-4901-96BE-DEB206BC0B4F}">
      <dgm:prSet/>
      <dgm:spPr/>
      <dgm:t>
        <a:bodyPr/>
        <a:lstStyle/>
        <a:p>
          <a:endParaRPr lang="en-US">
            <a:solidFill>
              <a:schemeClr val="tx1"/>
            </a:solidFill>
          </a:endParaRPr>
        </a:p>
      </dgm:t>
    </dgm:pt>
    <dgm:pt modelId="{9E57B8C1-9A74-4B53-B8BF-E6BB70376E08}" type="sibTrans" cxnId="{BE65AA6E-15D1-4901-96BE-DEB206BC0B4F}">
      <dgm:prSet/>
      <dgm:spPr/>
      <dgm:t>
        <a:bodyPr/>
        <a:lstStyle/>
        <a:p>
          <a:endParaRPr lang="en-US">
            <a:solidFill>
              <a:schemeClr val="tx1"/>
            </a:solidFill>
          </a:endParaRPr>
        </a:p>
      </dgm:t>
    </dgm:pt>
    <dgm:pt modelId="{80E7B092-B465-4302-8A2E-C5250DC138E5}">
      <dgm:prSet phldrT="[Text]" custT="1"/>
      <dgm:spPr>
        <a:solidFill>
          <a:srgbClr val="79FE72"/>
        </a:solidFill>
      </dgm:spPr>
      <dgm:t>
        <a:bodyPr/>
        <a:lstStyle/>
        <a:p>
          <a:r>
            <a:rPr lang="en-US" sz="1200" dirty="0">
              <a:solidFill>
                <a:schemeClr val="tx1"/>
              </a:solidFill>
            </a:rPr>
            <a:t>2 </a:t>
          </a:r>
        </a:p>
      </dgm:t>
    </dgm:pt>
    <dgm:pt modelId="{4D0F0ABC-A73C-42F5-9F10-1F34310C97B9}" type="parTrans" cxnId="{40D87DF2-AF87-4A65-9906-9B7326ACBCF7}">
      <dgm:prSet/>
      <dgm:spPr/>
      <dgm:t>
        <a:bodyPr/>
        <a:lstStyle/>
        <a:p>
          <a:endParaRPr lang="en-US">
            <a:solidFill>
              <a:schemeClr val="tx1"/>
            </a:solidFill>
          </a:endParaRPr>
        </a:p>
      </dgm:t>
    </dgm:pt>
    <dgm:pt modelId="{CD964BD3-D33B-463F-9CAA-131E3412B6E8}" type="sibTrans" cxnId="{40D87DF2-AF87-4A65-9906-9B7326ACBCF7}">
      <dgm:prSet/>
      <dgm:spPr/>
      <dgm:t>
        <a:bodyPr/>
        <a:lstStyle/>
        <a:p>
          <a:endParaRPr lang="en-US">
            <a:solidFill>
              <a:schemeClr val="tx1"/>
            </a:solidFill>
          </a:endParaRPr>
        </a:p>
      </dgm:t>
    </dgm:pt>
    <dgm:pt modelId="{138EAF3A-3FFE-4C89-9F34-B8DCE377C04A}">
      <dgm:prSet phldrT="[Text]" custT="1"/>
      <dgm:spPr>
        <a:solidFill>
          <a:srgbClr val="FFD961"/>
        </a:solidFill>
      </dgm:spPr>
      <dgm:t>
        <a:bodyPr/>
        <a:lstStyle/>
        <a:p>
          <a:r>
            <a:rPr lang="en-US" sz="1200" dirty="0">
              <a:solidFill>
                <a:schemeClr val="tx1"/>
              </a:solidFill>
            </a:rPr>
            <a:t>4</a:t>
          </a:r>
        </a:p>
      </dgm:t>
    </dgm:pt>
    <dgm:pt modelId="{426CD5AB-27F9-4FC6-9515-8251B26AFF86}" type="parTrans" cxnId="{9A42C35B-BF5B-4A63-9B1E-E5A32593E28F}">
      <dgm:prSet/>
      <dgm:spPr/>
      <dgm:t>
        <a:bodyPr/>
        <a:lstStyle/>
        <a:p>
          <a:endParaRPr lang="en-US">
            <a:solidFill>
              <a:schemeClr val="tx1"/>
            </a:solidFill>
          </a:endParaRPr>
        </a:p>
      </dgm:t>
    </dgm:pt>
    <dgm:pt modelId="{5B865AD2-F878-4A80-9CE3-2C9346E66567}" type="sibTrans" cxnId="{9A42C35B-BF5B-4A63-9B1E-E5A32593E28F}">
      <dgm:prSet/>
      <dgm:spPr/>
      <dgm:t>
        <a:bodyPr/>
        <a:lstStyle/>
        <a:p>
          <a:endParaRPr lang="en-US">
            <a:solidFill>
              <a:schemeClr val="tx1"/>
            </a:solidFill>
          </a:endParaRPr>
        </a:p>
      </dgm:t>
    </dgm:pt>
    <dgm:pt modelId="{F92F5FBB-8398-4C85-806E-1D2F6DCCA51A}">
      <dgm:prSet phldrT="[Text]" custT="1"/>
      <dgm:spPr>
        <a:solidFill>
          <a:srgbClr val="FDC4B9"/>
        </a:solidFill>
      </dgm:spPr>
      <dgm:t>
        <a:bodyPr/>
        <a:lstStyle/>
        <a:p>
          <a:r>
            <a:rPr lang="en-US" sz="1200" dirty="0">
              <a:solidFill>
                <a:schemeClr val="tx1"/>
              </a:solidFill>
            </a:rPr>
            <a:t>5</a:t>
          </a:r>
        </a:p>
      </dgm:t>
    </dgm:pt>
    <dgm:pt modelId="{78C55636-6CBA-4D57-A3D5-B8BF7CDFD24F}" type="parTrans" cxnId="{FFBA8F85-640A-45AA-8DC1-4BCF760E0428}">
      <dgm:prSet/>
      <dgm:spPr/>
      <dgm:t>
        <a:bodyPr/>
        <a:lstStyle/>
        <a:p>
          <a:endParaRPr lang="en-US">
            <a:solidFill>
              <a:schemeClr val="tx1"/>
            </a:solidFill>
          </a:endParaRPr>
        </a:p>
      </dgm:t>
    </dgm:pt>
    <dgm:pt modelId="{CEDCAE1F-CCAF-47FF-810E-A0C87BC21060}" type="sibTrans" cxnId="{FFBA8F85-640A-45AA-8DC1-4BCF760E0428}">
      <dgm:prSet/>
      <dgm:spPr/>
      <dgm:t>
        <a:bodyPr/>
        <a:lstStyle/>
        <a:p>
          <a:endParaRPr lang="en-US">
            <a:solidFill>
              <a:schemeClr val="tx1"/>
            </a:solidFill>
          </a:endParaRPr>
        </a:p>
      </dgm:t>
    </dgm:pt>
    <dgm:pt modelId="{326342A2-7045-4A93-A8F0-14CC472F7A03}">
      <dgm:prSet phldrT="[Text]" custT="1"/>
      <dgm:spPr>
        <a:solidFill>
          <a:schemeClr val="bg2">
            <a:lumMod val="90000"/>
          </a:schemeClr>
        </a:solidFill>
      </dgm:spPr>
      <dgm:t>
        <a:bodyPr/>
        <a:lstStyle/>
        <a:p>
          <a:r>
            <a:rPr lang="en-US" sz="1200" dirty="0">
              <a:solidFill>
                <a:schemeClr val="tx1"/>
              </a:solidFill>
            </a:rPr>
            <a:t>6</a:t>
          </a:r>
        </a:p>
      </dgm:t>
    </dgm:pt>
    <dgm:pt modelId="{6687DDE1-D661-4C63-ADFE-4F1C2162CF0B}" type="parTrans" cxnId="{B54E957C-84CE-4425-B9AB-E8EA4E4326D5}">
      <dgm:prSet/>
      <dgm:spPr/>
      <dgm:t>
        <a:bodyPr/>
        <a:lstStyle/>
        <a:p>
          <a:endParaRPr lang="en-US">
            <a:solidFill>
              <a:schemeClr val="tx1"/>
            </a:solidFill>
          </a:endParaRPr>
        </a:p>
      </dgm:t>
    </dgm:pt>
    <dgm:pt modelId="{2467A38D-5060-4766-9E55-45C6203A617D}" type="sibTrans" cxnId="{B54E957C-84CE-4425-B9AB-E8EA4E4326D5}">
      <dgm:prSet/>
      <dgm:spPr/>
      <dgm:t>
        <a:bodyPr/>
        <a:lstStyle/>
        <a:p>
          <a:endParaRPr lang="en-US">
            <a:solidFill>
              <a:schemeClr val="tx1"/>
            </a:solidFill>
          </a:endParaRPr>
        </a:p>
      </dgm:t>
    </dgm:pt>
    <dgm:pt modelId="{CE1380D1-D5B2-44E6-A4D8-73804F71908B}">
      <dgm:prSet phldrT="[Text]" custT="1"/>
      <dgm:spPr>
        <a:solidFill>
          <a:schemeClr val="accent6">
            <a:lumMod val="60000"/>
            <a:lumOff val="40000"/>
          </a:schemeClr>
        </a:solidFill>
      </dgm:spPr>
      <dgm:t>
        <a:bodyPr/>
        <a:lstStyle/>
        <a:p>
          <a:r>
            <a:rPr lang="en-US" sz="1200" dirty="0">
              <a:solidFill>
                <a:schemeClr val="tx1"/>
              </a:solidFill>
            </a:rPr>
            <a:t>3</a:t>
          </a:r>
        </a:p>
      </dgm:t>
    </dgm:pt>
    <dgm:pt modelId="{1AFBC1B3-297E-455D-96B6-DCA105E41C55}" type="parTrans" cxnId="{A57F6C4D-0915-44F5-B508-AC7B2CAE11DE}">
      <dgm:prSet/>
      <dgm:spPr/>
      <dgm:t>
        <a:bodyPr/>
        <a:lstStyle/>
        <a:p>
          <a:endParaRPr lang="en-US">
            <a:solidFill>
              <a:schemeClr val="tx1"/>
            </a:solidFill>
          </a:endParaRPr>
        </a:p>
      </dgm:t>
    </dgm:pt>
    <dgm:pt modelId="{498C9F2A-EBA7-4E1E-89F1-697924C4FFAC}" type="sibTrans" cxnId="{A57F6C4D-0915-44F5-B508-AC7B2CAE11DE}">
      <dgm:prSet/>
      <dgm:spPr/>
      <dgm:t>
        <a:bodyPr/>
        <a:lstStyle/>
        <a:p>
          <a:endParaRPr lang="en-US">
            <a:solidFill>
              <a:schemeClr val="tx1"/>
            </a:solidFill>
          </a:endParaRPr>
        </a:p>
      </dgm:t>
    </dgm:pt>
    <dgm:pt modelId="{647F86AB-84FC-482B-97CB-B7EC0D70F090}">
      <dgm:prSet phldrT="[Text]" custT="1"/>
      <dgm:spPr>
        <a:solidFill>
          <a:schemeClr val="bg1"/>
        </a:solidFill>
      </dgm:spPr>
      <dgm:t>
        <a:bodyPr/>
        <a:lstStyle/>
        <a:p>
          <a:r>
            <a:rPr lang="en-US" sz="1200" b="1" dirty="0">
              <a:solidFill>
                <a:schemeClr val="tx1"/>
              </a:solidFill>
            </a:rPr>
            <a:t>Setting priorities for measurements</a:t>
          </a:r>
        </a:p>
      </dgm:t>
    </dgm:pt>
    <dgm:pt modelId="{05E3B3BE-2485-48D5-9EE1-37B913E4EBFE}" type="parTrans" cxnId="{2A3BF602-E97D-4EB4-88F5-F0F4371B9C93}">
      <dgm:prSet/>
      <dgm:spPr/>
      <dgm:t>
        <a:bodyPr/>
        <a:lstStyle/>
        <a:p>
          <a:endParaRPr lang="en-US"/>
        </a:p>
      </dgm:t>
    </dgm:pt>
    <dgm:pt modelId="{E392AF77-334E-40A2-8890-DA3A3C7DE4EC}" type="sibTrans" cxnId="{2A3BF602-E97D-4EB4-88F5-F0F4371B9C93}">
      <dgm:prSet/>
      <dgm:spPr/>
      <dgm:t>
        <a:bodyPr/>
        <a:lstStyle/>
        <a:p>
          <a:endParaRPr lang="en-US"/>
        </a:p>
      </dgm:t>
    </dgm:pt>
    <dgm:pt modelId="{97F4B277-4349-429F-B6A7-EA17F9D2A56E}">
      <dgm:prSet phldrT="[Text]" custT="1"/>
      <dgm:spPr>
        <a:solidFill>
          <a:schemeClr val="bg1"/>
        </a:solidFill>
      </dgm:spPr>
      <dgm:t>
        <a:bodyPr/>
        <a:lstStyle/>
        <a:p>
          <a:r>
            <a:rPr lang="en-US" sz="1200" b="0" i="0" dirty="0"/>
            <a:t>Decide what to measuring, and what </a:t>
          </a:r>
          <a:r>
            <a:rPr lang="en-US" sz="1200" b="0" i="0" dirty="0">
              <a:solidFill>
                <a:schemeClr val="bg1"/>
              </a:solidFill>
            </a:rPr>
            <a:t>methods to use for measure it</a:t>
          </a:r>
          <a:endParaRPr lang="en-US" sz="1200" dirty="0">
            <a:solidFill>
              <a:schemeClr val="bg1"/>
            </a:solidFill>
          </a:endParaRPr>
        </a:p>
      </dgm:t>
    </dgm:pt>
    <dgm:pt modelId="{B07DA89B-2306-4638-9DD5-76722E81C17C}" type="parTrans" cxnId="{D8D9378B-EEA0-4F16-B7BD-9FE54260D6A3}">
      <dgm:prSet/>
      <dgm:spPr/>
      <dgm:t>
        <a:bodyPr/>
        <a:lstStyle/>
        <a:p>
          <a:endParaRPr lang="en-US"/>
        </a:p>
      </dgm:t>
    </dgm:pt>
    <dgm:pt modelId="{93980BAF-061C-4AA8-8A72-6FE4081C5BE6}" type="sibTrans" cxnId="{D8D9378B-EEA0-4F16-B7BD-9FE54260D6A3}">
      <dgm:prSet/>
      <dgm:spPr/>
      <dgm:t>
        <a:bodyPr/>
        <a:lstStyle/>
        <a:p>
          <a:endParaRPr lang="en-US"/>
        </a:p>
      </dgm:t>
    </dgm:pt>
    <dgm:pt modelId="{2BBA2F06-4467-4CDF-AF18-B0D15C90D63A}">
      <dgm:prSet phldrT="[Text]" custT="1"/>
      <dgm:spPr>
        <a:solidFill>
          <a:schemeClr val="bg1"/>
        </a:solidFill>
      </dgm:spPr>
      <dgm:t>
        <a:bodyPr/>
        <a:lstStyle/>
        <a:p>
          <a:r>
            <a:rPr lang="en-US" sz="1200" b="1" dirty="0">
              <a:solidFill>
                <a:schemeClr val="tx1"/>
              </a:solidFill>
            </a:rPr>
            <a:t>Data gathering</a:t>
          </a:r>
        </a:p>
      </dgm:t>
    </dgm:pt>
    <dgm:pt modelId="{F0FB7192-9D0D-472D-A29D-F3A5D468B05F}" type="parTrans" cxnId="{013B56B3-982E-4D1F-91DD-AB1ECCEC6945}">
      <dgm:prSet/>
      <dgm:spPr/>
      <dgm:t>
        <a:bodyPr/>
        <a:lstStyle/>
        <a:p>
          <a:endParaRPr lang="en-US"/>
        </a:p>
      </dgm:t>
    </dgm:pt>
    <dgm:pt modelId="{669150D3-8C83-486E-BC84-9C45254C77F1}" type="sibTrans" cxnId="{013B56B3-982E-4D1F-91DD-AB1ECCEC6945}">
      <dgm:prSet/>
      <dgm:spPr/>
      <dgm:t>
        <a:bodyPr/>
        <a:lstStyle/>
        <a:p>
          <a:endParaRPr lang="en-US"/>
        </a:p>
      </dgm:t>
    </dgm:pt>
    <dgm:pt modelId="{E02AFE6E-7991-4AA5-B2A5-3E1B676990B3}">
      <dgm:prSet phldrT="[Text]" custT="1"/>
      <dgm:spPr>
        <a:solidFill>
          <a:schemeClr val="bg1"/>
        </a:solidFill>
      </dgm:spPr>
      <dgm:t>
        <a:bodyPr/>
        <a:lstStyle/>
        <a:p>
          <a:r>
            <a:rPr lang="en-US" sz="1200" dirty="0">
              <a:solidFill>
                <a:schemeClr val="tx1"/>
              </a:solidFill>
            </a:rPr>
            <a:t>Available datasets, </a:t>
          </a:r>
          <a:r>
            <a:rPr lang="en-US" sz="1200" dirty="0">
              <a:solidFill>
                <a:schemeClr val="bg1"/>
              </a:solidFill>
            </a:rPr>
            <a:t>recording/generating data</a:t>
          </a:r>
        </a:p>
      </dgm:t>
    </dgm:pt>
    <dgm:pt modelId="{8A6C9985-46EF-4D2E-9FB2-8E4F74BE6829}" type="parTrans" cxnId="{67905B06-7BD5-44C8-8F9A-D1FE6E54FA4E}">
      <dgm:prSet/>
      <dgm:spPr/>
      <dgm:t>
        <a:bodyPr/>
        <a:lstStyle/>
        <a:p>
          <a:endParaRPr lang="en-US"/>
        </a:p>
      </dgm:t>
    </dgm:pt>
    <dgm:pt modelId="{AEC501B0-DBBB-459D-BB01-DB69F2B0163C}" type="sibTrans" cxnId="{67905B06-7BD5-44C8-8F9A-D1FE6E54FA4E}">
      <dgm:prSet/>
      <dgm:spPr/>
      <dgm:t>
        <a:bodyPr/>
        <a:lstStyle/>
        <a:p>
          <a:endParaRPr lang="en-US"/>
        </a:p>
      </dgm:t>
    </dgm:pt>
    <dgm:pt modelId="{3BF19560-1B35-4ED5-B423-4300B6494AC5}">
      <dgm:prSet phldrT="[Text]" custT="1"/>
      <dgm:spPr>
        <a:solidFill>
          <a:schemeClr val="bg1"/>
        </a:solidFill>
      </dgm:spPr>
      <dgm:t>
        <a:bodyPr/>
        <a:lstStyle/>
        <a:p>
          <a:r>
            <a:rPr lang="en-US" sz="1200" b="1" dirty="0">
              <a:solidFill>
                <a:schemeClr val="tx1"/>
              </a:solidFill>
            </a:rPr>
            <a:t>Data cleansing</a:t>
          </a:r>
        </a:p>
      </dgm:t>
    </dgm:pt>
    <dgm:pt modelId="{EDCAF1E0-6BEE-4D9A-ACE0-85C5B4D53BD5}" type="parTrans" cxnId="{2644FD96-18FD-473B-AF1F-918C7A33AC06}">
      <dgm:prSet/>
      <dgm:spPr/>
      <dgm:t>
        <a:bodyPr/>
        <a:lstStyle/>
        <a:p>
          <a:endParaRPr lang="en-US"/>
        </a:p>
      </dgm:t>
    </dgm:pt>
    <dgm:pt modelId="{D7CAE24B-1614-42E2-9017-9B997B716789}" type="sibTrans" cxnId="{2644FD96-18FD-473B-AF1F-918C7A33AC06}">
      <dgm:prSet/>
      <dgm:spPr/>
      <dgm:t>
        <a:bodyPr/>
        <a:lstStyle/>
        <a:p>
          <a:endParaRPr lang="en-US"/>
        </a:p>
      </dgm:t>
    </dgm:pt>
    <dgm:pt modelId="{10D4D05B-7FC0-4602-AC68-C4CC48CB5689}">
      <dgm:prSet phldrT="[Text]" custT="1"/>
      <dgm:spPr>
        <a:solidFill>
          <a:schemeClr val="bg1"/>
        </a:solidFill>
      </dgm:spPr>
      <dgm:t>
        <a:bodyPr/>
        <a:lstStyle/>
        <a:p>
          <a:r>
            <a:rPr lang="en-US" sz="1200" dirty="0">
              <a:solidFill>
                <a:schemeClr val="bg1"/>
              </a:solidFill>
            </a:rPr>
            <a:t>Outlier rejection, missing values interpolation, data structuring</a:t>
          </a:r>
        </a:p>
      </dgm:t>
    </dgm:pt>
    <dgm:pt modelId="{E17BA8BC-AD6C-4973-9323-D9FD9055757C}" type="parTrans" cxnId="{13C5C265-622B-4ED2-AA63-063F6E7A8E41}">
      <dgm:prSet/>
      <dgm:spPr/>
      <dgm:t>
        <a:bodyPr/>
        <a:lstStyle/>
        <a:p>
          <a:endParaRPr lang="en-US"/>
        </a:p>
      </dgm:t>
    </dgm:pt>
    <dgm:pt modelId="{0AA17F81-3F05-4D4E-BFA0-3686911CF995}" type="sibTrans" cxnId="{13C5C265-622B-4ED2-AA63-063F6E7A8E41}">
      <dgm:prSet/>
      <dgm:spPr/>
      <dgm:t>
        <a:bodyPr/>
        <a:lstStyle/>
        <a:p>
          <a:endParaRPr lang="en-US"/>
        </a:p>
      </dgm:t>
    </dgm:pt>
    <dgm:pt modelId="{AE92E663-469D-47AD-80D4-AEC95F34DA8E}">
      <dgm:prSet phldrT="[Text]" custT="1"/>
      <dgm:spPr>
        <a:solidFill>
          <a:schemeClr val="bg1"/>
        </a:solidFill>
      </dgm:spPr>
      <dgm:t>
        <a:bodyPr/>
        <a:lstStyle/>
        <a:p>
          <a:r>
            <a:rPr lang="en-US" sz="1200" b="1" dirty="0">
              <a:solidFill>
                <a:schemeClr val="tx1"/>
              </a:solidFill>
            </a:rPr>
            <a:t>Data analysis</a:t>
          </a:r>
        </a:p>
      </dgm:t>
    </dgm:pt>
    <dgm:pt modelId="{BE442702-72A3-4AC3-B483-B6E2ABB26E79}" type="parTrans" cxnId="{8AEA5619-5484-4CAF-847E-B5D6BB4A72BF}">
      <dgm:prSet/>
      <dgm:spPr/>
      <dgm:t>
        <a:bodyPr/>
        <a:lstStyle/>
        <a:p>
          <a:endParaRPr lang="en-US"/>
        </a:p>
      </dgm:t>
    </dgm:pt>
    <dgm:pt modelId="{F61B2538-5286-42C2-97C8-2E94D41A804E}" type="sibTrans" cxnId="{8AEA5619-5484-4CAF-847E-B5D6BB4A72BF}">
      <dgm:prSet/>
      <dgm:spPr/>
      <dgm:t>
        <a:bodyPr/>
        <a:lstStyle/>
        <a:p>
          <a:endParaRPr lang="en-US"/>
        </a:p>
      </dgm:t>
    </dgm:pt>
    <dgm:pt modelId="{CE5A9299-E636-4CCD-8357-0C037D960849}">
      <dgm:prSet phldrT="[Text]" custT="1"/>
      <dgm:spPr>
        <a:solidFill>
          <a:schemeClr val="bg1"/>
        </a:solidFill>
      </dgm:spPr>
      <dgm:t>
        <a:bodyPr/>
        <a:lstStyle/>
        <a:p>
          <a:r>
            <a:rPr lang="en-US" sz="1200" b="0" i="0" dirty="0"/>
            <a:t>Data mining, business intelligence, data visualization, exploratory data analysis</a:t>
          </a:r>
          <a:endParaRPr lang="en-US" sz="1200" dirty="0">
            <a:solidFill>
              <a:schemeClr val="tx1"/>
            </a:solidFill>
          </a:endParaRPr>
        </a:p>
      </dgm:t>
    </dgm:pt>
    <dgm:pt modelId="{9FD7A7D6-46DF-4466-8612-56E255295CB7}" type="parTrans" cxnId="{203DC92D-20A6-4DDF-AF81-A2451DF62564}">
      <dgm:prSet/>
      <dgm:spPr/>
      <dgm:t>
        <a:bodyPr/>
        <a:lstStyle/>
        <a:p>
          <a:endParaRPr lang="en-US"/>
        </a:p>
      </dgm:t>
    </dgm:pt>
    <dgm:pt modelId="{E4235ACF-6FFA-42C8-8C75-E16D14636B38}" type="sibTrans" cxnId="{203DC92D-20A6-4DDF-AF81-A2451DF62564}">
      <dgm:prSet/>
      <dgm:spPr/>
      <dgm:t>
        <a:bodyPr/>
        <a:lstStyle/>
        <a:p>
          <a:endParaRPr lang="en-US"/>
        </a:p>
      </dgm:t>
    </dgm:pt>
    <dgm:pt modelId="{D9F593FB-C8CC-4E25-80B9-2A88957993D1}">
      <dgm:prSet phldrT="[Text]" custT="1"/>
      <dgm:spPr>
        <a:solidFill>
          <a:schemeClr val="bg1"/>
        </a:solidFill>
      </dgm:spPr>
      <dgm:t>
        <a:bodyPr/>
        <a:lstStyle/>
        <a:p>
          <a:r>
            <a:rPr lang="en-US" sz="1200" b="1" dirty="0">
              <a:solidFill>
                <a:schemeClr val="tx1"/>
              </a:solidFill>
            </a:rPr>
            <a:t>Precise results’ interpretation</a:t>
          </a:r>
        </a:p>
      </dgm:t>
    </dgm:pt>
    <dgm:pt modelId="{49C179AB-9E9D-49EC-B584-F0501A321220}" type="parTrans" cxnId="{F288467F-938B-40A1-AA4C-6AD10C7EBA16}">
      <dgm:prSet/>
      <dgm:spPr/>
      <dgm:t>
        <a:bodyPr/>
        <a:lstStyle/>
        <a:p>
          <a:endParaRPr lang="en-US"/>
        </a:p>
      </dgm:t>
    </dgm:pt>
    <dgm:pt modelId="{97B1FF94-151B-4731-A16E-28DF4987C7DA}" type="sibTrans" cxnId="{F288467F-938B-40A1-AA4C-6AD10C7EBA16}">
      <dgm:prSet/>
      <dgm:spPr/>
      <dgm:t>
        <a:bodyPr/>
        <a:lstStyle/>
        <a:p>
          <a:endParaRPr lang="en-US"/>
        </a:p>
      </dgm:t>
    </dgm:pt>
    <dgm:pt modelId="{CD684C9A-F503-4377-8553-76F83426B1BF}">
      <dgm:prSet phldrT="[Text]" custT="1"/>
      <dgm:spPr>
        <a:solidFill>
          <a:schemeClr val="bg1"/>
        </a:solidFill>
      </dgm:spPr>
      <dgm:t>
        <a:bodyPr/>
        <a:lstStyle/>
        <a:p>
          <a:r>
            <a:rPr lang="en-US" sz="1200" dirty="0">
              <a:solidFill>
                <a:schemeClr val="bg1"/>
              </a:solidFill>
            </a:rPr>
            <a:t>Checking whether they are helpful in meeting initial objectives, </a:t>
          </a:r>
          <a:r>
            <a:rPr lang="en-US" sz="1200" b="0" i="0" dirty="0">
              <a:solidFill>
                <a:schemeClr val="bg1"/>
              </a:solidFill>
            </a:rPr>
            <a:t>results </a:t>
          </a:r>
          <a:r>
            <a:rPr lang="en-US" sz="1200" b="0" i="0" dirty="0"/>
            <a:t>limiting, or inconclusive</a:t>
          </a:r>
          <a:endParaRPr lang="en-US" sz="1200" dirty="0">
            <a:solidFill>
              <a:schemeClr val="tx1"/>
            </a:solidFill>
          </a:endParaRPr>
        </a:p>
      </dgm:t>
    </dgm:pt>
    <dgm:pt modelId="{ED024E2D-CC83-4EF8-889F-FFE997A24639}" type="parTrans" cxnId="{36D36DB3-FABF-4194-8720-28CC399D2F5F}">
      <dgm:prSet/>
      <dgm:spPr/>
      <dgm:t>
        <a:bodyPr/>
        <a:lstStyle/>
        <a:p>
          <a:endParaRPr lang="en-US"/>
        </a:p>
      </dgm:t>
    </dgm:pt>
    <dgm:pt modelId="{A382E35C-6891-4D72-93D5-49F5ADE9163A}" type="sibTrans" cxnId="{36D36DB3-FABF-4194-8720-28CC399D2F5F}">
      <dgm:prSet/>
      <dgm:spPr/>
      <dgm:t>
        <a:bodyPr/>
        <a:lstStyle/>
        <a:p>
          <a:endParaRPr lang="en-US"/>
        </a:p>
      </dgm:t>
    </dgm:pt>
    <dgm:pt modelId="{59B07713-708E-4F00-BD6C-1F097BFB731C}">
      <dgm:prSet phldrT="[Text]" custT="1"/>
      <dgm:spPr/>
      <dgm:t>
        <a:bodyPr/>
        <a:lstStyle/>
        <a:p>
          <a:r>
            <a:rPr lang="en-US" sz="1200" dirty="0">
              <a:solidFill>
                <a:schemeClr val="bg1"/>
              </a:solidFill>
            </a:rPr>
            <a:t>Business Unit to decide on objectives for data analytics</a:t>
          </a:r>
        </a:p>
      </dgm:t>
    </dgm:pt>
    <dgm:pt modelId="{9AF43A19-292E-41ED-A9CA-D57E895195E0}" type="parTrans" cxnId="{EA6BD5EF-E1D6-4559-A0D1-97A803A9AFCB}">
      <dgm:prSet/>
      <dgm:spPr/>
      <dgm:t>
        <a:bodyPr/>
        <a:lstStyle/>
        <a:p>
          <a:endParaRPr lang="en-IN"/>
        </a:p>
      </dgm:t>
    </dgm:pt>
    <dgm:pt modelId="{50E4335C-35AD-4FB8-8423-3F862447B2EF}" type="sibTrans" cxnId="{EA6BD5EF-E1D6-4559-A0D1-97A803A9AFCB}">
      <dgm:prSet/>
      <dgm:spPr/>
      <dgm:t>
        <a:bodyPr/>
        <a:lstStyle/>
        <a:p>
          <a:endParaRPr lang="en-IN"/>
        </a:p>
      </dgm:t>
    </dgm:pt>
    <dgm:pt modelId="{FB8A5E8A-D005-4F28-95EC-F672DC059D07}">
      <dgm:prSet phldrT="[Text]" custT="1"/>
      <dgm:spPr/>
      <dgm:t>
        <a:bodyPr/>
        <a:lstStyle/>
        <a:p>
          <a:r>
            <a:rPr lang="en-US" sz="1200" dirty="0">
              <a:solidFill>
                <a:schemeClr val="bg1"/>
              </a:solidFill>
            </a:rPr>
            <a:t>E.g. – are the products overpriced; do we target a different geography</a:t>
          </a:r>
        </a:p>
      </dgm:t>
    </dgm:pt>
    <dgm:pt modelId="{090D34AC-47AF-41E0-BC60-2640AE6F0D88}" type="parTrans" cxnId="{2651994B-D56D-489E-BAC6-A47A38397C7A}">
      <dgm:prSet/>
      <dgm:spPr/>
      <dgm:t>
        <a:bodyPr/>
        <a:lstStyle/>
        <a:p>
          <a:endParaRPr lang="en-IN"/>
        </a:p>
      </dgm:t>
    </dgm:pt>
    <dgm:pt modelId="{40C0D1E5-AA78-4C72-B29E-22973C4BBB04}" type="sibTrans" cxnId="{2651994B-D56D-489E-BAC6-A47A38397C7A}">
      <dgm:prSet/>
      <dgm:spPr/>
      <dgm:t>
        <a:bodyPr/>
        <a:lstStyle/>
        <a:p>
          <a:endParaRPr lang="en-IN"/>
        </a:p>
      </dgm:t>
    </dgm:pt>
    <dgm:pt modelId="{FC68C776-DBA1-4587-8D2B-EA911424F8B1}">
      <dgm:prSet phldrT="[Text]" custT="1"/>
      <dgm:spPr>
        <a:solidFill>
          <a:schemeClr val="bg1"/>
        </a:solidFill>
      </dgm:spPr>
      <dgm:t>
        <a:bodyPr/>
        <a:lstStyle/>
        <a:p>
          <a:r>
            <a:rPr lang="en-US" sz="1200" dirty="0">
              <a:solidFill>
                <a:schemeClr val="bg1"/>
              </a:solidFill>
            </a:rPr>
            <a:t>How much time to take for the analysis of the project</a:t>
          </a:r>
        </a:p>
      </dgm:t>
    </dgm:pt>
    <dgm:pt modelId="{EADAA28B-EEC8-4CAA-9FA4-10311DA8B7E2}" type="parTrans" cxnId="{4F50999B-1341-4F54-A7FE-90857C55381E}">
      <dgm:prSet/>
      <dgm:spPr/>
      <dgm:t>
        <a:bodyPr/>
        <a:lstStyle/>
        <a:p>
          <a:endParaRPr lang="en-IN"/>
        </a:p>
      </dgm:t>
    </dgm:pt>
    <dgm:pt modelId="{A8F2B920-F191-44F0-BCE5-D7FF6CE9C16E}" type="sibTrans" cxnId="{4F50999B-1341-4F54-A7FE-90857C55381E}">
      <dgm:prSet/>
      <dgm:spPr/>
      <dgm:t>
        <a:bodyPr/>
        <a:lstStyle/>
        <a:p>
          <a:endParaRPr lang="en-IN"/>
        </a:p>
      </dgm:t>
    </dgm:pt>
    <dgm:pt modelId="{6FF74280-1E3F-483F-993F-663003A11160}">
      <dgm:prSet phldrT="[Text]" custT="1"/>
      <dgm:spPr>
        <a:solidFill>
          <a:schemeClr val="bg1"/>
        </a:solidFill>
      </dgm:spPr>
      <dgm:t>
        <a:bodyPr/>
        <a:lstStyle/>
        <a:p>
          <a:r>
            <a:rPr lang="en-US" sz="1200" dirty="0">
              <a:solidFill>
                <a:schemeClr val="bg1"/>
              </a:solidFill>
            </a:rPr>
            <a:t>Determining what type of data is needed to answer the questions regarding objectives</a:t>
          </a:r>
        </a:p>
      </dgm:t>
    </dgm:pt>
    <dgm:pt modelId="{65D342E7-6246-4034-9B15-BB5B9A40D4BC}" type="parTrans" cxnId="{6BD7AE65-B056-4542-8AF2-32A5DAC677A4}">
      <dgm:prSet/>
      <dgm:spPr/>
      <dgm:t>
        <a:bodyPr/>
        <a:lstStyle/>
        <a:p>
          <a:endParaRPr lang="en-IN"/>
        </a:p>
      </dgm:t>
    </dgm:pt>
    <dgm:pt modelId="{3C1E433C-31AD-4CCA-B7D0-67C1642FB3B6}" type="sibTrans" cxnId="{6BD7AE65-B056-4542-8AF2-32A5DAC677A4}">
      <dgm:prSet/>
      <dgm:spPr/>
      <dgm:t>
        <a:bodyPr/>
        <a:lstStyle/>
        <a:p>
          <a:endParaRPr lang="en-IN"/>
        </a:p>
      </dgm:t>
    </dgm:pt>
    <dgm:pt modelId="{E8C5AB6C-92AC-4DAF-99E2-C2349448E1FB}">
      <dgm:prSet phldrT="[Text]" custT="1"/>
      <dgm:spPr>
        <a:solidFill>
          <a:schemeClr val="bg1"/>
        </a:solidFill>
      </dgm:spPr>
      <dgm:t>
        <a:bodyPr/>
        <a:lstStyle/>
        <a:p>
          <a:r>
            <a:rPr lang="en-US" sz="1200" dirty="0">
              <a:solidFill>
                <a:schemeClr val="bg1"/>
              </a:solidFill>
            </a:rPr>
            <a:t>Leverage the existing and available data sets avoiding any replication of data</a:t>
          </a:r>
        </a:p>
      </dgm:t>
    </dgm:pt>
    <dgm:pt modelId="{B9CD80C0-3D70-414A-9A11-2E9269FEEF17}" type="parTrans" cxnId="{CEEBA2EA-78EC-401E-8CAA-A236B0F17D14}">
      <dgm:prSet/>
      <dgm:spPr/>
      <dgm:t>
        <a:bodyPr/>
        <a:lstStyle/>
        <a:p>
          <a:endParaRPr lang="en-IN"/>
        </a:p>
      </dgm:t>
    </dgm:pt>
    <dgm:pt modelId="{A5477C54-ECF6-4433-A205-9B177E11FDF3}" type="sibTrans" cxnId="{CEEBA2EA-78EC-401E-8CAA-A236B0F17D14}">
      <dgm:prSet/>
      <dgm:spPr/>
      <dgm:t>
        <a:bodyPr/>
        <a:lstStyle/>
        <a:p>
          <a:endParaRPr lang="en-IN"/>
        </a:p>
      </dgm:t>
    </dgm:pt>
    <dgm:pt modelId="{B63B2F8A-A416-4B6E-AE31-4C69370FCE15}">
      <dgm:prSet phldrT="[Text]" custT="1"/>
      <dgm:spPr>
        <a:solidFill>
          <a:schemeClr val="bg1"/>
        </a:solidFill>
      </dgm:spPr>
      <dgm:t>
        <a:bodyPr/>
        <a:lstStyle/>
        <a:p>
          <a:r>
            <a:rPr lang="en-US" sz="1200" dirty="0">
              <a:solidFill>
                <a:schemeClr val="bg1"/>
              </a:solidFill>
            </a:rPr>
            <a:t> It helps identifying</a:t>
          </a:r>
        </a:p>
      </dgm:t>
    </dgm:pt>
    <dgm:pt modelId="{DC5B516A-361B-44EC-AEE3-2B1630AABC4A}" type="parTrans" cxnId="{5B051947-F37E-4DF9-B815-04912B1D2476}">
      <dgm:prSet/>
      <dgm:spPr/>
      <dgm:t>
        <a:bodyPr/>
        <a:lstStyle/>
        <a:p>
          <a:endParaRPr lang="en-IN"/>
        </a:p>
      </dgm:t>
    </dgm:pt>
    <dgm:pt modelId="{BC273409-AC85-424F-B7ED-7440FF43F2C5}" type="sibTrans" cxnId="{5B051947-F37E-4DF9-B815-04912B1D2476}">
      <dgm:prSet/>
      <dgm:spPr/>
      <dgm:t>
        <a:bodyPr/>
        <a:lstStyle/>
        <a:p>
          <a:endParaRPr lang="en-IN"/>
        </a:p>
      </dgm:t>
    </dgm:pt>
    <dgm:pt modelId="{1A7557D1-F951-4404-84D5-56EC8990DB0E}">
      <dgm:prSet custT="1"/>
      <dgm:spPr/>
      <dgm:t>
        <a:bodyPr/>
        <a:lstStyle/>
        <a:p>
          <a:r>
            <a:rPr lang="en-IN" sz="1200" dirty="0">
              <a:solidFill>
                <a:schemeClr val="bg1"/>
              </a:solidFill>
            </a:rPr>
            <a:t>Incorrect</a:t>
          </a:r>
        </a:p>
      </dgm:t>
    </dgm:pt>
    <dgm:pt modelId="{1B0718C3-7EA9-46D7-8995-A4425C16BA8F}" type="parTrans" cxnId="{A52FDF01-5282-4B87-8744-D230B1C0652A}">
      <dgm:prSet/>
      <dgm:spPr/>
      <dgm:t>
        <a:bodyPr/>
        <a:lstStyle/>
        <a:p>
          <a:endParaRPr lang="en-IN"/>
        </a:p>
      </dgm:t>
    </dgm:pt>
    <dgm:pt modelId="{3E664D67-CD6A-4A44-898C-C653360643D5}" type="sibTrans" cxnId="{A52FDF01-5282-4B87-8744-D230B1C0652A}">
      <dgm:prSet/>
      <dgm:spPr/>
      <dgm:t>
        <a:bodyPr/>
        <a:lstStyle/>
        <a:p>
          <a:endParaRPr lang="en-IN"/>
        </a:p>
      </dgm:t>
    </dgm:pt>
    <dgm:pt modelId="{020B0A05-52B0-42BF-9CC0-74991B29BC9F}">
      <dgm:prSet custT="1"/>
      <dgm:spPr/>
      <dgm:t>
        <a:bodyPr/>
        <a:lstStyle/>
        <a:p>
          <a:r>
            <a:rPr lang="en-IN" sz="1200" dirty="0">
              <a:solidFill>
                <a:schemeClr val="bg1"/>
              </a:solidFill>
            </a:rPr>
            <a:t>Inaccurate </a:t>
          </a:r>
        </a:p>
      </dgm:t>
    </dgm:pt>
    <dgm:pt modelId="{089ABF15-BA05-4243-A327-26CA0403E64B}" type="parTrans" cxnId="{11F4303C-4C5C-4283-B209-E8CAF4071370}">
      <dgm:prSet/>
      <dgm:spPr/>
      <dgm:t>
        <a:bodyPr/>
        <a:lstStyle/>
        <a:p>
          <a:endParaRPr lang="en-IN"/>
        </a:p>
      </dgm:t>
    </dgm:pt>
    <dgm:pt modelId="{4AC454E5-2977-41BE-ABA5-381EF3EE3F91}" type="sibTrans" cxnId="{11F4303C-4C5C-4283-B209-E8CAF4071370}">
      <dgm:prSet/>
      <dgm:spPr/>
      <dgm:t>
        <a:bodyPr/>
        <a:lstStyle/>
        <a:p>
          <a:endParaRPr lang="en-IN"/>
        </a:p>
      </dgm:t>
    </dgm:pt>
    <dgm:pt modelId="{CA266EC3-9539-45FE-B249-5D1A29723AA5}">
      <dgm:prSet custT="1"/>
      <dgm:spPr/>
      <dgm:t>
        <a:bodyPr/>
        <a:lstStyle/>
        <a:p>
          <a:r>
            <a:rPr lang="en-US" sz="1200" dirty="0">
              <a:solidFill>
                <a:schemeClr val="bg1"/>
              </a:solidFill>
            </a:rPr>
            <a:t>Irrelevant parts of the data</a:t>
          </a:r>
          <a:endParaRPr lang="en-IN" sz="1200" dirty="0">
            <a:solidFill>
              <a:schemeClr val="bg1"/>
            </a:solidFill>
          </a:endParaRPr>
        </a:p>
      </dgm:t>
    </dgm:pt>
    <dgm:pt modelId="{E381F650-1D6E-4C64-A816-792772DFD46C}" type="parTrans" cxnId="{2403F069-F316-4C9A-A051-019F396CD1C2}">
      <dgm:prSet/>
      <dgm:spPr/>
      <dgm:t>
        <a:bodyPr/>
        <a:lstStyle/>
        <a:p>
          <a:endParaRPr lang="en-IN"/>
        </a:p>
      </dgm:t>
    </dgm:pt>
    <dgm:pt modelId="{49A2161A-6BFC-4946-8B38-2F8C5A620484}" type="sibTrans" cxnId="{2403F069-F316-4C9A-A051-019F396CD1C2}">
      <dgm:prSet/>
      <dgm:spPr/>
      <dgm:t>
        <a:bodyPr/>
        <a:lstStyle/>
        <a:p>
          <a:endParaRPr lang="en-IN"/>
        </a:p>
      </dgm:t>
    </dgm:pt>
    <dgm:pt modelId="{335D0602-46C0-40E0-9789-631C26295EDE}">
      <dgm:prSet phldrT="[Text]" custT="1"/>
      <dgm:spPr>
        <a:solidFill>
          <a:schemeClr val="bg1"/>
        </a:solidFill>
      </dgm:spPr>
      <dgm:t>
        <a:bodyPr/>
        <a:lstStyle/>
        <a:p>
          <a:r>
            <a:rPr lang="en-IN" sz="1200" dirty="0">
              <a:solidFill>
                <a:schemeClr val="bg1"/>
              </a:solidFill>
            </a:rPr>
            <a:t>Incomplete </a:t>
          </a:r>
          <a:endParaRPr lang="en-US" sz="1200" dirty="0">
            <a:solidFill>
              <a:schemeClr val="bg1"/>
            </a:solidFill>
          </a:endParaRPr>
        </a:p>
      </dgm:t>
    </dgm:pt>
    <dgm:pt modelId="{E3D7D9E7-4D54-4319-BD3F-0304E895FE17}" type="parTrans" cxnId="{C8D7F244-B699-41E2-BD76-1BB68A8BA95D}">
      <dgm:prSet/>
      <dgm:spPr/>
      <dgm:t>
        <a:bodyPr/>
        <a:lstStyle/>
        <a:p>
          <a:endParaRPr lang="en-IN"/>
        </a:p>
      </dgm:t>
    </dgm:pt>
    <dgm:pt modelId="{20C5F8DE-2C76-47F5-B110-ACEAACE989C2}" type="sibTrans" cxnId="{C8D7F244-B699-41E2-BD76-1BB68A8BA95D}">
      <dgm:prSet/>
      <dgm:spPr/>
      <dgm:t>
        <a:bodyPr/>
        <a:lstStyle/>
        <a:p>
          <a:endParaRPr lang="en-IN"/>
        </a:p>
      </dgm:t>
    </dgm:pt>
    <dgm:pt modelId="{98A67D62-02B6-466D-9672-D367BBE7BD92}" type="pres">
      <dgm:prSet presAssocID="{11CC0CE4-E479-40F5-AD8D-30FAB070EBFC}" presName="Name0" presStyleCnt="0">
        <dgm:presLayoutVars>
          <dgm:dir/>
          <dgm:resizeHandles val="exact"/>
        </dgm:presLayoutVars>
      </dgm:prSet>
      <dgm:spPr/>
    </dgm:pt>
    <dgm:pt modelId="{2876620E-EDE2-4DB5-A95E-C26BCA7E7FC6}" type="pres">
      <dgm:prSet presAssocID="{640ACDFE-0948-4E30-92B6-F2DCE181C356}" presName="node" presStyleLbl="node1" presStyleIdx="0" presStyleCnt="6" custLinFactNeighborY="0">
        <dgm:presLayoutVars>
          <dgm:bulletEnabled val="1"/>
        </dgm:presLayoutVars>
      </dgm:prSet>
      <dgm:spPr/>
    </dgm:pt>
    <dgm:pt modelId="{EDA72A8A-789E-4882-B09C-D833160F2258}" type="pres">
      <dgm:prSet presAssocID="{8A84141C-2B97-4880-BA58-C6BEBF31B3AE}" presName="sibTrans" presStyleCnt="0"/>
      <dgm:spPr/>
    </dgm:pt>
    <dgm:pt modelId="{9011B1BD-9DBE-4E5D-94ED-6BB4D3285C71}" type="pres">
      <dgm:prSet presAssocID="{80E7B092-B465-4302-8A2E-C5250DC138E5}" presName="node" presStyleLbl="node1" presStyleIdx="1" presStyleCnt="6">
        <dgm:presLayoutVars>
          <dgm:bulletEnabled val="1"/>
        </dgm:presLayoutVars>
      </dgm:prSet>
      <dgm:spPr/>
    </dgm:pt>
    <dgm:pt modelId="{5195912E-D862-4BBA-8453-F0B6F8678538}" type="pres">
      <dgm:prSet presAssocID="{CD964BD3-D33B-463F-9CAA-131E3412B6E8}" presName="sibTrans" presStyleCnt="0"/>
      <dgm:spPr/>
    </dgm:pt>
    <dgm:pt modelId="{FDA0D469-2B37-4193-9462-1BD3867E053C}" type="pres">
      <dgm:prSet presAssocID="{CE1380D1-D5B2-44E6-A4D8-73804F71908B}" presName="node" presStyleLbl="node1" presStyleIdx="2" presStyleCnt="6">
        <dgm:presLayoutVars>
          <dgm:bulletEnabled val="1"/>
        </dgm:presLayoutVars>
      </dgm:prSet>
      <dgm:spPr/>
    </dgm:pt>
    <dgm:pt modelId="{E4F5F26D-D9C3-4B39-96CC-22024C886B03}" type="pres">
      <dgm:prSet presAssocID="{498C9F2A-EBA7-4E1E-89F1-697924C4FFAC}" presName="sibTrans" presStyleCnt="0"/>
      <dgm:spPr/>
    </dgm:pt>
    <dgm:pt modelId="{EFC7DE9E-8C75-4581-8D94-768786B4B241}" type="pres">
      <dgm:prSet presAssocID="{138EAF3A-3FFE-4C89-9F34-B8DCE377C04A}" presName="node" presStyleLbl="node1" presStyleIdx="3" presStyleCnt="6">
        <dgm:presLayoutVars>
          <dgm:bulletEnabled val="1"/>
        </dgm:presLayoutVars>
      </dgm:prSet>
      <dgm:spPr/>
    </dgm:pt>
    <dgm:pt modelId="{603B44C6-AB25-4962-BC21-82FC8085D2B7}" type="pres">
      <dgm:prSet presAssocID="{5B865AD2-F878-4A80-9CE3-2C9346E66567}" presName="sibTrans" presStyleCnt="0"/>
      <dgm:spPr/>
    </dgm:pt>
    <dgm:pt modelId="{3B3243D1-75F9-44A0-B24D-3247E54BDF0C}" type="pres">
      <dgm:prSet presAssocID="{F92F5FBB-8398-4C85-806E-1D2F6DCCA51A}" presName="node" presStyleLbl="node1" presStyleIdx="4" presStyleCnt="6">
        <dgm:presLayoutVars>
          <dgm:bulletEnabled val="1"/>
        </dgm:presLayoutVars>
      </dgm:prSet>
      <dgm:spPr/>
    </dgm:pt>
    <dgm:pt modelId="{EF80E9BD-2190-4C9A-8E86-28F27DA0E414}" type="pres">
      <dgm:prSet presAssocID="{CEDCAE1F-CCAF-47FF-810E-A0C87BC21060}" presName="sibTrans" presStyleCnt="0"/>
      <dgm:spPr/>
    </dgm:pt>
    <dgm:pt modelId="{3474F928-46F8-4856-9881-1DDD8633662F}" type="pres">
      <dgm:prSet presAssocID="{326342A2-7045-4A93-A8F0-14CC472F7A03}" presName="node" presStyleLbl="node1" presStyleIdx="5" presStyleCnt="6" custLinFactNeighborY="0">
        <dgm:presLayoutVars>
          <dgm:bulletEnabled val="1"/>
        </dgm:presLayoutVars>
      </dgm:prSet>
      <dgm:spPr/>
    </dgm:pt>
  </dgm:ptLst>
  <dgm:cxnLst>
    <dgm:cxn modelId="{A52FDF01-5282-4B87-8744-D230B1C0652A}" srcId="{B63B2F8A-A416-4B6E-AE31-4C69370FCE15}" destId="{1A7557D1-F951-4404-84D5-56EC8990DB0E}" srcOrd="1" destOrd="0" parTransId="{1B0718C3-7EA9-46D7-8995-A4425C16BA8F}" sibTransId="{3E664D67-CD6A-4A44-898C-C653360643D5}"/>
    <dgm:cxn modelId="{2A3BF602-E97D-4EB4-88F5-F0F4371B9C93}" srcId="{80E7B092-B465-4302-8A2E-C5250DC138E5}" destId="{647F86AB-84FC-482B-97CB-B7EC0D70F090}" srcOrd="0" destOrd="0" parTransId="{05E3B3BE-2485-48D5-9EE1-37B913E4EBFE}" sibTransId="{E392AF77-334E-40A2-8890-DA3A3C7DE4EC}"/>
    <dgm:cxn modelId="{67905B06-7BD5-44C8-8F9A-D1FE6E54FA4E}" srcId="{2BBA2F06-4467-4CDF-AF18-B0D15C90D63A}" destId="{E02AFE6E-7991-4AA5-B2A5-3E1B676990B3}" srcOrd="0" destOrd="0" parTransId="{8A6C9985-46EF-4D2E-9FB2-8E4F74BE6829}" sibTransId="{AEC501B0-DBBB-459D-BB01-DB69F2B0163C}"/>
    <dgm:cxn modelId="{487F070D-2035-4C0A-9162-4AFB98D48A08}" type="presOf" srcId="{335D0602-46C0-40E0-9789-631C26295EDE}" destId="{EFC7DE9E-8C75-4581-8D94-768786B4B241}" srcOrd="0" destOrd="4" presId="urn:microsoft.com/office/officeart/2005/8/layout/hList6"/>
    <dgm:cxn modelId="{BC3C0716-21B1-4BA1-BC34-B3DEEEE14F9E}" type="presOf" srcId="{B63B2F8A-A416-4B6E-AE31-4C69370FCE15}" destId="{EFC7DE9E-8C75-4581-8D94-768786B4B241}" srcOrd="0" destOrd="3" presId="urn:microsoft.com/office/officeart/2005/8/layout/hList6"/>
    <dgm:cxn modelId="{8AEA5619-5484-4CAF-847E-B5D6BB4A72BF}" srcId="{F92F5FBB-8398-4C85-806E-1D2F6DCCA51A}" destId="{AE92E663-469D-47AD-80D4-AEC95F34DA8E}" srcOrd="0" destOrd="0" parTransId="{BE442702-72A3-4AC3-B483-B6E2ABB26E79}" sibTransId="{F61B2538-5286-42C2-97C8-2E94D41A804E}"/>
    <dgm:cxn modelId="{FF13AB1C-9602-4CAF-BCC4-DE5C4FB6DFE0}" type="presOf" srcId="{F92F5FBB-8398-4C85-806E-1D2F6DCCA51A}" destId="{3B3243D1-75F9-44A0-B24D-3247E54BDF0C}" srcOrd="0" destOrd="0" presId="urn:microsoft.com/office/officeart/2005/8/layout/hList6"/>
    <dgm:cxn modelId="{EF64C71E-B780-40C7-921C-D4DEC308EB36}" type="presOf" srcId="{CE5A9299-E636-4CCD-8357-0C037D960849}" destId="{3B3243D1-75F9-44A0-B24D-3247E54BDF0C}" srcOrd="0" destOrd="2" presId="urn:microsoft.com/office/officeart/2005/8/layout/hList6"/>
    <dgm:cxn modelId="{258CA423-14AE-46A9-A016-D994E980554D}" srcId="{640ACDFE-0948-4E30-92B6-F2DCE181C356}" destId="{0C91F83D-249A-4E15-B863-A40D1748BB13}" srcOrd="0" destOrd="0" parTransId="{29C30001-C3C2-459F-9ED3-F7B742A9A5F9}" sibTransId="{3D697204-38E1-4526-88AD-BDC7C800A54E}"/>
    <dgm:cxn modelId="{67E5072A-DDD9-480C-9DFB-8BDAD7E9E8F8}" type="presOf" srcId="{326342A2-7045-4A93-A8F0-14CC472F7A03}" destId="{3474F928-46F8-4856-9881-1DDD8633662F}" srcOrd="0" destOrd="0" presId="urn:microsoft.com/office/officeart/2005/8/layout/hList6"/>
    <dgm:cxn modelId="{6D2EB72C-AA6E-4EBA-9766-F36424567DEB}" type="presOf" srcId="{CD684C9A-F503-4377-8553-76F83426B1BF}" destId="{3474F928-46F8-4856-9881-1DDD8633662F}" srcOrd="0" destOrd="2" presId="urn:microsoft.com/office/officeart/2005/8/layout/hList6"/>
    <dgm:cxn modelId="{203DC92D-20A6-4DDF-AF81-A2451DF62564}" srcId="{AE92E663-469D-47AD-80D4-AEC95F34DA8E}" destId="{CE5A9299-E636-4CCD-8357-0C037D960849}" srcOrd="0" destOrd="0" parTransId="{9FD7A7D6-46DF-4466-8612-56E255295CB7}" sibTransId="{E4235ACF-6FFA-42C8-8C75-E16D14636B38}"/>
    <dgm:cxn modelId="{78C97E2E-BF14-494A-95FD-5870E36C34D8}" type="presOf" srcId="{E02AFE6E-7991-4AA5-B2A5-3E1B676990B3}" destId="{FDA0D469-2B37-4193-9462-1BD3867E053C}" srcOrd="0" destOrd="2" presId="urn:microsoft.com/office/officeart/2005/8/layout/hList6"/>
    <dgm:cxn modelId="{DBF4F82F-DBE7-4898-84C8-EA138114DCCF}" type="presOf" srcId="{10D4D05B-7FC0-4602-AC68-C4CC48CB5689}" destId="{EFC7DE9E-8C75-4581-8D94-768786B4B241}" srcOrd="0" destOrd="2" presId="urn:microsoft.com/office/officeart/2005/8/layout/hList6"/>
    <dgm:cxn modelId="{D767AD30-5D86-4069-9546-B4B43F17C8EA}" type="presOf" srcId="{138EAF3A-3FFE-4C89-9F34-B8DCE377C04A}" destId="{EFC7DE9E-8C75-4581-8D94-768786B4B241}" srcOrd="0" destOrd="0" presId="urn:microsoft.com/office/officeart/2005/8/layout/hList6"/>
    <dgm:cxn modelId="{A2D9633A-88E9-4B36-8B65-638CF8925904}" type="presOf" srcId="{11CC0CE4-E479-40F5-AD8D-30FAB070EBFC}" destId="{98A67D62-02B6-466D-9672-D367BBE7BD92}" srcOrd="0" destOrd="0" presId="urn:microsoft.com/office/officeart/2005/8/layout/hList6"/>
    <dgm:cxn modelId="{11F4303C-4C5C-4283-B209-E8CAF4071370}" srcId="{B63B2F8A-A416-4B6E-AE31-4C69370FCE15}" destId="{020B0A05-52B0-42BF-9CC0-74991B29BC9F}" srcOrd="2" destOrd="0" parTransId="{089ABF15-BA05-4243-A327-26CA0403E64B}" sibTransId="{4AC454E5-2977-41BE-ABA5-381EF3EE3F91}"/>
    <dgm:cxn modelId="{ED0D483E-4076-4614-8AB5-57C8818364DC}" type="presOf" srcId="{DAD3758E-218A-4E39-BED1-3D26E51BFF40}" destId="{2876620E-EDE2-4DB5-A95E-C26BCA7E7FC6}" srcOrd="0" destOrd="2" presId="urn:microsoft.com/office/officeart/2005/8/layout/hList6"/>
    <dgm:cxn modelId="{AB3ED63E-7A52-4C68-8EE9-DA5ABF1DF8B8}" srcId="{11CC0CE4-E479-40F5-AD8D-30FAB070EBFC}" destId="{640ACDFE-0948-4E30-92B6-F2DCE181C356}" srcOrd="0" destOrd="0" parTransId="{9C6311C1-ED70-4E6D-B84A-9D6DF63F89E5}" sibTransId="{8A84141C-2B97-4880-BA58-C6BEBF31B3AE}"/>
    <dgm:cxn modelId="{E05AE03F-E443-46A9-9079-A07C0EEF18D5}" type="presOf" srcId="{020B0A05-52B0-42BF-9CC0-74991B29BC9F}" destId="{EFC7DE9E-8C75-4581-8D94-768786B4B241}" srcOrd="0" destOrd="6" presId="urn:microsoft.com/office/officeart/2005/8/layout/hList6"/>
    <dgm:cxn modelId="{9A42C35B-BF5B-4A63-9B1E-E5A32593E28F}" srcId="{11CC0CE4-E479-40F5-AD8D-30FAB070EBFC}" destId="{138EAF3A-3FFE-4C89-9F34-B8DCE377C04A}" srcOrd="3" destOrd="0" parTransId="{426CD5AB-27F9-4FC6-9515-8251B26AFF86}" sibTransId="{5B865AD2-F878-4A80-9CE3-2C9346E66567}"/>
    <dgm:cxn modelId="{026C3B5E-C4C1-42B8-954B-8CCF928714B6}" type="presOf" srcId="{97F4B277-4349-429F-B6A7-EA17F9D2A56E}" destId="{9011B1BD-9DBE-4E5D-94ED-6BB4D3285C71}" srcOrd="0" destOrd="2" presId="urn:microsoft.com/office/officeart/2005/8/layout/hList6"/>
    <dgm:cxn modelId="{4E6B0741-EA3C-4F35-9D11-2DA2C3478CD7}" type="presOf" srcId="{6FF74280-1E3F-483F-993F-663003A11160}" destId="{9011B1BD-9DBE-4E5D-94ED-6BB4D3285C71}" srcOrd="0" destOrd="4" presId="urn:microsoft.com/office/officeart/2005/8/layout/hList6"/>
    <dgm:cxn modelId="{9B683742-3609-4C28-8DAF-EB97288973E5}" type="presOf" srcId="{CA266EC3-9539-45FE-B249-5D1A29723AA5}" destId="{EFC7DE9E-8C75-4581-8D94-768786B4B241}" srcOrd="0" destOrd="7" presId="urn:microsoft.com/office/officeart/2005/8/layout/hList6"/>
    <dgm:cxn modelId="{C8D7F244-B699-41E2-BD76-1BB68A8BA95D}" srcId="{B63B2F8A-A416-4B6E-AE31-4C69370FCE15}" destId="{335D0602-46C0-40E0-9789-631C26295EDE}" srcOrd="0" destOrd="0" parTransId="{E3D7D9E7-4D54-4319-BD3F-0304E895FE17}" sibTransId="{20C5F8DE-2C76-47F5-B110-ACEAACE989C2}"/>
    <dgm:cxn modelId="{6BD7AE65-B056-4542-8AF2-32A5DAC677A4}" srcId="{647F86AB-84FC-482B-97CB-B7EC0D70F090}" destId="{6FF74280-1E3F-483F-993F-663003A11160}" srcOrd="2" destOrd="0" parTransId="{65D342E7-6246-4034-9B15-BB5B9A40D4BC}" sibTransId="{3C1E433C-31AD-4CCA-B7D0-67C1642FB3B6}"/>
    <dgm:cxn modelId="{13C5C265-622B-4ED2-AA63-063F6E7A8E41}" srcId="{3BF19560-1B35-4ED5-B423-4300B6494AC5}" destId="{10D4D05B-7FC0-4602-AC68-C4CC48CB5689}" srcOrd="0" destOrd="0" parTransId="{E17BA8BC-AD6C-4973-9323-D9FD9055757C}" sibTransId="{0AA17F81-3F05-4D4E-BFA0-3686911CF995}"/>
    <dgm:cxn modelId="{5B051947-F37E-4DF9-B815-04912B1D2476}" srcId="{3BF19560-1B35-4ED5-B423-4300B6494AC5}" destId="{B63B2F8A-A416-4B6E-AE31-4C69370FCE15}" srcOrd="1" destOrd="0" parTransId="{DC5B516A-361B-44EC-AEE3-2B1630AABC4A}" sibTransId="{BC273409-AC85-424F-B7ED-7440FF43F2C5}"/>
    <dgm:cxn modelId="{2C635D67-6D8F-43F9-A08C-95BF21229E11}" type="presOf" srcId="{640ACDFE-0948-4E30-92B6-F2DCE181C356}" destId="{2876620E-EDE2-4DB5-A95E-C26BCA7E7FC6}" srcOrd="0" destOrd="0" presId="urn:microsoft.com/office/officeart/2005/8/layout/hList6"/>
    <dgm:cxn modelId="{2403F069-F316-4C9A-A051-019F396CD1C2}" srcId="{B63B2F8A-A416-4B6E-AE31-4C69370FCE15}" destId="{CA266EC3-9539-45FE-B249-5D1A29723AA5}" srcOrd="3" destOrd="0" parTransId="{E381F650-1D6E-4C64-A816-792772DFD46C}" sibTransId="{49A2161A-6BFC-4946-8B38-2F8C5A620484}"/>
    <dgm:cxn modelId="{1D27444A-4127-44B1-A0E7-2B5E6A4B540A}" type="presOf" srcId="{FB8A5E8A-D005-4F28-95EC-F672DC059D07}" destId="{2876620E-EDE2-4DB5-A95E-C26BCA7E7FC6}" srcOrd="0" destOrd="4" presId="urn:microsoft.com/office/officeart/2005/8/layout/hList6"/>
    <dgm:cxn modelId="{2651994B-D56D-489E-BAC6-A47A38397C7A}" srcId="{0C91F83D-249A-4E15-B863-A40D1748BB13}" destId="{FB8A5E8A-D005-4F28-95EC-F672DC059D07}" srcOrd="2" destOrd="0" parTransId="{090D34AC-47AF-41E0-BC60-2640AE6F0D88}" sibTransId="{40C0D1E5-AA78-4C72-B29E-22973C4BBB04}"/>
    <dgm:cxn modelId="{A57F6C4D-0915-44F5-B508-AC7B2CAE11DE}" srcId="{11CC0CE4-E479-40F5-AD8D-30FAB070EBFC}" destId="{CE1380D1-D5B2-44E6-A4D8-73804F71908B}" srcOrd="2" destOrd="0" parTransId="{1AFBC1B3-297E-455D-96B6-DCA105E41C55}" sibTransId="{498C9F2A-EBA7-4E1E-89F1-697924C4FFAC}"/>
    <dgm:cxn modelId="{BE65AA6E-15D1-4901-96BE-DEB206BC0B4F}" srcId="{0C91F83D-249A-4E15-B863-A40D1748BB13}" destId="{DAD3758E-218A-4E39-BED1-3D26E51BFF40}" srcOrd="0" destOrd="0" parTransId="{833E2832-E9BB-4D6E-904E-51DA14E2214C}" sibTransId="{9E57B8C1-9A74-4B53-B8BF-E6BB70376E08}"/>
    <dgm:cxn modelId="{D9807A73-0A0D-4CE7-A45F-924944657006}" type="presOf" srcId="{0C91F83D-249A-4E15-B863-A40D1748BB13}" destId="{2876620E-EDE2-4DB5-A95E-C26BCA7E7FC6}" srcOrd="0" destOrd="1" presId="urn:microsoft.com/office/officeart/2005/8/layout/hList6"/>
    <dgm:cxn modelId="{595FA178-D322-478A-BC0E-65F69E0412D6}" type="presOf" srcId="{E8C5AB6C-92AC-4DAF-99E2-C2349448E1FB}" destId="{FDA0D469-2B37-4193-9462-1BD3867E053C}" srcOrd="0" destOrd="3" presId="urn:microsoft.com/office/officeart/2005/8/layout/hList6"/>
    <dgm:cxn modelId="{C9632A7B-E2E4-440A-A7A4-021D1E9EBE13}" type="presOf" srcId="{59B07713-708E-4F00-BD6C-1F097BFB731C}" destId="{2876620E-EDE2-4DB5-A95E-C26BCA7E7FC6}" srcOrd="0" destOrd="3" presId="urn:microsoft.com/office/officeart/2005/8/layout/hList6"/>
    <dgm:cxn modelId="{B54E957C-84CE-4425-B9AB-E8EA4E4326D5}" srcId="{11CC0CE4-E479-40F5-AD8D-30FAB070EBFC}" destId="{326342A2-7045-4A93-A8F0-14CC472F7A03}" srcOrd="5" destOrd="0" parTransId="{6687DDE1-D661-4C63-ADFE-4F1C2162CF0B}" sibTransId="{2467A38D-5060-4766-9E55-45C6203A617D}"/>
    <dgm:cxn modelId="{F288467F-938B-40A1-AA4C-6AD10C7EBA16}" srcId="{326342A2-7045-4A93-A8F0-14CC472F7A03}" destId="{D9F593FB-C8CC-4E25-80B9-2A88957993D1}" srcOrd="0" destOrd="0" parTransId="{49C179AB-9E9D-49EC-B584-F0501A321220}" sibTransId="{97B1FF94-151B-4731-A16E-28DF4987C7DA}"/>
    <dgm:cxn modelId="{FFBA8F85-640A-45AA-8DC1-4BCF760E0428}" srcId="{11CC0CE4-E479-40F5-AD8D-30FAB070EBFC}" destId="{F92F5FBB-8398-4C85-806E-1D2F6DCCA51A}" srcOrd="4" destOrd="0" parTransId="{78C55636-6CBA-4D57-A3D5-B8BF7CDFD24F}" sibTransId="{CEDCAE1F-CCAF-47FF-810E-A0C87BC21060}"/>
    <dgm:cxn modelId="{D8D9378B-EEA0-4F16-B7BD-9FE54260D6A3}" srcId="{647F86AB-84FC-482B-97CB-B7EC0D70F090}" destId="{97F4B277-4349-429F-B6A7-EA17F9D2A56E}" srcOrd="0" destOrd="0" parTransId="{B07DA89B-2306-4638-9DD5-76722E81C17C}" sibTransId="{93980BAF-061C-4AA8-8A72-6FE4081C5BE6}"/>
    <dgm:cxn modelId="{2644FD96-18FD-473B-AF1F-918C7A33AC06}" srcId="{138EAF3A-3FFE-4C89-9F34-B8DCE377C04A}" destId="{3BF19560-1B35-4ED5-B423-4300B6494AC5}" srcOrd="0" destOrd="0" parTransId="{EDCAF1E0-6BEE-4D9A-ACE0-85C5B4D53BD5}" sibTransId="{D7CAE24B-1614-42E2-9017-9B997B716789}"/>
    <dgm:cxn modelId="{4F50999B-1341-4F54-A7FE-90857C55381E}" srcId="{647F86AB-84FC-482B-97CB-B7EC0D70F090}" destId="{FC68C776-DBA1-4587-8D2B-EA911424F8B1}" srcOrd="1" destOrd="0" parTransId="{EADAA28B-EEC8-4CAA-9FA4-10311DA8B7E2}" sibTransId="{A8F2B920-F191-44F0-BCE5-D7FF6CE9C16E}"/>
    <dgm:cxn modelId="{490A08A0-C3A8-4A1D-BE4E-F9A484B205C0}" type="presOf" srcId="{3BF19560-1B35-4ED5-B423-4300B6494AC5}" destId="{EFC7DE9E-8C75-4581-8D94-768786B4B241}" srcOrd="0" destOrd="1" presId="urn:microsoft.com/office/officeart/2005/8/layout/hList6"/>
    <dgm:cxn modelId="{7045C3AE-0D16-4646-81F2-FE0279A04034}" type="presOf" srcId="{1A7557D1-F951-4404-84D5-56EC8990DB0E}" destId="{EFC7DE9E-8C75-4581-8D94-768786B4B241}" srcOrd="0" destOrd="5" presId="urn:microsoft.com/office/officeart/2005/8/layout/hList6"/>
    <dgm:cxn modelId="{36D36DB3-FABF-4194-8720-28CC399D2F5F}" srcId="{D9F593FB-C8CC-4E25-80B9-2A88957993D1}" destId="{CD684C9A-F503-4377-8553-76F83426B1BF}" srcOrd="0" destOrd="0" parTransId="{ED024E2D-CC83-4EF8-889F-FFE997A24639}" sibTransId="{A382E35C-6891-4D72-93D5-49F5ADE9163A}"/>
    <dgm:cxn modelId="{013B56B3-982E-4D1F-91DD-AB1ECCEC6945}" srcId="{CE1380D1-D5B2-44E6-A4D8-73804F71908B}" destId="{2BBA2F06-4467-4CDF-AF18-B0D15C90D63A}" srcOrd="0" destOrd="0" parTransId="{F0FB7192-9D0D-472D-A29D-F3A5D468B05F}" sibTransId="{669150D3-8C83-486E-BC84-9C45254C77F1}"/>
    <dgm:cxn modelId="{0AB02AC6-5004-4EEE-B3A8-B1C335AD2898}" type="presOf" srcId="{AE92E663-469D-47AD-80D4-AEC95F34DA8E}" destId="{3B3243D1-75F9-44A0-B24D-3247E54BDF0C}" srcOrd="0" destOrd="1" presId="urn:microsoft.com/office/officeart/2005/8/layout/hList6"/>
    <dgm:cxn modelId="{8E79B1D4-4831-446C-9B40-FCEAC78BFA3F}" type="presOf" srcId="{80E7B092-B465-4302-8A2E-C5250DC138E5}" destId="{9011B1BD-9DBE-4E5D-94ED-6BB4D3285C71}" srcOrd="0" destOrd="0" presId="urn:microsoft.com/office/officeart/2005/8/layout/hList6"/>
    <dgm:cxn modelId="{F971ABDD-5AE7-4889-9FB2-2E5B34844DD2}" type="presOf" srcId="{FC68C776-DBA1-4587-8D2B-EA911424F8B1}" destId="{9011B1BD-9DBE-4E5D-94ED-6BB4D3285C71}" srcOrd="0" destOrd="3" presId="urn:microsoft.com/office/officeart/2005/8/layout/hList6"/>
    <dgm:cxn modelId="{0A76C6DD-E2BE-497C-867E-4A3597550760}" type="presOf" srcId="{2BBA2F06-4467-4CDF-AF18-B0D15C90D63A}" destId="{FDA0D469-2B37-4193-9462-1BD3867E053C}" srcOrd="0" destOrd="1" presId="urn:microsoft.com/office/officeart/2005/8/layout/hList6"/>
    <dgm:cxn modelId="{CEEBA2EA-78EC-401E-8CAA-A236B0F17D14}" srcId="{2BBA2F06-4467-4CDF-AF18-B0D15C90D63A}" destId="{E8C5AB6C-92AC-4DAF-99E2-C2349448E1FB}" srcOrd="1" destOrd="0" parTransId="{B9CD80C0-3D70-414A-9A11-2E9269FEEF17}" sibTransId="{A5477C54-ECF6-4433-A205-9B177E11FDF3}"/>
    <dgm:cxn modelId="{EA6BD5EF-E1D6-4559-A0D1-97A803A9AFCB}" srcId="{0C91F83D-249A-4E15-B863-A40D1748BB13}" destId="{59B07713-708E-4F00-BD6C-1F097BFB731C}" srcOrd="1" destOrd="0" parTransId="{9AF43A19-292E-41ED-A9CA-D57E895195E0}" sibTransId="{50E4335C-35AD-4FB8-8423-3F862447B2EF}"/>
    <dgm:cxn modelId="{40D87DF2-AF87-4A65-9906-9B7326ACBCF7}" srcId="{11CC0CE4-E479-40F5-AD8D-30FAB070EBFC}" destId="{80E7B092-B465-4302-8A2E-C5250DC138E5}" srcOrd="1" destOrd="0" parTransId="{4D0F0ABC-A73C-42F5-9F10-1F34310C97B9}" sibTransId="{CD964BD3-D33B-463F-9CAA-131E3412B6E8}"/>
    <dgm:cxn modelId="{53F299F7-8F4E-4E2E-9BE8-15B6497AF2D6}" type="presOf" srcId="{D9F593FB-C8CC-4E25-80B9-2A88957993D1}" destId="{3474F928-46F8-4856-9881-1DDD8633662F}" srcOrd="0" destOrd="1" presId="urn:microsoft.com/office/officeart/2005/8/layout/hList6"/>
    <dgm:cxn modelId="{EDDDE1FF-FF0E-432B-B048-B4223CCE6271}" type="presOf" srcId="{CE1380D1-D5B2-44E6-A4D8-73804F71908B}" destId="{FDA0D469-2B37-4193-9462-1BD3867E053C}" srcOrd="0" destOrd="0" presId="urn:microsoft.com/office/officeart/2005/8/layout/hList6"/>
    <dgm:cxn modelId="{55E6EBFF-DD07-4A5B-A8F7-02C6EEED4DAE}" type="presOf" srcId="{647F86AB-84FC-482B-97CB-B7EC0D70F090}" destId="{9011B1BD-9DBE-4E5D-94ED-6BB4D3285C71}" srcOrd="0" destOrd="1" presId="urn:microsoft.com/office/officeart/2005/8/layout/hList6"/>
    <dgm:cxn modelId="{7EDC9BFD-17EF-470D-B62B-A4ECF54F1CFA}" type="presParOf" srcId="{98A67D62-02B6-466D-9672-D367BBE7BD92}" destId="{2876620E-EDE2-4DB5-A95E-C26BCA7E7FC6}" srcOrd="0" destOrd="0" presId="urn:microsoft.com/office/officeart/2005/8/layout/hList6"/>
    <dgm:cxn modelId="{C0AD846C-FB08-4D3E-92E7-EB39660AA574}" type="presParOf" srcId="{98A67D62-02B6-466D-9672-D367BBE7BD92}" destId="{EDA72A8A-789E-4882-B09C-D833160F2258}" srcOrd="1" destOrd="0" presId="urn:microsoft.com/office/officeart/2005/8/layout/hList6"/>
    <dgm:cxn modelId="{A84DEF51-D49F-4DE0-8606-6F8B5FBC4FD6}" type="presParOf" srcId="{98A67D62-02B6-466D-9672-D367BBE7BD92}" destId="{9011B1BD-9DBE-4E5D-94ED-6BB4D3285C71}" srcOrd="2" destOrd="0" presId="urn:microsoft.com/office/officeart/2005/8/layout/hList6"/>
    <dgm:cxn modelId="{0E408BA2-0AE7-4616-8FC6-F8C535B71FFE}" type="presParOf" srcId="{98A67D62-02B6-466D-9672-D367BBE7BD92}" destId="{5195912E-D862-4BBA-8453-F0B6F8678538}" srcOrd="3" destOrd="0" presId="urn:microsoft.com/office/officeart/2005/8/layout/hList6"/>
    <dgm:cxn modelId="{6CFF6B24-C925-4F6B-BF38-5C4F40AFDC2C}" type="presParOf" srcId="{98A67D62-02B6-466D-9672-D367BBE7BD92}" destId="{FDA0D469-2B37-4193-9462-1BD3867E053C}" srcOrd="4" destOrd="0" presId="urn:microsoft.com/office/officeart/2005/8/layout/hList6"/>
    <dgm:cxn modelId="{0CAEF51E-3E97-4D29-8A74-30127AF3EFE4}" type="presParOf" srcId="{98A67D62-02B6-466D-9672-D367BBE7BD92}" destId="{E4F5F26D-D9C3-4B39-96CC-22024C886B03}" srcOrd="5" destOrd="0" presId="urn:microsoft.com/office/officeart/2005/8/layout/hList6"/>
    <dgm:cxn modelId="{4A733AAA-FD67-4ABF-BACA-B6064723038C}" type="presParOf" srcId="{98A67D62-02B6-466D-9672-D367BBE7BD92}" destId="{EFC7DE9E-8C75-4581-8D94-768786B4B241}" srcOrd="6" destOrd="0" presId="urn:microsoft.com/office/officeart/2005/8/layout/hList6"/>
    <dgm:cxn modelId="{17077C2C-4611-4855-9FA6-C8645D54D728}" type="presParOf" srcId="{98A67D62-02B6-466D-9672-D367BBE7BD92}" destId="{603B44C6-AB25-4962-BC21-82FC8085D2B7}" srcOrd="7" destOrd="0" presId="urn:microsoft.com/office/officeart/2005/8/layout/hList6"/>
    <dgm:cxn modelId="{0225C824-06FB-4310-8AD3-39E0F71EBDF9}" type="presParOf" srcId="{98A67D62-02B6-466D-9672-D367BBE7BD92}" destId="{3B3243D1-75F9-44A0-B24D-3247E54BDF0C}" srcOrd="8" destOrd="0" presId="urn:microsoft.com/office/officeart/2005/8/layout/hList6"/>
    <dgm:cxn modelId="{02FEA4B7-3FDD-4F29-B426-36AE9438E5DD}" type="presParOf" srcId="{98A67D62-02B6-466D-9672-D367BBE7BD92}" destId="{EF80E9BD-2190-4C9A-8E86-28F27DA0E414}" srcOrd="9" destOrd="0" presId="urn:microsoft.com/office/officeart/2005/8/layout/hList6"/>
    <dgm:cxn modelId="{D64CB752-54C2-499C-97B6-67812E56AADE}" type="presParOf" srcId="{98A67D62-02B6-466D-9672-D367BBE7BD92}" destId="{3474F928-46F8-4856-9881-1DDD8633662F}"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FC604-6C1F-42AF-9213-5659C375876C}">
      <dsp:nvSpPr>
        <dsp:cNvPr id="0" name=""/>
        <dsp:cNvSpPr/>
      </dsp:nvSpPr>
      <dsp:spPr>
        <a:xfrm>
          <a:off x="0" y="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C909D-6F9F-4D09-B545-852A095B9A39}">
      <dsp:nvSpPr>
        <dsp:cNvPr id="0" name=""/>
        <dsp:cNvSpPr/>
      </dsp:nvSpPr>
      <dsp:spPr>
        <a:xfrm>
          <a:off x="375988" y="0"/>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AC181-7E51-48F6-9154-A8EC1912FFF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Drowning in data, but starved of information</a:t>
          </a:r>
        </a:p>
      </dsp:txBody>
      <dsp:txXfrm>
        <a:off x="1435590" y="531"/>
        <a:ext cx="9080009" cy="1242935"/>
      </dsp:txXfrm>
    </dsp:sp>
    <dsp:sp modelId="{8D2157C7-839F-47C9-A724-35CF2F97D849}">
      <dsp:nvSpPr>
        <dsp:cNvPr id="0" name=""/>
        <dsp:cNvSpPr/>
      </dsp:nvSpPr>
      <dsp:spPr>
        <a:xfrm>
          <a:off x="0" y="1260532"/>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DF485-AC35-429B-B3C9-F98F53A95A65}">
      <dsp:nvSpPr>
        <dsp:cNvPr id="0" name=""/>
        <dsp:cNvSpPr/>
      </dsp:nvSpPr>
      <dsp:spPr>
        <a:xfrm>
          <a:off x="375988" y="1540194"/>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24A3F-E59B-4E24-91D3-AF38423BEF6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Need a good Data Governance model</a:t>
          </a:r>
        </a:p>
      </dsp:txBody>
      <dsp:txXfrm>
        <a:off x="1435590" y="1554201"/>
        <a:ext cx="9080009" cy="1242935"/>
      </dsp:txXfrm>
    </dsp:sp>
    <dsp:sp modelId="{EEE434F5-D330-4447-8D2A-0147803622DF}">
      <dsp:nvSpPr>
        <dsp:cNvPr id="0" name=""/>
        <dsp:cNvSpPr/>
      </dsp:nvSpPr>
      <dsp:spPr>
        <a:xfrm>
          <a:off x="0" y="2817806"/>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E6039-75E1-4BAF-9137-A563753AD8F4}">
      <dsp:nvSpPr>
        <dsp:cNvPr id="0" name=""/>
        <dsp:cNvSpPr/>
      </dsp:nvSpPr>
      <dsp:spPr>
        <a:xfrm>
          <a:off x="375988" y="3097473"/>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4000" r="-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E6171-EF55-45E7-BEC9-CA79BDCD58F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What Aspects of Data Can Be Governed</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6620E-EDE2-4DB5-A95E-C26BCA7E7FC6}">
      <dsp:nvSpPr>
        <dsp:cNvPr id="0" name=""/>
        <dsp:cNvSpPr/>
      </dsp:nvSpPr>
      <dsp:spPr>
        <a:xfrm rot="16200000">
          <a:off x="-2174711" y="2178006"/>
          <a:ext cx="5657850" cy="1301836"/>
        </a:xfrm>
        <a:prstGeom prst="flowChartManualOperation">
          <a:avLst/>
        </a:prstGeom>
        <a:solidFill>
          <a:srgbClr val="D595F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1</a:t>
          </a:r>
        </a:p>
        <a:p>
          <a:pPr marL="114300" lvl="1" indent="-114300" algn="l" defTabSz="533400">
            <a:lnSpc>
              <a:spcPct val="90000"/>
            </a:lnSpc>
            <a:spcBef>
              <a:spcPct val="0"/>
            </a:spcBef>
            <a:spcAft>
              <a:spcPct val="15000"/>
            </a:spcAft>
            <a:buChar char="•"/>
          </a:pPr>
          <a:r>
            <a:rPr lang="en-US" sz="1200" b="1" kern="1200" dirty="0">
              <a:solidFill>
                <a:schemeClr val="tx1"/>
              </a:solidFill>
            </a:rPr>
            <a:t>Goals setting </a:t>
          </a:r>
        </a:p>
        <a:p>
          <a:pPr marL="228600" lvl="2" indent="-114300" algn="l" defTabSz="533400">
            <a:lnSpc>
              <a:spcPct val="90000"/>
            </a:lnSpc>
            <a:spcBef>
              <a:spcPct val="0"/>
            </a:spcBef>
            <a:spcAft>
              <a:spcPct val="15000"/>
            </a:spcAft>
            <a:buChar char="•"/>
          </a:pPr>
          <a:r>
            <a:rPr lang="en-US" sz="1200" b="0" i="0" kern="1200" dirty="0"/>
            <a:t>Vital, understandable, simple, short, and </a:t>
          </a:r>
          <a:r>
            <a:rPr lang="en-US" sz="1200" b="0" i="0" kern="1200" dirty="0">
              <a:solidFill>
                <a:schemeClr val="bg1"/>
              </a:solidFill>
            </a:rPr>
            <a:t>measurable goals</a:t>
          </a:r>
          <a:endParaRPr lang="en-US" sz="1200" kern="1200" dirty="0">
            <a:solidFill>
              <a:schemeClr val="bg1"/>
            </a:solidFill>
          </a:endParaRPr>
        </a:p>
        <a:p>
          <a:pPr marL="228600" lvl="2" indent="-114300" algn="l" defTabSz="533400">
            <a:lnSpc>
              <a:spcPct val="90000"/>
            </a:lnSpc>
            <a:spcBef>
              <a:spcPct val="0"/>
            </a:spcBef>
            <a:spcAft>
              <a:spcPct val="15000"/>
            </a:spcAft>
            <a:buChar char="•"/>
          </a:pPr>
          <a:r>
            <a:rPr lang="en-US" sz="1200" kern="1200" dirty="0">
              <a:solidFill>
                <a:schemeClr val="bg1"/>
              </a:solidFill>
            </a:rPr>
            <a:t>Business Unit to decide on objectives for data analytics</a:t>
          </a:r>
        </a:p>
        <a:p>
          <a:pPr marL="228600" lvl="2" indent="-114300" algn="l" defTabSz="533400">
            <a:lnSpc>
              <a:spcPct val="90000"/>
            </a:lnSpc>
            <a:spcBef>
              <a:spcPct val="0"/>
            </a:spcBef>
            <a:spcAft>
              <a:spcPct val="15000"/>
            </a:spcAft>
            <a:buChar char="•"/>
          </a:pPr>
          <a:r>
            <a:rPr lang="en-US" sz="1200" kern="1200" dirty="0">
              <a:solidFill>
                <a:schemeClr val="bg1"/>
              </a:solidFill>
            </a:rPr>
            <a:t>E.g. – are the products overpriced; do we target a different geography</a:t>
          </a:r>
        </a:p>
      </dsp:txBody>
      <dsp:txXfrm rot="5400000">
        <a:off x="3296" y="1131569"/>
        <a:ext cx="1301836" cy="3394710"/>
      </dsp:txXfrm>
    </dsp:sp>
    <dsp:sp modelId="{9011B1BD-9DBE-4E5D-94ED-6BB4D3285C71}">
      <dsp:nvSpPr>
        <dsp:cNvPr id="0" name=""/>
        <dsp:cNvSpPr/>
      </dsp:nvSpPr>
      <dsp:spPr>
        <a:xfrm rot="16200000">
          <a:off x="-775236" y="2178006"/>
          <a:ext cx="5657850" cy="1301836"/>
        </a:xfrm>
        <a:prstGeom prst="flowChartManualOperation">
          <a:avLst/>
        </a:prstGeom>
        <a:solidFill>
          <a:srgbClr val="79FE7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2 </a:t>
          </a:r>
        </a:p>
        <a:p>
          <a:pPr marL="114300" lvl="1" indent="-114300" algn="l" defTabSz="533400">
            <a:lnSpc>
              <a:spcPct val="90000"/>
            </a:lnSpc>
            <a:spcBef>
              <a:spcPct val="0"/>
            </a:spcBef>
            <a:spcAft>
              <a:spcPct val="15000"/>
            </a:spcAft>
            <a:buChar char="•"/>
          </a:pPr>
          <a:r>
            <a:rPr lang="en-US" sz="1200" b="1" kern="1200" dirty="0">
              <a:solidFill>
                <a:schemeClr val="tx1"/>
              </a:solidFill>
            </a:rPr>
            <a:t>Setting priorities for measurements</a:t>
          </a:r>
        </a:p>
        <a:p>
          <a:pPr marL="228600" lvl="2" indent="-114300" algn="l" defTabSz="533400">
            <a:lnSpc>
              <a:spcPct val="90000"/>
            </a:lnSpc>
            <a:spcBef>
              <a:spcPct val="0"/>
            </a:spcBef>
            <a:spcAft>
              <a:spcPct val="15000"/>
            </a:spcAft>
            <a:buChar char="•"/>
          </a:pPr>
          <a:r>
            <a:rPr lang="en-US" sz="1200" b="0" i="0" kern="1200" dirty="0"/>
            <a:t>Decide what to measuring, and what </a:t>
          </a:r>
          <a:r>
            <a:rPr lang="en-US" sz="1200" b="0" i="0" kern="1200" dirty="0">
              <a:solidFill>
                <a:schemeClr val="bg1"/>
              </a:solidFill>
            </a:rPr>
            <a:t>methods to use for measure it</a:t>
          </a:r>
          <a:endParaRPr lang="en-US" sz="1200" kern="1200" dirty="0">
            <a:solidFill>
              <a:schemeClr val="bg1"/>
            </a:solidFill>
          </a:endParaRPr>
        </a:p>
        <a:p>
          <a:pPr marL="228600" lvl="2" indent="-114300" algn="l" defTabSz="533400">
            <a:lnSpc>
              <a:spcPct val="90000"/>
            </a:lnSpc>
            <a:spcBef>
              <a:spcPct val="0"/>
            </a:spcBef>
            <a:spcAft>
              <a:spcPct val="15000"/>
            </a:spcAft>
            <a:buChar char="•"/>
          </a:pPr>
          <a:r>
            <a:rPr lang="en-US" sz="1200" kern="1200" dirty="0">
              <a:solidFill>
                <a:schemeClr val="bg1"/>
              </a:solidFill>
            </a:rPr>
            <a:t>How much time to take for the analysis of the project</a:t>
          </a:r>
        </a:p>
        <a:p>
          <a:pPr marL="228600" lvl="2" indent="-114300" algn="l" defTabSz="533400">
            <a:lnSpc>
              <a:spcPct val="90000"/>
            </a:lnSpc>
            <a:spcBef>
              <a:spcPct val="0"/>
            </a:spcBef>
            <a:spcAft>
              <a:spcPct val="15000"/>
            </a:spcAft>
            <a:buChar char="•"/>
          </a:pPr>
          <a:r>
            <a:rPr lang="en-US" sz="1200" kern="1200" dirty="0">
              <a:solidFill>
                <a:schemeClr val="bg1"/>
              </a:solidFill>
            </a:rPr>
            <a:t>Determining what type of data is needed to answer the questions regarding objectives</a:t>
          </a:r>
        </a:p>
      </dsp:txBody>
      <dsp:txXfrm rot="5400000">
        <a:off x="1402771" y="1131569"/>
        <a:ext cx="1301836" cy="3394710"/>
      </dsp:txXfrm>
    </dsp:sp>
    <dsp:sp modelId="{FDA0D469-2B37-4193-9462-1BD3867E053C}">
      <dsp:nvSpPr>
        <dsp:cNvPr id="0" name=""/>
        <dsp:cNvSpPr/>
      </dsp:nvSpPr>
      <dsp:spPr>
        <a:xfrm rot="16200000">
          <a:off x="624237" y="2178006"/>
          <a:ext cx="5657850" cy="1301836"/>
        </a:xfrm>
        <a:prstGeom prst="flowChartManualOperati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3</a:t>
          </a:r>
        </a:p>
        <a:p>
          <a:pPr marL="114300" lvl="1" indent="-114300" algn="l" defTabSz="533400">
            <a:lnSpc>
              <a:spcPct val="90000"/>
            </a:lnSpc>
            <a:spcBef>
              <a:spcPct val="0"/>
            </a:spcBef>
            <a:spcAft>
              <a:spcPct val="15000"/>
            </a:spcAft>
            <a:buChar char="•"/>
          </a:pPr>
          <a:r>
            <a:rPr lang="en-US" sz="1200" b="1" kern="1200" dirty="0">
              <a:solidFill>
                <a:schemeClr val="tx1"/>
              </a:solidFill>
            </a:rPr>
            <a:t>Data gathering</a:t>
          </a:r>
        </a:p>
        <a:p>
          <a:pPr marL="228600" lvl="2" indent="-114300" algn="l" defTabSz="533400">
            <a:lnSpc>
              <a:spcPct val="90000"/>
            </a:lnSpc>
            <a:spcBef>
              <a:spcPct val="0"/>
            </a:spcBef>
            <a:spcAft>
              <a:spcPct val="15000"/>
            </a:spcAft>
            <a:buChar char="•"/>
          </a:pPr>
          <a:r>
            <a:rPr lang="en-US" sz="1200" kern="1200" dirty="0">
              <a:solidFill>
                <a:schemeClr val="tx1"/>
              </a:solidFill>
            </a:rPr>
            <a:t>Available datasets, </a:t>
          </a:r>
          <a:r>
            <a:rPr lang="en-US" sz="1200" kern="1200" dirty="0">
              <a:solidFill>
                <a:schemeClr val="bg1"/>
              </a:solidFill>
            </a:rPr>
            <a:t>recording/generating data</a:t>
          </a:r>
        </a:p>
        <a:p>
          <a:pPr marL="228600" lvl="2" indent="-114300" algn="l" defTabSz="533400">
            <a:lnSpc>
              <a:spcPct val="90000"/>
            </a:lnSpc>
            <a:spcBef>
              <a:spcPct val="0"/>
            </a:spcBef>
            <a:spcAft>
              <a:spcPct val="15000"/>
            </a:spcAft>
            <a:buChar char="•"/>
          </a:pPr>
          <a:r>
            <a:rPr lang="en-US" sz="1200" kern="1200" dirty="0">
              <a:solidFill>
                <a:schemeClr val="bg1"/>
              </a:solidFill>
            </a:rPr>
            <a:t>Leverage the existing and available data sets avoiding any replication of data</a:t>
          </a:r>
        </a:p>
      </dsp:txBody>
      <dsp:txXfrm rot="5400000">
        <a:off x="2802244" y="1131569"/>
        <a:ext cx="1301836" cy="3394710"/>
      </dsp:txXfrm>
    </dsp:sp>
    <dsp:sp modelId="{EFC7DE9E-8C75-4581-8D94-768786B4B241}">
      <dsp:nvSpPr>
        <dsp:cNvPr id="0" name=""/>
        <dsp:cNvSpPr/>
      </dsp:nvSpPr>
      <dsp:spPr>
        <a:xfrm rot="16200000">
          <a:off x="2023712" y="2178006"/>
          <a:ext cx="5657850" cy="1301836"/>
        </a:xfrm>
        <a:prstGeom prst="flowChartManualOperation">
          <a:avLst/>
        </a:prstGeom>
        <a:solidFill>
          <a:srgbClr val="FFD96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4</a:t>
          </a:r>
        </a:p>
        <a:p>
          <a:pPr marL="114300" lvl="1" indent="-114300" algn="l" defTabSz="533400">
            <a:lnSpc>
              <a:spcPct val="90000"/>
            </a:lnSpc>
            <a:spcBef>
              <a:spcPct val="0"/>
            </a:spcBef>
            <a:spcAft>
              <a:spcPct val="15000"/>
            </a:spcAft>
            <a:buChar char="•"/>
          </a:pPr>
          <a:r>
            <a:rPr lang="en-US" sz="1200" b="1" kern="1200" dirty="0">
              <a:solidFill>
                <a:schemeClr val="tx1"/>
              </a:solidFill>
            </a:rPr>
            <a:t>Data cleansing</a:t>
          </a:r>
        </a:p>
        <a:p>
          <a:pPr marL="228600" lvl="2" indent="-114300" algn="l" defTabSz="533400">
            <a:lnSpc>
              <a:spcPct val="90000"/>
            </a:lnSpc>
            <a:spcBef>
              <a:spcPct val="0"/>
            </a:spcBef>
            <a:spcAft>
              <a:spcPct val="15000"/>
            </a:spcAft>
            <a:buChar char="•"/>
          </a:pPr>
          <a:r>
            <a:rPr lang="en-US" sz="1200" kern="1200" dirty="0">
              <a:solidFill>
                <a:schemeClr val="bg1"/>
              </a:solidFill>
            </a:rPr>
            <a:t>Outlier rejection, missing values interpolation, data structuring</a:t>
          </a:r>
        </a:p>
        <a:p>
          <a:pPr marL="228600" lvl="2" indent="-114300" algn="l" defTabSz="533400">
            <a:lnSpc>
              <a:spcPct val="90000"/>
            </a:lnSpc>
            <a:spcBef>
              <a:spcPct val="0"/>
            </a:spcBef>
            <a:spcAft>
              <a:spcPct val="15000"/>
            </a:spcAft>
            <a:buChar char="•"/>
          </a:pPr>
          <a:r>
            <a:rPr lang="en-US" sz="1200" kern="1200" dirty="0">
              <a:solidFill>
                <a:schemeClr val="bg1"/>
              </a:solidFill>
            </a:rPr>
            <a:t> It helps identifying</a:t>
          </a:r>
        </a:p>
        <a:p>
          <a:pPr marL="342900" lvl="3" indent="-114300" algn="l" defTabSz="533400">
            <a:lnSpc>
              <a:spcPct val="90000"/>
            </a:lnSpc>
            <a:spcBef>
              <a:spcPct val="0"/>
            </a:spcBef>
            <a:spcAft>
              <a:spcPct val="15000"/>
            </a:spcAft>
            <a:buChar char="•"/>
          </a:pPr>
          <a:r>
            <a:rPr lang="en-IN" sz="1200" kern="1200" dirty="0">
              <a:solidFill>
                <a:schemeClr val="bg1"/>
              </a:solidFill>
            </a:rPr>
            <a:t>Incomplete </a:t>
          </a:r>
          <a:endParaRPr lang="en-US" sz="1200" kern="1200" dirty="0">
            <a:solidFill>
              <a:schemeClr val="bg1"/>
            </a:solidFill>
          </a:endParaRPr>
        </a:p>
        <a:p>
          <a:pPr marL="342900" lvl="3" indent="-114300" algn="l" defTabSz="533400">
            <a:lnSpc>
              <a:spcPct val="90000"/>
            </a:lnSpc>
            <a:spcBef>
              <a:spcPct val="0"/>
            </a:spcBef>
            <a:spcAft>
              <a:spcPct val="15000"/>
            </a:spcAft>
            <a:buChar char="•"/>
          </a:pPr>
          <a:r>
            <a:rPr lang="en-IN" sz="1200" kern="1200" dirty="0">
              <a:solidFill>
                <a:schemeClr val="bg1"/>
              </a:solidFill>
            </a:rPr>
            <a:t>Incorrect</a:t>
          </a:r>
        </a:p>
        <a:p>
          <a:pPr marL="342900" lvl="3" indent="-114300" algn="l" defTabSz="533400">
            <a:lnSpc>
              <a:spcPct val="90000"/>
            </a:lnSpc>
            <a:spcBef>
              <a:spcPct val="0"/>
            </a:spcBef>
            <a:spcAft>
              <a:spcPct val="15000"/>
            </a:spcAft>
            <a:buChar char="•"/>
          </a:pPr>
          <a:r>
            <a:rPr lang="en-IN" sz="1200" kern="1200" dirty="0">
              <a:solidFill>
                <a:schemeClr val="bg1"/>
              </a:solidFill>
            </a:rPr>
            <a:t>Inaccurate </a:t>
          </a:r>
        </a:p>
        <a:p>
          <a:pPr marL="342900" lvl="3" indent="-114300" algn="l" defTabSz="533400">
            <a:lnSpc>
              <a:spcPct val="90000"/>
            </a:lnSpc>
            <a:spcBef>
              <a:spcPct val="0"/>
            </a:spcBef>
            <a:spcAft>
              <a:spcPct val="15000"/>
            </a:spcAft>
            <a:buChar char="•"/>
          </a:pPr>
          <a:r>
            <a:rPr lang="en-US" sz="1200" kern="1200" dirty="0">
              <a:solidFill>
                <a:schemeClr val="bg1"/>
              </a:solidFill>
            </a:rPr>
            <a:t>Irrelevant parts of the data</a:t>
          </a:r>
          <a:endParaRPr lang="en-IN" sz="1200" kern="1200" dirty="0">
            <a:solidFill>
              <a:schemeClr val="bg1"/>
            </a:solidFill>
          </a:endParaRPr>
        </a:p>
      </dsp:txBody>
      <dsp:txXfrm rot="5400000">
        <a:off x="4201719" y="1131569"/>
        <a:ext cx="1301836" cy="3394710"/>
      </dsp:txXfrm>
    </dsp:sp>
    <dsp:sp modelId="{3B3243D1-75F9-44A0-B24D-3247E54BDF0C}">
      <dsp:nvSpPr>
        <dsp:cNvPr id="0" name=""/>
        <dsp:cNvSpPr/>
      </dsp:nvSpPr>
      <dsp:spPr>
        <a:xfrm rot="16200000">
          <a:off x="3423186" y="2178006"/>
          <a:ext cx="5657850" cy="1301836"/>
        </a:xfrm>
        <a:prstGeom prst="flowChartManualOperation">
          <a:avLst/>
        </a:prstGeom>
        <a:solidFill>
          <a:srgbClr val="FDC4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5</a:t>
          </a:r>
        </a:p>
        <a:p>
          <a:pPr marL="114300" lvl="1" indent="-114300" algn="l" defTabSz="533400">
            <a:lnSpc>
              <a:spcPct val="90000"/>
            </a:lnSpc>
            <a:spcBef>
              <a:spcPct val="0"/>
            </a:spcBef>
            <a:spcAft>
              <a:spcPct val="15000"/>
            </a:spcAft>
            <a:buChar char="•"/>
          </a:pPr>
          <a:r>
            <a:rPr lang="en-US" sz="1200" b="1" kern="1200" dirty="0">
              <a:solidFill>
                <a:schemeClr val="tx1"/>
              </a:solidFill>
            </a:rPr>
            <a:t>Data analysis</a:t>
          </a:r>
        </a:p>
        <a:p>
          <a:pPr marL="228600" lvl="2" indent="-114300" algn="l" defTabSz="533400">
            <a:lnSpc>
              <a:spcPct val="90000"/>
            </a:lnSpc>
            <a:spcBef>
              <a:spcPct val="0"/>
            </a:spcBef>
            <a:spcAft>
              <a:spcPct val="15000"/>
            </a:spcAft>
            <a:buChar char="•"/>
          </a:pPr>
          <a:r>
            <a:rPr lang="en-US" sz="1200" b="0" i="0" kern="1200" dirty="0"/>
            <a:t>Data mining, business intelligence, data visualization, exploratory data analysis</a:t>
          </a:r>
          <a:endParaRPr lang="en-US" sz="1200" kern="1200" dirty="0">
            <a:solidFill>
              <a:schemeClr val="tx1"/>
            </a:solidFill>
          </a:endParaRPr>
        </a:p>
      </dsp:txBody>
      <dsp:txXfrm rot="5400000">
        <a:off x="5601193" y="1131569"/>
        <a:ext cx="1301836" cy="3394710"/>
      </dsp:txXfrm>
    </dsp:sp>
    <dsp:sp modelId="{3474F928-46F8-4856-9881-1DDD8633662F}">
      <dsp:nvSpPr>
        <dsp:cNvPr id="0" name=""/>
        <dsp:cNvSpPr/>
      </dsp:nvSpPr>
      <dsp:spPr>
        <a:xfrm rot="16200000">
          <a:off x="4822661" y="2178006"/>
          <a:ext cx="5657850" cy="1301836"/>
        </a:xfrm>
        <a:prstGeom prst="flowChartManualOperation">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6</a:t>
          </a:r>
        </a:p>
        <a:p>
          <a:pPr marL="114300" lvl="1" indent="-114300" algn="l" defTabSz="533400">
            <a:lnSpc>
              <a:spcPct val="90000"/>
            </a:lnSpc>
            <a:spcBef>
              <a:spcPct val="0"/>
            </a:spcBef>
            <a:spcAft>
              <a:spcPct val="15000"/>
            </a:spcAft>
            <a:buChar char="•"/>
          </a:pPr>
          <a:r>
            <a:rPr lang="en-US" sz="1200" b="1" kern="1200" dirty="0">
              <a:solidFill>
                <a:schemeClr val="tx1"/>
              </a:solidFill>
            </a:rPr>
            <a:t>Precise results’ interpretation</a:t>
          </a:r>
        </a:p>
        <a:p>
          <a:pPr marL="228600" lvl="2" indent="-114300" algn="l" defTabSz="533400">
            <a:lnSpc>
              <a:spcPct val="90000"/>
            </a:lnSpc>
            <a:spcBef>
              <a:spcPct val="0"/>
            </a:spcBef>
            <a:spcAft>
              <a:spcPct val="15000"/>
            </a:spcAft>
            <a:buChar char="•"/>
          </a:pPr>
          <a:r>
            <a:rPr lang="en-US" sz="1200" kern="1200" dirty="0">
              <a:solidFill>
                <a:schemeClr val="bg1"/>
              </a:solidFill>
            </a:rPr>
            <a:t>Checking whether they are helpful in meeting initial objectives, </a:t>
          </a:r>
          <a:r>
            <a:rPr lang="en-US" sz="1200" b="0" i="0" kern="1200" dirty="0">
              <a:solidFill>
                <a:schemeClr val="bg1"/>
              </a:solidFill>
            </a:rPr>
            <a:t>results </a:t>
          </a:r>
          <a:r>
            <a:rPr lang="en-US" sz="1200" b="0" i="0" kern="1200" dirty="0"/>
            <a:t>limiting, or inconclusive</a:t>
          </a:r>
          <a:endParaRPr lang="en-US" sz="1200" kern="1200" dirty="0">
            <a:solidFill>
              <a:schemeClr val="tx1"/>
            </a:solidFill>
          </a:endParaRPr>
        </a:p>
      </dsp:txBody>
      <dsp:txXfrm rot="5400000">
        <a:off x="7000668" y="1131569"/>
        <a:ext cx="1301836" cy="33947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B37A-8540-4330-89C4-1DC934E21EA0}"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19662-EF89-4791-8DAD-4420B5CEB65B}" type="slidenum">
              <a:rPr lang="en-US" smtClean="0"/>
              <a:t>‹#›</a:t>
            </a:fld>
            <a:endParaRPr lang="en-US"/>
          </a:p>
        </p:txBody>
      </p:sp>
    </p:spTree>
    <p:extLst>
      <p:ext uri="{BB962C8B-B14F-4D97-AF65-F5344CB8AC3E}">
        <p14:creationId xmlns:p14="http://schemas.microsoft.com/office/powerpoint/2010/main" val="259031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Drowning in data, but starved of information: This idiom is used to describe a situation where there is an abundance of data, but a lack of useful, actionable insights. How we can derive insights from data points, is first to know why the data has to be used, where it has to be used, what could be possible sources of data, what structure to choose (e.g. for a Flag do u need Y / N, 1 / 0 </a:t>
            </a:r>
            <a:r>
              <a:rPr lang="en-US" dirty="0" err="1"/>
              <a:t>etc</a:t>
            </a:r>
            <a:r>
              <a:rPr lang="en-US" dirty="0"/>
              <a:t>). </a:t>
            </a:r>
          </a:p>
          <a:p>
            <a:endParaRPr lang="en-US" dirty="0"/>
          </a:p>
          <a:p>
            <a:r>
              <a:rPr lang="en-US" dirty="0"/>
              <a:t>Data governance is an emerging, cross functional management program that treats data as an enterprise asset. New roles and responsibilities exist in data governance as well as tools and technologies to facilitate data governance program. Data governance also includes the oversight necessary to ensure</a:t>
            </a:r>
          </a:p>
          <a:p>
            <a:r>
              <a:rPr lang="en-US" dirty="0"/>
              <a:t>compliance and manage risks. </a:t>
            </a:r>
          </a:p>
          <a:p>
            <a:endParaRPr lang="en-US" dirty="0"/>
          </a:p>
          <a:p>
            <a:pPr algn="l"/>
            <a:r>
              <a:rPr lang="en-US" dirty="0"/>
              <a:t>Aspects of Data that can be governed: </a:t>
            </a:r>
            <a:r>
              <a:rPr lang="en-IN" sz="1800" b="0" i="0" u="none" strike="noStrike" baseline="0" dirty="0">
                <a:solidFill>
                  <a:srgbClr val="00009A"/>
                </a:solidFill>
                <a:latin typeface="Arial" panose="020B0604020202020204" pitchFamily="34" charset="0"/>
              </a:rPr>
              <a:t>Data ownership and accountability, </a:t>
            </a:r>
            <a:r>
              <a:rPr lang="en-US" sz="1800" b="0" i="0" u="none" strike="noStrike" baseline="0" dirty="0">
                <a:solidFill>
                  <a:srgbClr val="00009A"/>
                </a:solidFill>
                <a:latin typeface="Arial" panose="020B0604020202020204" pitchFamily="34" charset="0"/>
              </a:rPr>
              <a:t>Data access (who, when, where, what), </a:t>
            </a:r>
            <a:r>
              <a:rPr lang="en-IN" sz="1800" b="0" i="0" u="none" strike="noStrike" baseline="0" dirty="0">
                <a:solidFill>
                  <a:srgbClr val="00009A"/>
                </a:solidFill>
                <a:latin typeface="Arial" panose="020B0604020202020204" pitchFamily="34" charset="0"/>
              </a:rPr>
              <a:t>Data quality levels, Data handling (creation, updating, deleting), Data storing (archiving, security), Data definitions, Data allowable values, Data architecture, Reporting</a:t>
            </a:r>
            <a:endParaRPr lang="en-IN" dirty="0"/>
          </a:p>
        </p:txBody>
      </p:sp>
      <p:sp>
        <p:nvSpPr>
          <p:cNvPr id="4" name="Slide Number Placeholder 3"/>
          <p:cNvSpPr>
            <a:spLocks noGrp="1"/>
          </p:cNvSpPr>
          <p:nvPr>
            <p:ph type="sldNum" sz="quarter" idx="5"/>
          </p:nvPr>
        </p:nvSpPr>
        <p:spPr/>
        <p:txBody>
          <a:bodyPr/>
          <a:lstStyle/>
          <a:p>
            <a:fld id="{2431D97A-6AE2-4D76-9A6D-10842E076256}" type="slidenum">
              <a:rPr lang="en-IN" smtClean="0"/>
              <a:t>6</a:t>
            </a:fld>
            <a:endParaRPr lang="en-IN"/>
          </a:p>
        </p:txBody>
      </p:sp>
    </p:spTree>
    <p:extLst>
      <p:ext uri="{BB962C8B-B14F-4D97-AF65-F5344CB8AC3E}">
        <p14:creationId xmlns:p14="http://schemas.microsoft.com/office/powerpoint/2010/main" val="411014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off the most key deliverables for a data analyst is to curate and interrogate data at optimized speed to deliver intelligent insight-driven services that clients need today to help prepare them for a better tomorrow. From corporate strategy to capital allocation to M&amp;A, the advanced analytics teams underpin and inform planning through to execution to help create bespoke, sector-driven value for clients. </a:t>
            </a:r>
            <a:endParaRPr lang="en-IN" dirty="0"/>
          </a:p>
        </p:txBody>
      </p:sp>
      <p:sp>
        <p:nvSpPr>
          <p:cNvPr id="4" name="Slide Number Placeholder 3"/>
          <p:cNvSpPr>
            <a:spLocks noGrp="1"/>
          </p:cNvSpPr>
          <p:nvPr>
            <p:ph type="sldNum" sz="quarter" idx="5"/>
          </p:nvPr>
        </p:nvSpPr>
        <p:spPr/>
        <p:txBody>
          <a:bodyPr/>
          <a:lstStyle/>
          <a:p>
            <a:fld id="{2431D97A-6AE2-4D76-9A6D-10842E076256}" type="slidenum">
              <a:rPr lang="en-IN" smtClean="0"/>
              <a:t>7</a:t>
            </a:fld>
            <a:endParaRPr lang="en-IN"/>
          </a:p>
        </p:txBody>
      </p:sp>
    </p:spTree>
    <p:extLst>
      <p:ext uri="{BB962C8B-B14F-4D97-AF65-F5344CB8AC3E}">
        <p14:creationId xmlns:p14="http://schemas.microsoft.com/office/powerpoint/2010/main" val="218631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91919"/>
                </a:solidFill>
              </a:rPr>
              <a:t>Recognized as a leader in Gartner Magic Quadrant, 2023</a:t>
            </a:r>
          </a:p>
          <a:p>
            <a:endParaRPr lang="en-US" dirty="0"/>
          </a:p>
        </p:txBody>
      </p:sp>
      <p:sp>
        <p:nvSpPr>
          <p:cNvPr id="4" name="Slide Number Placeholder 3"/>
          <p:cNvSpPr>
            <a:spLocks noGrp="1"/>
          </p:cNvSpPr>
          <p:nvPr>
            <p:ph type="sldNum" sz="quarter" idx="5"/>
          </p:nvPr>
        </p:nvSpPr>
        <p:spPr/>
        <p:txBody>
          <a:bodyPr/>
          <a:lstStyle/>
          <a:p>
            <a:fld id="{1B819662-EF89-4791-8DAD-4420B5CEB65B}" type="slidenum">
              <a:rPr lang="en-US" smtClean="0"/>
              <a:t>11</a:t>
            </a:fld>
            <a:endParaRPr lang="en-US"/>
          </a:p>
        </p:txBody>
      </p:sp>
    </p:spTree>
    <p:extLst>
      <p:ext uri="{BB962C8B-B14F-4D97-AF65-F5344CB8AC3E}">
        <p14:creationId xmlns:p14="http://schemas.microsoft.com/office/powerpoint/2010/main" val="24820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17-08-2023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17-08-2023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owerplatform/power-bi?WT.mc_id=powerbi_landingpage-marketing-page" TargetMode="External"/><Relationship Id="rId2" Type="http://schemas.openxmlformats.org/officeDocument/2006/relationships/hyperlink" Target="https://www.tableau.com/learn/training" TargetMode="External"/><Relationship Id="rId1" Type="http://schemas.openxmlformats.org/officeDocument/2006/relationships/slideLayout" Target="../slideLayouts/slideLayout2.xml"/><Relationship Id="rId4" Type="http://schemas.openxmlformats.org/officeDocument/2006/relationships/hyperlink" Target="https://community.alteryx.com/t5/Maveryx-Academy/ct-p/alteryx-academy?_ga=2.196287596.1311236294.1690982331-1540937773.167758024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1285241" y="1008993"/>
            <a:ext cx="9231410" cy="3542045"/>
          </a:xfrm>
        </p:spPr>
        <p:txBody>
          <a:bodyPr anchor="b">
            <a:normAutofit/>
          </a:bodyPr>
          <a:lstStyle/>
          <a:p>
            <a:pPr algn="l"/>
            <a:r>
              <a:rPr lang="en-US" sz="11500"/>
              <a:t>EmpowHer</a:t>
            </a:r>
            <a:endParaRPr lang="en-IN" sz="1150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1285241" y="4582814"/>
            <a:ext cx="7132335" cy="1312657"/>
          </a:xfrm>
        </p:spPr>
        <p:txBody>
          <a:bodyPr anchor="t">
            <a:normAutofit/>
          </a:bodyPr>
          <a:lstStyle/>
          <a:p>
            <a:pPr algn="l"/>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Soft Skill Curriculum &lt;DATA&gt;</a:t>
            </a:r>
            <a:endParaRPr lang="en-IN"/>
          </a:p>
        </p:txBody>
      </p:sp>
    </p:spTree>
    <p:extLst>
      <p:ext uri="{BB962C8B-B14F-4D97-AF65-F5344CB8AC3E}">
        <p14:creationId xmlns:p14="http://schemas.microsoft.com/office/powerpoint/2010/main" val="30070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a:xfrm>
            <a:off x="1451579" y="804519"/>
            <a:ext cx="9603275" cy="1049235"/>
          </a:xfrm>
        </p:spPr>
        <p:txBody>
          <a:bodyPr>
            <a:normAutofit/>
          </a:bodyPr>
          <a:lstStyle/>
          <a:p>
            <a:r>
              <a:rPr lang="en-US" dirty="0"/>
              <a:t>TABLEAU </a:t>
            </a:r>
          </a:p>
        </p:txBody>
      </p:sp>
      <p:pic>
        <p:nvPicPr>
          <p:cNvPr id="5" name="Picture 4">
            <a:extLst>
              <a:ext uri="{FF2B5EF4-FFF2-40B4-BE49-F238E27FC236}">
                <a16:creationId xmlns:a16="http://schemas.microsoft.com/office/drawing/2014/main" id="{35FCF689-B7F5-C2C2-C71C-72AECF0CA13C}"/>
              </a:ext>
            </a:extLst>
          </p:cNvPr>
          <p:cNvPicPr>
            <a:picLocks noChangeAspect="1"/>
          </p:cNvPicPr>
          <p:nvPr/>
        </p:nvPicPr>
        <p:blipFill>
          <a:blip r:embed="rId2"/>
          <a:stretch>
            <a:fillRect/>
          </a:stretch>
        </p:blipFill>
        <p:spPr>
          <a:xfrm>
            <a:off x="3648477" y="970547"/>
            <a:ext cx="714375" cy="717177"/>
          </a:xfrm>
          <a:prstGeom prst="rect">
            <a:avLst/>
          </a:prstGeom>
        </p:spPr>
      </p:pic>
      <p:sp>
        <p:nvSpPr>
          <p:cNvPr id="4" name="Content Placeholder 3">
            <a:extLst>
              <a:ext uri="{FF2B5EF4-FFF2-40B4-BE49-F238E27FC236}">
                <a16:creationId xmlns:a16="http://schemas.microsoft.com/office/drawing/2014/main" id="{F2657A3A-F7B5-E7E5-9FA1-EABB0FC22A20}"/>
              </a:ext>
            </a:extLst>
          </p:cNvPr>
          <p:cNvSpPr>
            <a:spLocks noGrp="1"/>
          </p:cNvSpPr>
          <p:nvPr>
            <p:ph idx="1"/>
          </p:nvPr>
        </p:nvSpPr>
        <p:spPr/>
        <p:txBody>
          <a:bodyPr>
            <a:normAutofit/>
          </a:bodyPr>
          <a:lstStyle/>
          <a:p>
            <a:pPr marL="0" indent="0">
              <a:buNone/>
            </a:pPr>
            <a:r>
              <a:rPr lang="en-US" sz="1100" dirty="0"/>
              <a:t>Tableau is a leading data visualization tool that transforms raw data into easily understandable visual formats.</a:t>
            </a:r>
          </a:p>
          <a:p>
            <a:pPr marL="0" indent="0">
              <a:buNone/>
            </a:pPr>
            <a:r>
              <a:rPr lang="en-US" sz="1100" dirty="0"/>
              <a:t>Why?</a:t>
            </a:r>
          </a:p>
          <a:p>
            <a:pPr lvl="0"/>
            <a:r>
              <a:rPr lang="en-US" sz="1100" dirty="0"/>
              <a:t>User-Friendly: Requires minimal technical knowledge and is easy to learn and use.</a:t>
            </a:r>
          </a:p>
          <a:p>
            <a:pPr lvl="0"/>
            <a:r>
              <a:rPr lang="en-US" sz="1100" dirty="0"/>
              <a:t>Powerful Visualizations: Can handle vast amounts of data and convert it into interactive visualizations.</a:t>
            </a:r>
          </a:p>
          <a:p>
            <a:pPr lvl="0"/>
            <a:r>
              <a:rPr lang="en-US" sz="1100" dirty="0"/>
              <a:t>Create and share dashboards that depict trends, variations, and density of the data in the form of charts and graphs.</a:t>
            </a:r>
          </a:p>
          <a:p>
            <a:pPr lvl="0"/>
            <a:r>
              <a:rPr lang="en-US" sz="1100" dirty="0"/>
              <a:t>Data Blending: Allows you to blend different relational, semi-structured and raw data sources in real-time, without expensive up-front integration costs.</a:t>
            </a:r>
          </a:p>
          <a:p>
            <a:pPr lvl="0"/>
            <a:r>
              <a:rPr lang="en-US" sz="1100" dirty="0"/>
              <a:t>Real-Time Analysis: Lets you analyze data in real-time.</a:t>
            </a:r>
          </a:p>
          <a:p>
            <a:pPr lvl="0"/>
            <a:r>
              <a:rPr lang="en-US" sz="1100" dirty="0"/>
              <a:t>Collaboration of Data: It allows for data collaboration and data governance</a:t>
            </a:r>
          </a:p>
          <a:p>
            <a:pPr marL="0" lvl="0" indent="0">
              <a:buNone/>
            </a:pPr>
            <a:endParaRPr lang="en-US" sz="1100" dirty="0"/>
          </a:p>
          <a:p>
            <a:pPr marL="0" lvl="0" indent="0">
              <a:buNone/>
            </a:pPr>
            <a:r>
              <a:rPr lang="en-US" sz="1100" dirty="0"/>
              <a:t>Tableau Products: Tableau Public, Tableau Desktop, Tableau Prep, Tableau Server</a:t>
            </a:r>
          </a:p>
          <a:p>
            <a:pPr lvl="0"/>
            <a:endParaRPr lang="en-US" sz="1300" dirty="0"/>
          </a:p>
          <a:p>
            <a:pPr lvl="0"/>
            <a:endParaRPr lang="en-US" dirty="0"/>
          </a:p>
          <a:p>
            <a:endParaRPr lang="en-US" dirty="0"/>
          </a:p>
          <a:p>
            <a:endParaRPr lang="en-US" dirty="0"/>
          </a:p>
        </p:txBody>
      </p:sp>
    </p:spTree>
    <p:extLst>
      <p:ext uri="{BB962C8B-B14F-4D97-AF65-F5344CB8AC3E}">
        <p14:creationId xmlns:p14="http://schemas.microsoft.com/office/powerpoint/2010/main" val="192762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p:txBody>
          <a:bodyPr/>
          <a:lstStyle/>
          <a:p>
            <a:r>
              <a:rPr lang="en-US" dirty="0"/>
              <a:t>POWER BI </a:t>
            </a:r>
          </a:p>
        </p:txBody>
      </p:sp>
      <p:sp>
        <p:nvSpPr>
          <p:cNvPr id="3" name="Content Placeholder 2">
            <a:extLst>
              <a:ext uri="{FF2B5EF4-FFF2-40B4-BE49-F238E27FC236}">
                <a16:creationId xmlns:a16="http://schemas.microsoft.com/office/drawing/2014/main" id="{2451D2FC-7CF2-BDA2-FAE0-0E3D70A7BE5F}"/>
              </a:ext>
            </a:extLst>
          </p:cNvPr>
          <p:cNvSpPr>
            <a:spLocks noGrp="1"/>
          </p:cNvSpPr>
          <p:nvPr>
            <p:ph idx="1"/>
          </p:nvPr>
        </p:nvSpPr>
        <p:spPr/>
        <p:txBody>
          <a:bodyPr>
            <a:normAutofit/>
          </a:bodyPr>
          <a:lstStyle/>
          <a:p>
            <a:pPr marL="0" indent="0">
              <a:buNone/>
            </a:pPr>
            <a:r>
              <a:rPr lang="en-US" sz="1100" b="0" i="0" dirty="0">
                <a:effectLst/>
              </a:rPr>
              <a:t>Power BI is a unified, scalable platform for self-service and enterprise business intelligence (BI). Connect to and visualize any data, and seamlessly infuse the visuals into the apps you use every day.</a:t>
            </a:r>
          </a:p>
          <a:p>
            <a:pPr marL="0" indent="0">
              <a:buNone/>
            </a:pPr>
            <a:r>
              <a:rPr lang="en-US" sz="1100" dirty="0"/>
              <a:t>Why ?</a:t>
            </a:r>
          </a:p>
          <a:p>
            <a:r>
              <a:rPr lang="en-US" sz="1100" dirty="0"/>
              <a:t>Build relational model</a:t>
            </a:r>
          </a:p>
          <a:p>
            <a:r>
              <a:rPr lang="en-US" sz="1100" dirty="0"/>
              <a:t>200 over DAX(Data Analysis Expressions) , categorized text functions, aggregation functions, filter functions, financial functions, and etc.</a:t>
            </a:r>
          </a:p>
          <a:p>
            <a:pPr algn="l"/>
            <a:r>
              <a:rPr lang="en-US" sz="1100" i="0" dirty="0">
                <a:effectLst/>
              </a:rPr>
              <a:t>Get unparalleled Excel interoperation</a:t>
            </a:r>
          </a:p>
          <a:p>
            <a:pPr algn="l"/>
            <a:r>
              <a:rPr lang="en-US" sz="1100" i="0" dirty="0">
                <a:effectLst/>
              </a:rPr>
              <a:t>Anyone who’s familiar with </a:t>
            </a:r>
            <a:r>
              <a:rPr lang="en-US" sz="1100" b="1" i="0" dirty="0">
                <a:effectLst/>
              </a:rPr>
              <a:t>Microsoft</a:t>
            </a:r>
            <a:r>
              <a:rPr lang="en-US" sz="1100" i="0" dirty="0">
                <a:effectLst/>
              </a:rPr>
              <a:t> 365 can easily connect Excel queries, data models, and reports to Power BI Dashboards—helping to quickly gather, </a:t>
            </a:r>
            <a:r>
              <a:rPr lang="en-US" sz="1100" i="0" dirty="0" err="1">
                <a:effectLst/>
              </a:rPr>
              <a:t>analyse</a:t>
            </a:r>
            <a:r>
              <a:rPr lang="en-US" sz="1100" i="0" dirty="0">
                <a:effectLst/>
              </a:rPr>
              <a:t>, publish, and share Excel business data in new ways.</a:t>
            </a:r>
          </a:p>
          <a:p>
            <a:r>
              <a:rPr lang="en-US" sz="1100" i="0" dirty="0">
                <a:effectLst/>
              </a:rPr>
              <a:t>Go from data to insights and insights to action with Microsoft Power Platform—combining Power BI with Power Apps and Power Automate to easily build business applications and automate workflows.</a:t>
            </a:r>
          </a:p>
          <a:p>
            <a:r>
              <a:rPr lang="en-US" sz="1100" i="0" dirty="0">
                <a:effectLst/>
              </a:rPr>
              <a:t>Reinvent report building with </a:t>
            </a:r>
            <a:r>
              <a:rPr lang="en-US" sz="1100" b="1" i="0" dirty="0">
                <a:effectLst/>
              </a:rPr>
              <a:t>Copilot</a:t>
            </a:r>
            <a:r>
              <a:rPr lang="en-US" sz="1100" i="0" dirty="0">
                <a:effectLst/>
              </a:rPr>
              <a:t> in Power BI</a:t>
            </a:r>
          </a:p>
          <a:p>
            <a:pPr marL="0" indent="0">
              <a:buNone/>
            </a:pPr>
            <a:r>
              <a:rPr lang="en-US" sz="1100" dirty="0"/>
              <a:t>Components of Power BI</a:t>
            </a:r>
          </a:p>
          <a:p>
            <a:pPr marL="0" indent="0">
              <a:buNone/>
            </a:pPr>
            <a:r>
              <a:rPr lang="en-US" sz="1100" dirty="0"/>
              <a:t>Power BI Desktop, Power Query, Power Maps, Power Q &amp; A, Power BI Service</a:t>
            </a:r>
          </a:p>
        </p:txBody>
      </p:sp>
      <p:pic>
        <p:nvPicPr>
          <p:cNvPr id="5" name="Picture 4">
            <a:extLst>
              <a:ext uri="{FF2B5EF4-FFF2-40B4-BE49-F238E27FC236}">
                <a16:creationId xmlns:a16="http://schemas.microsoft.com/office/drawing/2014/main" id="{A4A04F23-7AFC-CCD3-3D6E-238C11D773F1}"/>
              </a:ext>
            </a:extLst>
          </p:cNvPr>
          <p:cNvPicPr>
            <a:picLocks noChangeAspect="1"/>
          </p:cNvPicPr>
          <p:nvPr/>
        </p:nvPicPr>
        <p:blipFill>
          <a:blip r:embed="rId3"/>
          <a:stretch>
            <a:fillRect/>
          </a:stretch>
        </p:blipFill>
        <p:spPr>
          <a:xfrm>
            <a:off x="3589244" y="748881"/>
            <a:ext cx="800100" cy="790575"/>
          </a:xfrm>
          <a:prstGeom prst="rect">
            <a:avLst/>
          </a:prstGeom>
        </p:spPr>
      </p:pic>
    </p:spTree>
    <p:extLst>
      <p:ext uri="{BB962C8B-B14F-4D97-AF65-F5344CB8AC3E}">
        <p14:creationId xmlns:p14="http://schemas.microsoft.com/office/powerpoint/2010/main" val="296603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normAutofit/>
          </a:bodyPr>
          <a:lstStyle/>
          <a:p>
            <a:pPr marL="0" indent="0">
              <a:spcAft>
                <a:spcPts val="1200"/>
              </a:spcAft>
              <a:buNone/>
            </a:pPr>
            <a:r>
              <a:rPr lang="en-US" sz="2800" dirty="0"/>
              <a:t>Tableau: </a:t>
            </a:r>
          </a:p>
          <a:p>
            <a:pPr marL="0" indent="0">
              <a:spcAft>
                <a:spcPts val="1200"/>
              </a:spcAft>
              <a:buNone/>
            </a:pPr>
            <a:r>
              <a:rPr lang="en-US" sz="1600" dirty="0">
                <a:hlinkClick r:id="rId2"/>
              </a:rPr>
              <a:t>https://www.tableau.com/learn/training</a:t>
            </a:r>
            <a:endParaRPr lang="en-US" sz="1600" dirty="0"/>
          </a:p>
          <a:p>
            <a:pPr marL="0" indent="0">
              <a:spcAft>
                <a:spcPts val="1200"/>
              </a:spcAft>
              <a:buNone/>
            </a:pPr>
            <a:r>
              <a:rPr lang="en-US" dirty="0"/>
              <a:t>Power BI: </a:t>
            </a:r>
          </a:p>
          <a:p>
            <a:pPr marL="0" indent="0">
              <a:spcAft>
                <a:spcPts val="1200"/>
              </a:spcAft>
              <a:buNone/>
            </a:pPr>
            <a:r>
              <a:rPr lang="en-US" sz="1400" dirty="0">
                <a:hlinkClick r:id="rId3"/>
              </a:rPr>
              <a:t>https://learn.microsoft.com/en-us/training/powerplatform/power-bi?WT.mc_id=powerbi_landingpage-marketing-page</a:t>
            </a:r>
            <a:endParaRPr lang="en-US" sz="1400" dirty="0"/>
          </a:p>
          <a:p>
            <a:pPr marL="0" indent="0">
              <a:spcAft>
                <a:spcPts val="1200"/>
              </a:spcAft>
              <a:buNone/>
            </a:pPr>
            <a:r>
              <a:rPr lang="en-US" sz="2800" dirty="0"/>
              <a:t>Alteryx:</a:t>
            </a:r>
          </a:p>
          <a:p>
            <a:pPr marL="0" indent="0">
              <a:spcAft>
                <a:spcPts val="1200"/>
              </a:spcAft>
              <a:buNone/>
            </a:pPr>
            <a:r>
              <a:rPr lang="en-US" sz="1400" dirty="0">
                <a:hlinkClick r:id="rId4"/>
              </a:rPr>
              <a:t>https://community.alteryx.com/t5/Maveryx-Academy/ct-p/alteryx-academy?_ga=2.196287596.1311236294.1690982331-1540937773.1677580241</a:t>
            </a:r>
            <a:endParaRPr lang="en-US" sz="1400" dirty="0"/>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dirty="0"/>
              <a:t>Q&amp;A</a:t>
            </a:r>
          </a:p>
        </p:txBody>
      </p:sp>
      <p:pic>
        <p:nvPicPr>
          <p:cNvPr id="7" name="Graphic 6" descr="Questions">
            <a:extLst>
              <a:ext uri="{FF2B5EF4-FFF2-40B4-BE49-F238E27FC236}">
                <a16:creationId xmlns:a16="http://schemas.microsoft.com/office/drawing/2014/main" id="{6C0C5756-EC70-505A-7917-535EA34EC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6747" y="1116345"/>
            <a:ext cx="3866172" cy="3866172"/>
          </a:xfrm>
          <a:prstGeom prst="rect">
            <a:avLst/>
          </a:prstGeom>
        </p:spPr>
      </p:pic>
    </p:spTree>
    <p:extLst>
      <p:ext uri="{BB962C8B-B14F-4D97-AF65-F5344CB8AC3E}">
        <p14:creationId xmlns:p14="http://schemas.microsoft.com/office/powerpoint/2010/main" val="421085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930275"/>
          </a:xfrm>
        </p:spPr>
        <p:txBody>
          <a:bodyPr>
            <a:normAutofit/>
          </a:bodyPr>
          <a:lstStyle/>
          <a:p>
            <a:r>
              <a:rPr lang="en-US">
                <a:cs typeface="Calibri" panose="020F0502020204030204" pitchFamily="34" charset="0"/>
              </a:rPr>
              <a:t>Agenda</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68386" y="2011363"/>
            <a:ext cx="10055228" cy="4160837"/>
          </a:xfrm>
        </p:spPr>
        <p:txBody>
          <a:bodyPr/>
          <a:lstStyle/>
          <a:p>
            <a:pPr marL="217170" indent="-217170" defTabSz="868680">
              <a:spcBef>
                <a:spcPts val="950"/>
              </a:spcBef>
            </a:pPr>
            <a:r>
              <a:rPr lang="en-US" sz="2660" kern="1200">
                <a:solidFill>
                  <a:schemeClr val="tx1"/>
                </a:solidFill>
                <a:latin typeface="+mn-lt"/>
                <a:ea typeface="+mn-ea"/>
                <a:cs typeface="+mn-cs"/>
              </a:rPr>
              <a:t>Introduction to Data Governance &amp; Analytics</a:t>
            </a:r>
          </a:p>
          <a:p>
            <a:pPr marL="217170" indent="-217170" defTabSz="868680">
              <a:spcBef>
                <a:spcPts val="950"/>
              </a:spcBef>
            </a:pPr>
            <a:r>
              <a:rPr lang="en-US" sz="2660" kern="1200">
                <a:solidFill>
                  <a:schemeClr val="tx1"/>
                </a:solidFill>
                <a:latin typeface="+mn-lt"/>
                <a:ea typeface="+mn-ea"/>
                <a:cs typeface="+mn-cs"/>
              </a:rPr>
              <a:t>Introduction to BI Tools</a:t>
            </a:r>
          </a:p>
          <a:p>
            <a:endParaRPr lang="en-US" dirty="0"/>
          </a:p>
        </p:txBody>
      </p:sp>
      <p:pic>
        <p:nvPicPr>
          <p:cNvPr id="7" name="Picture 6" descr="A yellow and orange bar chart&#10;&#10;Description automatically generated with medium confidence">
            <a:extLst>
              <a:ext uri="{FF2B5EF4-FFF2-40B4-BE49-F238E27FC236}">
                <a16:creationId xmlns:a16="http://schemas.microsoft.com/office/drawing/2014/main" id="{872E8975-925C-8BBD-0DBA-2CD43FAA47F0}"/>
              </a:ext>
            </a:extLst>
          </p:cNvPr>
          <p:cNvPicPr>
            <a:picLocks noChangeAspect="1"/>
          </p:cNvPicPr>
          <p:nvPr/>
        </p:nvPicPr>
        <p:blipFill>
          <a:blip r:embed="rId2"/>
          <a:stretch>
            <a:fillRect/>
          </a:stretch>
        </p:blipFill>
        <p:spPr>
          <a:xfrm>
            <a:off x="1068386" y="3402857"/>
            <a:ext cx="3497471" cy="1120284"/>
          </a:xfrm>
          <a:prstGeom prst="rect">
            <a:avLst/>
          </a:prstGeom>
        </p:spPr>
      </p:pic>
      <p:sp>
        <p:nvSpPr>
          <p:cNvPr id="8" name="TextBox 7">
            <a:extLst>
              <a:ext uri="{FF2B5EF4-FFF2-40B4-BE49-F238E27FC236}">
                <a16:creationId xmlns:a16="http://schemas.microsoft.com/office/drawing/2014/main" id="{A8447426-4E04-0260-D5AE-5D31EA085BCD}"/>
              </a:ext>
            </a:extLst>
          </p:cNvPr>
          <p:cNvSpPr txBox="1"/>
          <p:nvPr/>
        </p:nvSpPr>
        <p:spPr>
          <a:xfrm>
            <a:off x="1141250" y="3049695"/>
            <a:ext cx="4289866" cy="353163"/>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Alteryx 	   Power BI        Tableau</a:t>
            </a:r>
            <a:endParaRPr lang="en-US"/>
          </a:p>
        </p:txBody>
      </p:sp>
    </p:spTree>
    <p:extLst>
      <p:ext uri="{BB962C8B-B14F-4D97-AF65-F5344CB8AC3E}">
        <p14:creationId xmlns:p14="http://schemas.microsoft.com/office/powerpoint/2010/main" val="385240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D5BF-1E3A-C494-A035-DDF93CD55E33}"/>
              </a:ext>
            </a:extLst>
          </p:cNvPr>
          <p:cNvSpPr>
            <a:spLocks noGrp="1"/>
          </p:cNvSpPr>
          <p:nvPr>
            <p:ph type="ctrTitle"/>
          </p:nvPr>
        </p:nvSpPr>
        <p:spPr>
          <a:xfrm>
            <a:off x="659301" y="1474969"/>
            <a:ext cx="2823919" cy="1868760"/>
          </a:xfrm>
        </p:spPr>
        <p:txBody>
          <a:bodyPr>
            <a:normAutofit/>
          </a:bodyPr>
          <a:lstStyle/>
          <a:p>
            <a:r>
              <a:rPr lang="en-US" sz="3200"/>
              <a:t>DATA Everyday</a:t>
            </a:r>
            <a:endParaRPr lang="en-US" sz="3200" dirty="0"/>
          </a:p>
        </p:txBody>
      </p:sp>
      <p:pic>
        <p:nvPicPr>
          <p:cNvPr id="6" name="Picture 5">
            <a:extLst>
              <a:ext uri="{FF2B5EF4-FFF2-40B4-BE49-F238E27FC236}">
                <a16:creationId xmlns:a16="http://schemas.microsoft.com/office/drawing/2014/main" id="{B6BF2C76-FA60-AC5F-9187-BB48D5A63C7A}"/>
              </a:ext>
            </a:extLst>
          </p:cNvPr>
          <p:cNvPicPr>
            <a:picLocks noChangeAspect="1"/>
          </p:cNvPicPr>
          <p:nvPr/>
        </p:nvPicPr>
        <p:blipFill>
          <a:blip r:embed="rId2"/>
          <a:stretch>
            <a:fillRect/>
          </a:stretch>
        </p:blipFill>
        <p:spPr>
          <a:xfrm>
            <a:off x="4591051" y="1076325"/>
            <a:ext cx="2762250" cy="1758950"/>
          </a:xfrm>
          <a:prstGeom prst="rect">
            <a:avLst/>
          </a:prstGeom>
        </p:spPr>
      </p:pic>
      <p:pic>
        <p:nvPicPr>
          <p:cNvPr id="4" name="Picture 3">
            <a:extLst>
              <a:ext uri="{FF2B5EF4-FFF2-40B4-BE49-F238E27FC236}">
                <a16:creationId xmlns:a16="http://schemas.microsoft.com/office/drawing/2014/main" id="{434E5320-8DFB-EED4-697E-9DA96109AF34}"/>
              </a:ext>
            </a:extLst>
          </p:cNvPr>
          <p:cNvPicPr>
            <a:picLocks noChangeAspect="1"/>
          </p:cNvPicPr>
          <p:nvPr/>
        </p:nvPicPr>
        <p:blipFill>
          <a:blip r:embed="rId3"/>
          <a:stretch>
            <a:fillRect/>
          </a:stretch>
        </p:blipFill>
        <p:spPr>
          <a:xfrm>
            <a:off x="7800975" y="1076324"/>
            <a:ext cx="2738574" cy="1758949"/>
          </a:xfrm>
          <a:prstGeom prst="rect">
            <a:avLst/>
          </a:prstGeom>
        </p:spPr>
      </p:pic>
    </p:spTree>
    <p:extLst>
      <p:ext uri="{BB962C8B-B14F-4D97-AF65-F5344CB8AC3E}">
        <p14:creationId xmlns:p14="http://schemas.microsoft.com/office/powerpoint/2010/main" val="118913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1F70EEF-D328-5C64-9194-A13AFB64F015}"/>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Data (RAW)</a:t>
            </a:r>
          </a:p>
        </p:txBody>
      </p:sp>
      <p:pic>
        <p:nvPicPr>
          <p:cNvPr id="11" name="Picture 10" descr="A screenshot of a computer&#10;&#10;Description automatically generated">
            <a:extLst>
              <a:ext uri="{FF2B5EF4-FFF2-40B4-BE49-F238E27FC236}">
                <a16:creationId xmlns:a16="http://schemas.microsoft.com/office/drawing/2014/main" id="{DD041C52-42DA-7F92-E9EF-7AD5657649E4}"/>
              </a:ext>
            </a:extLst>
          </p:cNvPr>
          <p:cNvPicPr>
            <a:picLocks noChangeAspect="1"/>
          </p:cNvPicPr>
          <p:nvPr/>
        </p:nvPicPr>
        <p:blipFill rotWithShape="1">
          <a:blip r:embed="rId2"/>
          <a:srcRect l="4294" r="4294"/>
          <a:stretch/>
        </p:blipFill>
        <p:spPr>
          <a:xfrm>
            <a:off x="2735742" y="2072640"/>
            <a:ext cx="6708641" cy="4128135"/>
          </a:xfrm>
          <a:prstGeom prst="rect">
            <a:avLst/>
          </a:prstGeom>
        </p:spPr>
      </p:pic>
      <p:sp>
        <p:nvSpPr>
          <p:cNvPr id="20" name="Freeform: Shape 1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4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1F70EEF-D328-5C64-9194-A13AFB64F015}"/>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Visualization</a:t>
            </a:r>
          </a:p>
        </p:txBody>
      </p:sp>
      <p:pic>
        <p:nvPicPr>
          <p:cNvPr id="13" name="Picture 12">
            <a:extLst>
              <a:ext uri="{FF2B5EF4-FFF2-40B4-BE49-F238E27FC236}">
                <a16:creationId xmlns:a16="http://schemas.microsoft.com/office/drawing/2014/main" id="{BCBC8C39-07F9-ACD2-964B-E44EAF594CFC}"/>
              </a:ext>
            </a:extLst>
          </p:cNvPr>
          <p:cNvPicPr>
            <a:picLocks noChangeAspect="1"/>
          </p:cNvPicPr>
          <p:nvPr/>
        </p:nvPicPr>
        <p:blipFill>
          <a:blip r:embed="rId2"/>
          <a:stretch>
            <a:fillRect/>
          </a:stretch>
        </p:blipFill>
        <p:spPr>
          <a:xfrm>
            <a:off x="1655918" y="2337520"/>
            <a:ext cx="4219674" cy="3365190"/>
          </a:xfrm>
          <a:prstGeom prst="rect">
            <a:avLst/>
          </a:prstGeom>
        </p:spPr>
      </p:pic>
      <p:pic>
        <p:nvPicPr>
          <p:cNvPr id="10" name="Picture 9">
            <a:extLst>
              <a:ext uri="{FF2B5EF4-FFF2-40B4-BE49-F238E27FC236}">
                <a16:creationId xmlns:a16="http://schemas.microsoft.com/office/drawing/2014/main" id="{11C9ED78-6A4C-4DE1-86FA-3CDA04558298}"/>
              </a:ext>
            </a:extLst>
          </p:cNvPr>
          <p:cNvPicPr>
            <a:picLocks noChangeAspect="1"/>
          </p:cNvPicPr>
          <p:nvPr/>
        </p:nvPicPr>
        <p:blipFill>
          <a:blip r:embed="rId3"/>
          <a:stretch>
            <a:fillRect/>
          </a:stretch>
        </p:blipFill>
        <p:spPr>
          <a:xfrm>
            <a:off x="6204156" y="2882424"/>
            <a:ext cx="4483510" cy="2275381"/>
          </a:xfrm>
          <a:prstGeom prst="rect">
            <a:avLst/>
          </a:prstGeom>
        </p:spPr>
      </p:pic>
      <p:sp>
        <p:nvSpPr>
          <p:cNvPr id="22" name="Freeform: Shape 21">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7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EFB8EA-2AD3-1EB9-38EF-3F0387EDADDD}"/>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cap="all">
                <a:solidFill>
                  <a:schemeClr val="tx1"/>
                </a:solidFill>
                <a:latin typeface="+mj-lt"/>
                <a:ea typeface="+mj-ea"/>
                <a:cs typeface="+mj-cs"/>
              </a:rPr>
              <a:t>Welcome to Mesmerizing World of Data</a:t>
            </a:r>
          </a:p>
        </p:txBody>
      </p:sp>
      <p:graphicFrame>
        <p:nvGraphicFramePr>
          <p:cNvPr id="5" name="Content Placeholder 2">
            <a:extLst>
              <a:ext uri="{FF2B5EF4-FFF2-40B4-BE49-F238E27FC236}">
                <a16:creationId xmlns:a16="http://schemas.microsoft.com/office/drawing/2014/main" id="{4E1F2960-B85C-72B3-DC52-9E1A3E73E4EB}"/>
              </a:ext>
            </a:extLst>
          </p:cNvPr>
          <p:cNvGraphicFramePr>
            <a:graphicFrameLocks noGrp="1"/>
          </p:cNvGraphicFramePr>
          <p:nvPr>
            <p:ph idx="1"/>
            <p:extLst>
              <p:ext uri="{D42A27DB-BD31-4B8C-83A1-F6EECF244321}">
                <p14:modId xmlns:p14="http://schemas.microsoft.com/office/powerpoint/2010/main" val="31085615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67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DAAD9-EA93-75D9-1144-D14ABB62F186}"/>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600" b="0" i="0" kern="1200" cap="all">
                <a:solidFill>
                  <a:schemeClr val="tx2"/>
                </a:solidFill>
                <a:effectLst/>
                <a:latin typeface="+mj-lt"/>
                <a:ea typeface="+mj-ea"/>
                <a:cs typeface="+mj-cs"/>
              </a:rPr>
              <a:t>What is Data Analytics?</a:t>
            </a:r>
          </a:p>
        </p:txBody>
      </p:sp>
      <p:pic>
        <p:nvPicPr>
          <p:cNvPr id="7" name="Graphic 6" descr="Statistics">
            <a:extLst>
              <a:ext uri="{FF2B5EF4-FFF2-40B4-BE49-F238E27FC236}">
                <a16:creationId xmlns:a16="http://schemas.microsoft.com/office/drawing/2014/main" id="{025B6BE2-9BDE-0708-601C-9D0C8A424D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Subtitle 2">
            <a:extLst>
              <a:ext uri="{FF2B5EF4-FFF2-40B4-BE49-F238E27FC236}">
                <a16:creationId xmlns:a16="http://schemas.microsoft.com/office/drawing/2014/main" id="{6E0D3574-9336-574D-5265-26B19BC27AF6}"/>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marL="342900" indent="-228600" algn="l">
              <a:buFont typeface="Arial" panose="020B0604020202020204" pitchFamily="34" charset="0"/>
              <a:buChar char="•"/>
            </a:pPr>
            <a:r>
              <a:rPr lang="en-US" sz="1800">
                <a:solidFill>
                  <a:schemeClr val="tx2"/>
                </a:solidFill>
              </a:rPr>
              <a:t>Analytics is the use of:</a:t>
            </a:r>
          </a:p>
          <a:p>
            <a:pPr marL="800100" lvl="1" indent="-228600" algn="l">
              <a:buFont typeface="Arial" panose="020B0604020202020204" pitchFamily="34" charset="0"/>
              <a:buChar char="•"/>
            </a:pPr>
            <a:r>
              <a:rPr lang="en-US" sz="1800">
                <a:solidFill>
                  <a:schemeClr val="tx2"/>
                </a:solidFill>
              </a:rPr>
              <a:t>Data  </a:t>
            </a:r>
          </a:p>
          <a:p>
            <a:pPr marL="800100" lvl="1" indent="-228600" algn="l">
              <a:buFont typeface="Arial" panose="020B0604020202020204" pitchFamily="34" charset="0"/>
              <a:buChar char="•"/>
            </a:pPr>
            <a:r>
              <a:rPr lang="en-US" sz="1800">
                <a:solidFill>
                  <a:schemeClr val="tx2"/>
                </a:solidFill>
              </a:rPr>
              <a:t>Information technology</a:t>
            </a:r>
          </a:p>
          <a:p>
            <a:pPr marL="800100" lvl="1" indent="-228600" algn="l">
              <a:buFont typeface="Arial" panose="020B0604020202020204" pitchFamily="34" charset="0"/>
              <a:buChar char="•"/>
            </a:pPr>
            <a:r>
              <a:rPr lang="en-US" sz="1800">
                <a:solidFill>
                  <a:schemeClr val="tx2"/>
                </a:solidFill>
              </a:rPr>
              <a:t>Statistical analysis </a:t>
            </a:r>
          </a:p>
          <a:p>
            <a:pPr marL="800100" lvl="1" indent="-228600" algn="l">
              <a:buFont typeface="Arial" panose="020B0604020202020204" pitchFamily="34" charset="0"/>
              <a:buChar char="•"/>
            </a:pPr>
            <a:r>
              <a:rPr lang="en-US" sz="1800">
                <a:solidFill>
                  <a:schemeClr val="tx2"/>
                </a:solidFill>
              </a:rPr>
              <a:t>Quantitative methods</a:t>
            </a:r>
          </a:p>
          <a:p>
            <a:pPr marL="800100" lvl="1" indent="-228600" algn="l">
              <a:buFont typeface="Arial" panose="020B0604020202020204" pitchFamily="34" charset="0"/>
              <a:buChar char="•"/>
            </a:pPr>
            <a:r>
              <a:rPr lang="en-US" sz="1800">
                <a:solidFill>
                  <a:schemeClr val="tx2"/>
                </a:solidFill>
              </a:rPr>
              <a:t>Mathematical or computer-based models </a:t>
            </a:r>
          </a:p>
          <a:p>
            <a:pPr marL="342900" indent="-228600" algn="l">
              <a:buFont typeface="Arial" panose="020B0604020202020204" pitchFamily="34" charset="0"/>
              <a:buChar char="•"/>
            </a:pPr>
            <a:r>
              <a:rPr lang="en-US" sz="1800">
                <a:solidFill>
                  <a:schemeClr val="tx2"/>
                </a:solidFill>
              </a:rPr>
              <a:t>To help managers:</a:t>
            </a:r>
          </a:p>
          <a:p>
            <a:pPr marL="800100" lvl="1" indent="-228600" algn="l">
              <a:buFont typeface="Arial" panose="020B0604020202020204" pitchFamily="34" charset="0"/>
              <a:buChar char="•"/>
            </a:pPr>
            <a:r>
              <a:rPr lang="en-US" sz="1800">
                <a:solidFill>
                  <a:schemeClr val="tx2"/>
                </a:solidFill>
              </a:rPr>
              <a:t>Gain improved insight about their business operations</a:t>
            </a:r>
          </a:p>
          <a:p>
            <a:pPr marL="800100" lvl="1" indent="-228600" algn="l">
              <a:buFont typeface="Arial" panose="020B0604020202020204" pitchFamily="34" charset="0"/>
              <a:buChar char="•"/>
            </a:pPr>
            <a:r>
              <a:rPr lang="en-US" sz="1800">
                <a:solidFill>
                  <a:schemeClr val="tx2"/>
                </a:solidFill>
              </a:rPr>
              <a:t>Make better, fact-based decisions.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372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4343400" y="1600200"/>
            <a:ext cx="7848600" cy="4419600"/>
          </a:xfrm>
          <a:prstGeom prst="rect">
            <a:avLst/>
          </a:prstGeom>
        </p:spPr>
        <p:txBody>
          <a:bodyPr/>
          <a:lstStyle/>
          <a:p>
            <a:pPr marL="45720" indent="0" algn="just">
              <a:buNone/>
            </a:pPr>
            <a:endParaRPr lang="en-US" sz="2400" dirty="0"/>
          </a:p>
          <a:p>
            <a:pPr marL="45720" indent="0" algn="just">
              <a:buNone/>
            </a:pPr>
            <a:endParaRPr lang="en-US" dirty="0">
              <a:solidFill>
                <a:schemeClr val="tx1"/>
              </a:solidFill>
            </a:endParaRPr>
          </a:p>
          <a:p>
            <a:pPr marL="45720" indent="0" algn="just">
              <a:buNone/>
            </a:pPr>
            <a:endParaRPr lang="en-US" dirty="0">
              <a:solidFill>
                <a:schemeClr val="tx1"/>
              </a:solidFill>
            </a:endParaRPr>
          </a:p>
        </p:txBody>
      </p:sp>
      <p:graphicFrame>
        <p:nvGraphicFramePr>
          <p:cNvPr id="5" name="Diagram 4"/>
          <p:cNvGraphicFramePr/>
          <p:nvPr/>
        </p:nvGraphicFramePr>
        <p:xfrm>
          <a:off x="1981200" y="1047750"/>
          <a:ext cx="8305800" cy="56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BF9209F5-88AB-BEAC-32C2-E65A6F5E6432}"/>
              </a:ext>
            </a:extLst>
          </p:cNvPr>
          <p:cNvSpPr txBox="1">
            <a:spLocks/>
          </p:cNvSpPr>
          <p:nvPr/>
        </p:nvSpPr>
        <p:spPr>
          <a:xfrm>
            <a:off x="1752600" y="569913"/>
            <a:ext cx="9144000" cy="4778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cs typeface="Calibri" panose="020F0502020204030204" pitchFamily="34" charset="0"/>
              </a:rPr>
              <a:t>6 Steps to Data Analytics</a:t>
            </a:r>
            <a:endParaRPr lang="en-IN" sz="3200" u="sng" dirty="0">
              <a:cs typeface="Calibri" panose="020F0502020204030204" pitchFamily="34" charset="0"/>
            </a:endParaRPr>
          </a:p>
        </p:txBody>
      </p:sp>
    </p:spTree>
    <p:extLst>
      <p:ext uri="{BB962C8B-B14F-4D97-AF65-F5344CB8AC3E}">
        <p14:creationId xmlns:p14="http://schemas.microsoft.com/office/powerpoint/2010/main" val="40664282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D6863-6817-533D-E7AF-EF531919ABAF}"/>
              </a:ext>
            </a:extLst>
          </p:cNvPr>
          <p:cNvSpPr>
            <a:spLocks noGrp="1"/>
          </p:cNvSpPr>
          <p:nvPr>
            <p:ph type="title"/>
          </p:nvPr>
        </p:nvSpPr>
        <p:spPr>
          <a:xfrm>
            <a:off x="838200" y="556995"/>
            <a:ext cx="10515600" cy="1133693"/>
          </a:xfrm>
        </p:spPr>
        <p:txBody>
          <a:bodyPr>
            <a:normAutofit/>
          </a:bodyPr>
          <a:lstStyle/>
          <a:p>
            <a:r>
              <a:rPr lang="en-US" sz="5200"/>
              <a:t>ALTERYX</a:t>
            </a:r>
          </a:p>
        </p:txBody>
      </p:sp>
      <p:pic>
        <p:nvPicPr>
          <p:cNvPr id="4" name="Picture 3">
            <a:extLst>
              <a:ext uri="{FF2B5EF4-FFF2-40B4-BE49-F238E27FC236}">
                <a16:creationId xmlns:a16="http://schemas.microsoft.com/office/drawing/2014/main" id="{E3B0C25F-DFD6-2D55-9FE4-7CCF87CDCF82}"/>
              </a:ext>
            </a:extLst>
          </p:cNvPr>
          <p:cNvPicPr>
            <a:picLocks noChangeAspect="1"/>
          </p:cNvPicPr>
          <p:nvPr/>
        </p:nvPicPr>
        <p:blipFill>
          <a:blip r:embed="rId2"/>
          <a:stretch>
            <a:fillRect/>
          </a:stretch>
        </p:blipFill>
        <p:spPr>
          <a:xfrm>
            <a:off x="3167062" y="556995"/>
            <a:ext cx="962025" cy="914400"/>
          </a:xfrm>
          <a:prstGeom prst="rect">
            <a:avLst/>
          </a:prstGeom>
        </p:spPr>
      </p:pic>
      <p:sp>
        <p:nvSpPr>
          <p:cNvPr id="6" name="Content Placeholder 5">
            <a:extLst>
              <a:ext uri="{FF2B5EF4-FFF2-40B4-BE49-F238E27FC236}">
                <a16:creationId xmlns:a16="http://schemas.microsoft.com/office/drawing/2014/main" id="{000C53F2-BCA9-1E54-D0D6-2A690838204B}"/>
              </a:ext>
            </a:extLst>
          </p:cNvPr>
          <p:cNvSpPr>
            <a:spLocks noGrp="1"/>
          </p:cNvSpPr>
          <p:nvPr>
            <p:ph idx="1"/>
          </p:nvPr>
        </p:nvSpPr>
        <p:spPr/>
        <p:txBody>
          <a:bodyPr>
            <a:normAutofit/>
          </a:bodyPr>
          <a:lstStyle/>
          <a:p>
            <a:pPr marL="0" indent="0">
              <a:buNone/>
            </a:pPr>
            <a:r>
              <a:rPr lang="en-US" sz="1100" dirty="0"/>
              <a:t>Alteryx is a leading data analytics platform that allows users to blend data from different sources, create workflows, develop predictive models, and share insights across the organization. It is designed to make advanced analytics accessible to any data worker</a:t>
            </a:r>
          </a:p>
          <a:p>
            <a:r>
              <a:rPr lang="en-US" sz="1100" dirty="0"/>
              <a:t>You can automate time-consuming and manual data tasks, while performing predictive, statistical, and spatial analytics in the drag and drop interface</a:t>
            </a:r>
          </a:p>
          <a:p>
            <a:pPr lvl="0">
              <a:lnSpc>
                <a:spcPct val="100000"/>
              </a:lnSpc>
            </a:pPr>
            <a:r>
              <a:rPr lang="en-US" sz="1100" b="0" i="0" dirty="0"/>
              <a:t>Data Preparation: Extract, Transform, Load (ETL)</a:t>
            </a:r>
            <a:endParaRPr lang="en-US" sz="1100" dirty="0"/>
          </a:p>
          <a:p>
            <a:pPr lvl="0">
              <a:lnSpc>
                <a:spcPct val="100000"/>
              </a:lnSpc>
            </a:pPr>
            <a:r>
              <a:rPr lang="en-US" sz="1100" dirty="0"/>
              <a:t>Advanced Analytics: Use predictive, statistical, and spatial analytics tools to uncover trends and patterns.</a:t>
            </a:r>
          </a:p>
          <a:p>
            <a:pPr lvl="0">
              <a:lnSpc>
                <a:spcPct val="100000"/>
              </a:lnSpc>
            </a:pPr>
            <a:r>
              <a:rPr lang="en-US" sz="1100" dirty="0"/>
              <a:t>Automation: Automate manual data tasks and create repeatable workflows.</a:t>
            </a:r>
          </a:p>
          <a:p>
            <a:pPr lvl="0">
              <a:lnSpc>
                <a:spcPct val="100000"/>
              </a:lnSpc>
            </a:pPr>
            <a:r>
              <a:rPr lang="en-US" sz="1100" dirty="0"/>
              <a:t>Alteryx Designer: The main application where you can create workflows, blend data, and perform analytics.</a:t>
            </a:r>
          </a:p>
          <a:p>
            <a:pPr lvl="0">
              <a:lnSpc>
                <a:spcPct val="100000"/>
              </a:lnSpc>
            </a:pPr>
            <a:r>
              <a:rPr lang="en-US" sz="1100" dirty="0"/>
              <a:t>Alteryx Server: Allows you to share workflows, schedule tasks, and perform analytics in a secure, scalable environment.</a:t>
            </a:r>
          </a:p>
          <a:p>
            <a:pPr lvl="0">
              <a:lnSpc>
                <a:spcPct val="100000"/>
              </a:lnSpc>
            </a:pPr>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9886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Props1.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2.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47dcaf8-0ddc-426e-8eaa-fa982e2d5739"/>
    <ds:schemaRef ds:uri="http://schemas.openxmlformats.org/package/2006/metadata/core-properties"/>
    <ds:schemaRef ds:uri="46ccd29f-f70d-4609-a317-8968d41a404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1269</TotalTime>
  <Words>1078</Words>
  <Application>Microsoft Office PowerPoint</Application>
  <PresentationFormat>Widescreen</PresentationFormat>
  <Paragraphs>106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Calibri Light</vt:lpstr>
      <vt:lpstr>Office Theme</vt:lpstr>
      <vt:lpstr>EmpowHer</vt:lpstr>
      <vt:lpstr>Agenda</vt:lpstr>
      <vt:lpstr>DATA Everyday</vt:lpstr>
      <vt:lpstr>Data (RAW)</vt:lpstr>
      <vt:lpstr>Visualization</vt:lpstr>
      <vt:lpstr>PowerPoint Presentation</vt:lpstr>
      <vt:lpstr>What is Data Analytics?</vt:lpstr>
      <vt:lpstr>PowerPoint Presentation</vt:lpstr>
      <vt:lpstr>ALTERYX</vt:lpstr>
      <vt:lpstr>TABLEAU </vt:lpstr>
      <vt:lpstr>POWER BI </vt:lpstr>
      <vt:lpstr>Appendix</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Oshin Mishra (MIS)</cp:lastModifiedBy>
  <cp:revision>7</cp:revision>
  <dcterms:created xsi:type="dcterms:W3CDTF">2023-07-20T08:27:39Z</dcterms:created>
  <dcterms:modified xsi:type="dcterms:W3CDTF">2023-08-17T06:35:43Z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