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>
                <a:latin typeface="Avenir Next LT Pro" panose="020B0504020202020204" pitchFamily="34" charset="0"/>
              </a:rPr>
              <a:t>Technical Curriculum &lt;Tech&gt;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2422A-D418-C68E-2BF6-62F9FA5A0F33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55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B1F40-CAA2-2C42-8D93-CA1AC70E5C1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41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6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8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6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3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7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0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1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3ACC8-8F59-AB25-5917-A890086600C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1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7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E9116-5280-A9D1-4225-1B0A95FB58D4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F99FA-A81D-D3CA-3420-805BBBE29EFB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6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8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7D179-8BF3-6AAA-4414-38B45E51865E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90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7dcaf8-0ddc-426e-8eaa-fa982e2d5739"/>
    <ds:schemaRef ds:uri="46ccd29f-f70d-4609-a317-8968d41a404d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Office Theme</vt:lpstr>
      <vt:lpstr>EmpowHer</vt:lpstr>
      <vt:lpstr>Agenda Week 1</vt:lpstr>
      <vt:lpstr>Topic Week 1</vt:lpstr>
      <vt:lpstr>Agenda Week 2</vt:lpstr>
      <vt:lpstr>Topic Week 2</vt:lpstr>
      <vt:lpstr>Agenda Week 3</vt:lpstr>
      <vt:lpstr>Topic Week 3</vt:lpstr>
      <vt:lpstr>Agenda Week 4</vt:lpstr>
      <vt:lpstr>Topic Week 4</vt:lpstr>
      <vt:lpstr>Agenda Week 5</vt:lpstr>
      <vt:lpstr>Topic Week 5</vt:lpstr>
      <vt:lpstr>Agenda Week 6</vt:lpstr>
      <vt:lpstr>Topic Week 6</vt:lpstr>
      <vt:lpstr>Agenda Week 7</vt:lpstr>
      <vt:lpstr>Topic Week 7</vt:lpstr>
      <vt:lpstr>Agenda Week 8</vt:lpstr>
      <vt:lpstr>Topic Week 8</vt:lpstr>
      <vt:lpstr>Agenda Week 9</vt:lpstr>
      <vt:lpstr>Topic Week 9</vt:lpstr>
      <vt:lpstr>Agenda Week 10</vt:lpstr>
      <vt:lpstr>Topic Week 10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Gupta, Shivangi</cp:lastModifiedBy>
  <cp:revision>3</cp:revision>
  <dcterms:created xsi:type="dcterms:W3CDTF">2023-07-20T08:27:39Z</dcterms:created>
  <dcterms:modified xsi:type="dcterms:W3CDTF">2023-07-21T12:25:12Z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