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2" r:id="rId5"/>
    <p:sldId id="257" r:id="rId6"/>
    <p:sldId id="258" r:id="rId7"/>
    <p:sldId id="278" r:id="rId8"/>
    <p:sldId id="283" r:id="rId9"/>
    <p:sldId id="293" r:id="rId10"/>
    <p:sldId id="284" r:id="rId11"/>
    <p:sldId id="286" r:id="rId12"/>
    <p:sldId id="287" r:id="rId13"/>
    <p:sldId id="288" r:id="rId14"/>
    <p:sldId id="294" r:id="rId15"/>
    <p:sldId id="295" r:id="rId16"/>
    <p:sldId id="290" r:id="rId17"/>
    <p:sldId id="291" r:id="rId18"/>
    <p:sldId id="292"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82"/>
            <p14:sldId id="257"/>
            <p14:sldId id="258"/>
            <p14:sldId id="278"/>
            <p14:sldId id="283"/>
            <p14:sldId id="293"/>
            <p14:sldId id="284"/>
            <p14:sldId id="286"/>
            <p14:sldId id="287"/>
            <p14:sldId id="288"/>
            <p14:sldId id="294"/>
            <p14:sldId id="295"/>
            <p14:sldId id="290"/>
            <p14:sldId id="291"/>
            <p14:sldId id="292"/>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0828F-A3A9-47F6-AA05-E204FDDF8DA6}" v="2" dt="2023-07-21T11:07:45.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hivangi" userId="b9693a60-801e-4ec5-a0a2-2ddc4159a837" providerId="ADAL" clId="{D550828F-A3A9-47F6-AA05-E204FDDF8DA6}"/>
    <pc:docChg chg="undo custSel addSld delSld modSld sldOrd modSection">
      <pc:chgData name="Gupta, Shivangi" userId="b9693a60-801e-4ec5-a0a2-2ddc4159a837" providerId="ADAL" clId="{D550828F-A3A9-47F6-AA05-E204FDDF8DA6}" dt="2023-07-21T11:23:23.995" v="499" actId="6549"/>
      <pc:docMkLst>
        <pc:docMk/>
      </pc:docMkLst>
      <pc:sldChg chg="modSp del mod">
        <pc:chgData name="Gupta, Shivangi" userId="b9693a60-801e-4ec5-a0a2-2ddc4159a837" providerId="ADAL" clId="{D550828F-A3A9-47F6-AA05-E204FDDF8DA6}" dt="2023-07-21T11:08:31.263" v="491" actId="47"/>
        <pc:sldMkLst>
          <pc:docMk/>
          <pc:sldMk cId="2533666835" sldId="256"/>
        </pc:sldMkLst>
        <pc:spChg chg="mod">
          <ac:chgData name="Gupta, Shivangi" userId="b9693a60-801e-4ec5-a0a2-2ddc4159a837" providerId="ADAL" clId="{D550828F-A3A9-47F6-AA05-E204FDDF8DA6}" dt="2023-07-20T09:05:56.392" v="12" actId="20577"/>
          <ac:spMkLst>
            <pc:docMk/>
            <pc:sldMk cId="2533666835" sldId="256"/>
            <ac:spMk id="3" creationId="{8D2C3A2B-BE1A-77EC-7892-9DC418B74FD3}"/>
          </ac:spMkLst>
        </pc:spChg>
      </pc:sldChg>
      <pc:sldChg chg="modSp mod">
        <pc:chgData name="Gupta, Shivangi" userId="b9693a60-801e-4ec5-a0a2-2ddc4159a837" providerId="ADAL" clId="{D550828F-A3A9-47F6-AA05-E204FDDF8DA6}" dt="2023-07-21T11:07:38.469" v="460" actId="20577"/>
        <pc:sldMkLst>
          <pc:docMk/>
          <pc:sldMk cId="4042171032" sldId="257"/>
        </pc:sldMkLst>
        <pc:spChg chg="mod">
          <ac:chgData name="Gupta, Shivangi" userId="b9693a60-801e-4ec5-a0a2-2ddc4159a837" providerId="ADAL" clId="{D550828F-A3A9-47F6-AA05-E204FDDF8DA6}" dt="2023-07-21T11:07:38.469" v="460" actId="20577"/>
          <ac:spMkLst>
            <pc:docMk/>
            <pc:sldMk cId="4042171032" sldId="257"/>
            <ac:spMk id="2" creationId="{590A3669-FC20-A360-44D8-83789DD6BEE5}"/>
          </ac:spMkLst>
        </pc:spChg>
        <pc:spChg chg="mod">
          <ac:chgData name="Gupta, Shivangi" userId="b9693a60-801e-4ec5-a0a2-2ddc4159a837" providerId="ADAL" clId="{D550828F-A3A9-47F6-AA05-E204FDDF8DA6}" dt="2023-07-20T09:07:57.432" v="144" actId="21"/>
          <ac:spMkLst>
            <pc:docMk/>
            <pc:sldMk cId="4042171032" sldId="257"/>
            <ac:spMk id="3" creationId="{68FDFF87-6288-B2D0-832B-42615EAC0407}"/>
          </ac:spMkLst>
        </pc:spChg>
      </pc:sldChg>
      <pc:sldChg chg="modSp mod">
        <pc:chgData name="Gupta, Shivangi" userId="b9693a60-801e-4ec5-a0a2-2ddc4159a837" providerId="ADAL" clId="{D550828F-A3A9-47F6-AA05-E204FDDF8DA6}" dt="2023-07-21T11:05:15.809" v="418" actId="20577"/>
        <pc:sldMkLst>
          <pc:docMk/>
          <pc:sldMk cId="2864670378" sldId="258"/>
        </pc:sldMkLst>
        <pc:spChg chg="mod">
          <ac:chgData name="Gupta, Shivangi" userId="b9693a60-801e-4ec5-a0a2-2ddc4159a837" providerId="ADAL" clId="{D550828F-A3A9-47F6-AA05-E204FDDF8DA6}" dt="2023-07-21T11:05:15.809" v="418" actId="20577"/>
          <ac:spMkLst>
            <pc:docMk/>
            <pc:sldMk cId="2864670378" sldId="258"/>
            <ac:spMk id="2" creationId="{590A3669-FC20-A360-44D8-83789DD6BEE5}"/>
          </ac:spMkLst>
        </pc:spChg>
        <pc:spChg chg="mod">
          <ac:chgData name="Gupta, Shivangi" userId="b9693a60-801e-4ec5-a0a2-2ddc4159a837" providerId="ADAL" clId="{D550828F-A3A9-47F6-AA05-E204FDDF8DA6}" dt="2023-07-20T09:08:02.299" v="145"/>
          <ac:spMkLst>
            <pc:docMk/>
            <pc:sldMk cId="2864670378" sldId="258"/>
            <ac:spMk id="3" creationId="{68FDFF87-6288-B2D0-832B-42615EAC0407}"/>
          </ac:spMkLst>
        </pc:spChg>
      </pc:sldChg>
      <pc:sldChg chg="modSp del mod">
        <pc:chgData name="Gupta, Shivangi" userId="b9693a60-801e-4ec5-a0a2-2ddc4159a837" providerId="ADAL" clId="{D550828F-A3A9-47F6-AA05-E204FDDF8DA6}" dt="2023-07-21T11:08:16.012" v="471" actId="47"/>
        <pc:sldMkLst>
          <pc:docMk/>
          <pc:sldMk cId="1064155873" sldId="259"/>
        </pc:sldMkLst>
        <pc:spChg chg="mod">
          <ac:chgData name="Gupta, Shivangi" userId="b9693a60-801e-4ec5-a0a2-2ddc4159a837" providerId="ADAL" clId="{D550828F-A3A9-47F6-AA05-E204FDDF8DA6}" dt="2023-07-21T11:04:47.041" v="412" actId="20577"/>
          <ac:spMkLst>
            <pc:docMk/>
            <pc:sldMk cId="1064155873" sldId="259"/>
            <ac:spMk id="2" creationId="{590A3669-FC20-A360-44D8-83789DD6BEE5}"/>
          </ac:spMkLst>
        </pc:spChg>
      </pc:sldChg>
      <pc:sldChg chg="modSp del mod">
        <pc:chgData name="Gupta, Shivangi" userId="b9693a60-801e-4ec5-a0a2-2ddc4159a837" providerId="ADAL" clId="{D550828F-A3A9-47F6-AA05-E204FDDF8DA6}" dt="2023-07-21T11:08:16.232" v="472" actId="47"/>
        <pc:sldMkLst>
          <pc:docMk/>
          <pc:sldMk cId="1523986440" sldId="260"/>
        </pc:sldMkLst>
        <pc:spChg chg="mod">
          <ac:chgData name="Gupta, Shivangi" userId="b9693a60-801e-4ec5-a0a2-2ddc4159a837" providerId="ADAL" clId="{D550828F-A3A9-47F6-AA05-E204FDDF8DA6}" dt="2023-07-21T11:05:34.867" v="428" actId="20577"/>
          <ac:spMkLst>
            <pc:docMk/>
            <pc:sldMk cId="1523986440" sldId="260"/>
            <ac:spMk id="2" creationId="{590A3669-FC20-A360-44D8-83789DD6BEE5}"/>
          </ac:spMkLst>
        </pc:spChg>
        <pc:spChg chg="mod">
          <ac:chgData name="Gupta, Shivangi" userId="b9693a60-801e-4ec5-a0a2-2ddc4159a837" providerId="ADAL" clId="{D550828F-A3A9-47F6-AA05-E204FDDF8DA6}" dt="2023-07-20T09:08:14.316" v="147"/>
          <ac:spMkLst>
            <pc:docMk/>
            <pc:sldMk cId="1523986440" sldId="260"/>
            <ac:spMk id="3" creationId="{68FDFF87-6288-B2D0-832B-42615EAC0407}"/>
          </ac:spMkLst>
        </pc:spChg>
      </pc:sldChg>
      <pc:sldChg chg="modSp del mod">
        <pc:chgData name="Gupta, Shivangi" userId="b9693a60-801e-4ec5-a0a2-2ddc4159a837" providerId="ADAL" clId="{D550828F-A3A9-47F6-AA05-E204FDDF8DA6}" dt="2023-07-21T11:08:16.472" v="473" actId="47"/>
        <pc:sldMkLst>
          <pc:docMk/>
          <pc:sldMk cId="3498668593" sldId="261"/>
        </pc:sldMkLst>
        <pc:spChg chg="mod">
          <ac:chgData name="Gupta, Shivangi" userId="b9693a60-801e-4ec5-a0a2-2ddc4159a837" providerId="ADAL" clId="{D550828F-A3A9-47F6-AA05-E204FDDF8DA6}" dt="2023-07-21T11:06:39.117" v="435" actId="20577"/>
          <ac:spMkLst>
            <pc:docMk/>
            <pc:sldMk cId="3498668593" sldId="261"/>
            <ac:spMk id="2" creationId="{590A3669-FC20-A360-44D8-83789DD6BEE5}"/>
          </ac:spMkLst>
        </pc:spChg>
      </pc:sldChg>
      <pc:sldChg chg="modSp del mod">
        <pc:chgData name="Gupta, Shivangi" userId="b9693a60-801e-4ec5-a0a2-2ddc4159a837" providerId="ADAL" clId="{D550828F-A3A9-47F6-AA05-E204FDDF8DA6}" dt="2023-07-21T11:08:16.683" v="474" actId="47"/>
        <pc:sldMkLst>
          <pc:docMk/>
          <pc:sldMk cId="2588383368" sldId="262"/>
        </pc:sldMkLst>
        <pc:spChg chg="mod">
          <ac:chgData name="Gupta, Shivangi" userId="b9693a60-801e-4ec5-a0a2-2ddc4159a837" providerId="ADAL" clId="{D550828F-A3A9-47F6-AA05-E204FDDF8DA6}" dt="2023-07-20T09:08:16.233" v="148"/>
          <ac:spMkLst>
            <pc:docMk/>
            <pc:sldMk cId="2588383368" sldId="262"/>
            <ac:spMk id="3" creationId="{68FDFF87-6288-B2D0-832B-42615EAC0407}"/>
          </ac:spMkLst>
        </pc:spChg>
      </pc:sldChg>
      <pc:sldChg chg="modSp del mod">
        <pc:chgData name="Gupta, Shivangi" userId="b9693a60-801e-4ec5-a0a2-2ddc4159a837" providerId="ADAL" clId="{D550828F-A3A9-47F6-AA05-E204FDDF8DA6}" dt="2023-07-21T11:08:17.212" v="475" actId="47"/>
        <pc:sldMkLst>
          <pc:docMk/>
          <pc:sldMk cId="3223900660" sldId="263"/>
        </pc:sldMkLst>
        <pc:spChg chg="mod">
          <ac:chgData name="Gupta, Shivangi" userId="b9693a60-801e-4ec5-a0a2-2ddc4159a837" providerId="ADAL" clId="{D550828F-A3A9-47F6-AA05-E204FDDF8DA6}" dt="2023-07-21T10:49:02.873" v="341" actId="20577"/>
          <ac:spMkLst>
            <pc:docMk/>
            <pc:sldMk cId="3223900660" sldId="263"/>
            <ac:spMk id="2" creationId="{590A3669-FC20-A360-44D8-83789DD6BEE5}"/>
          </ac:spMkLst>
        </pc:spChg>
      </pc:sldChg>
      <pc:sldChg chg="modSp del mod">
        <pc:chgData name="Gupta, Shivangi" userId="b9693a60-801e-4ec5-a0a2-2ddc4159a837" providerId="ADAL" clId="{D550828F-A3A9-47F6-AA05-E204FDDF8DA6}" dt="2023-07-21T11:08:17.750" v="476" actId="47"/>
        <pc:sldMkLst>
          <pc:docMk/>
          <pc:sldMk cId="2182428975" sldId="264"/>
        </pc:sldMkLst>
        <pc:spChg chg="mod">
          <ac:chgData name="Gupta, Shivangi" userId="b9693a60-801e-4ec5-a0a2-2ddc4159a837" providerId="ADAL" clId="{D550828F-A3A9-47F6-AA05-E204FDDF8DA6}" dt="2023-07-20T09:08:19.712" v="149"/>
          <ac:spMkLst>
            <pc:docMk/>
            <pc:sldMk cId="2182428975" sldId="264"/>
            <ac:spMk id="3" creationId="{68FDFF87-6288-B2D0-832B-42615EAC0407}"/>
          </ac:spMkLst>
        </pc:spChg>
      </pc:sldChg>
      <pc:sldChg chg="modSp del mod">
        <pc:chgData name="Gupta, Shivangi" userId="b9693a60-801e-4ec5-a0a2-2ddc4159a837" providerId="ADAL" clId="{D550828F-A3A9-47F6-AA05-E204FDDF8DA6}" dt="2023-07-21T11:08:17.933" v="477" actId="47"/>
        <pc:sldMkLst>
          <pc:docMk/>
          <pc:sldMk cId="1340554221" sldId="265"/>
        </pc:sldMkLst>
        <pc:spChg chg="mod">
          <ac:chgData name="Gupta, Shivangi" userId="b9693a60-801e-4ec5-a0a2-2ddc4159a837" providerId="ADAL" clId="{D550828F-A3A9-47F6-AA05-E204FDDF8DA6}" dt="2023-07-21T10:49:14.890" v="351" actId="20577"/>
          <ac:spMkLst>
            <pc:docMk/>
            <pc:sldMk cId="1340554221" sldId="265"/>
            <ac:spMk id="2" creationId="{590A3669-FC20-A360-44D8-83789DD6BEE5}"/>
          </ac:spMkLst>
        </pc:spChg>
      </pc:sldChg>
      <pc:sldChg chg="modSp del mod">
        <pc:chgData name="Gupta, Shivangi" userId="b9693a60-801e-4ec5-a0a2-2ddc4159a837" providerId="ADAL" clId="{D550828F-A3A9-47F6-AA05-E204FDDF8DA6}" dt="2023-07-21T11:08:18.104" v="478" actId="47"/>
        <pc:sldMkLst>
          <pc:docMk/>
          <pc:sldMk cId="4127273390" sldId="266"/>
        </pc:sldMkLst>
        <pc:spChg chg="mod">
          <ac:chgData name="Gupta, Shivangi" userId="b9693a60-801e-4ec5-a0a2-2ddc4159a837" providerId="ADAL" clId="{D550828F-A3A9-47F6-AA05-E204FDDF8DA6}" dt="2023-07-20T09:08:21.850" v="150"/>
          <ac:spMkLst>
            <pc:docMk/>
            <pc:sldMk cId="4127273390" sldId="266"/>
            <ac:spMk id="3" creationId="{68FDFF87-6288-B2D0-832B-42615EAC0407}"/>
          </ac:spMkLst>
        </pc:spChg>
      </pc:sldChg>
      <pc:sldChg chg="modSp del mod">
        <pc:chgData name="Gupta, Shivangi" userId="b9693a60-801e-4ec5-a0a2-2ddc4159a837" providerId="ADAL" clId="{D550828F-A3A9-47F6-AA05-E204FDDF8DA6}" dt="2023-07-21T11:08:18.305" v="479" actId="47"/>
        <pc:sldMkLst>
          <pc:docMk/>
          <pc:sldMk cId="4219410970" sldId="267"/>
        </pc:sldMkLst>
        <pc:spChg chg="mod">
          <ac:chgData name="Gupta, Shivangi" userId="b9693a60-801e-4ec5-a0a2-2ddc4159a837" providerId="ADAL" clId="{D550828F-A3A9-47F6-AA05-E204FDDF8DA6}" dt="2023-07-21T10:49:59.503" v="361" actId="20577"/>
          <ac:spMkLst>
            <pc:docMk/>
            <pc:sldMk cId="4219410970" sldId="267"/>
            <ac:spMk id="2" creationId="{590A3669-FC20-A360-44D8-83789DD6BEE5}"/>
          </ac:spMkLst>
        </pc:spChg>
      </pc:sldChg>
      <pc:sldChg chg="modSp del mod">
        <pc:chgData name="Gupta, Shivangi" userId="b9693a60-801e-4ec5-a0a2-2ddc4159a837" providerId="ADAL" clId="{D550828F-A3A9-47F6-AA05-E204FDDF8DA6}" dt="2023-07-21T11:08:18.508" v="480" actId="47"/>
        <pc:sldMkLst>
          <pc:docMk/>
          <pc:sldMk cId="2328161356" sldId="268"/>
        </pc:sldMkLst>
        <pc:spChg chg="mod">
          <ac:chgData name="Gupta, Shivangi" userId="b9693a60-801e-4ec5-a0a2-2ddc4159a837" providerId="ADAL" clId="{D550828F-A3A9-47F6-AA05-E204FDDF8DA6}" dt="2023-07-20T09:08:25.648" v="151"/>
          <ac:spMkLst>
            <pc:docMk/>
            <pc:sldMk cId="2328161356" sldId="268"/>
            <ac:spMk id="3" creationId="{68FDFF87-6288-B2D0-832B-42615EAC0407}"/>
          </ac:spMkLst>
        </pc:spChg>
      </pc:sldChg>
      <pc:sldChg chg="modSp del mod">
        <pc:chgData name="Gupta, Shivangi" userId="b9693a60-801e-4ec5-a0a2-2ddc4159a837" providerId="ADAL" clId="{D550828F-A3A9-47F6-AA05-E204FDDF8DA6}" dt="2023-07-21T11:08:19.320" v="483" actId="47"/>
        <pc:sldMkLst>
          <pc:docMk/>
          <pc:sldMk cId="890890472" sldId="269"/>
        </pc:sldMkLst>
        <pc:spChg chg="mod">
          <ac:chgData name="Gupta, Shivangi" userId="b9693a60-801e-4ec5-a0a2-2ddc4159a837" providerId="ADAL" clId="{D550828F-A3A9-47F6-AA05-E204FDDF8DA6}" dt="2023-07-21T10:52:39.082" v="397" actId="20577"/>
          <ac:spMkLst>
            <pc:docMk/>
            <pc:sldMk cId="890890472" sldId="269"/>
            <ac:spMk id="2" creationId="{590A3669-FC20-A360-44D8-83789DD6BEE5}"/>
          </ac:spMkLst>
        </pc:spChg>
      </pc:sldChg>
      <pc:sldChg chg="modSp del mod">
        <pc:chgData name="Gupta, Shivangi" userId="b9693a60-801e-4ec5-a0a2-2ddc4159a837" providerId="ADAL" clId="{D550828F-A3A9-47F6-AA05-E204FDDF8DA6}" dt="2023-07-21T11:08:19.826" v="484" actId="47"/>
        <pc:sldMkLst>
          <pc:docMk/>
          <pc:sldMk cId="4020267788" sldId="270"/>
        </pc:sldMkLst>
        <pc:spChg chg="mod">
          <ac:chgData name="Gupta, Shivangi" userId="b9693a60-801e-4ec5-a0a2-2ddc4159a837" providerId="ADAL" clId="{D550828F-A3A9-47F6-AA05-E204FDDF8DA6}" dt="2023-07-20T09:08:29.514" v="152"/>
          <ac:spMkLst>
            <pc:docMk/>
            <pc:sldMk cId="4020267788" sldId="270"/>
            <ac:spMk id="3" creationId="{68FDFF87-6288-B2D0-832B-42615EAC0407}"/>
          </ac:spMkLst>
        </pc:spChg>
      </pc:sldChg>
      <pc:sldChg chg="modSp del mod">
        <pc:chgData name="Gupta, Shivangi" userId="b9693a60-801e-4ec5-a0a2-2ddc4159a837" providerId="ADAL" clId="{D550828F-A3A9-47F6-AA05-E204FDDF8DA6}" dt="2023-07-21T11:08:20.022" v="485" actId="47"/>
        <pc:sldMkLst>
          <pc:docMk/>
          <pc:sldMk cId="1621637293" sldId="271"/>
        </pc:sldMkLst>
        <pc:spChg chg="mod">
          <ac:chgData name="Gupta, Shivangi" userId="b9693a60-801e-4ec5-a0a2-2ddc4159a837" providerId="ADAL" clId="{D550828F-A3A9-47F6-AA05-E204FDDF8DA6}" dt="2023-07-20T09:10:57.417" v="275" actId="20577"/>
          <ac:spMkLst>
            <pc:docMk/>
            <pc:sldMk cId="1621637293" sldId="271"/>
            <ac:spMk id="2" creationId="{590A3669-FC20-A360-44D8-83789DD6BEE5}"/>
          </ac:spMkLst>
        </pc:spChg>
      </pc:sldChg>
      <pc:sldChg chg="modSp del mod">
        <pc:chgData name="Gupta, Shivangi" userId="b9693a60-801e-4ec5-a0a2-2ddc4159a837" providerId="ADAL" clId="{D550828F-A3A9-47F6-AA05-E204FDDF8DA6}" dt="2023-07-21T11:08:20.413" v="486" actId="47"/>
        <pc:sldMkLst>
          <pc:docMk/>
          <pc:sldMk cId="3492977779" sldId="272"/>
        </pc:sldMkLst>
        <pc:spChg chg="mod">
          <ac:chgData name="Gupta, Shivangi" userId="b9693a60-801e-4ec5-a0a2-2ddc4159a837" providerId="ADAL" clId="{D550828F-A3A9-47F6-AA05-E204FDDF8DA6}" dt="2023-07-20T09:08:32.089" v="153"/>
          <ac:spMkLst>
            <pc:docMk/>
            <pc:sldMk cId="3492977779" sldId="272"/>
            <ac:spMk id="3" creationId="{68FDFF87-6288-B2D0-832B-42615EAC0407}"/>
          </ac:spMkLst>
        </pc:spChg>
      </pc:sldChg>
      <pc:sldChg chg="modSp del mod">
        <pc:chgData name="Gupta, Shivangi" userId="b9693a60-801e-4ec5-a0a2-2ddc4159a837" providerId="ADAL" clId="{D550828F-A3A9-47F6-AA05-E204FDDF8DA6}" dt="2023-07-21T11:08:21.168" v="487" actId="47"/>
        <pc:sldMkLst>
          <pc:docMk/>
          <pc:sldMk cId="3409202409" sldId="273"/>
        </pc:sldMkLst>
        <pc:spChg chg="mod">
          <ac:chgData name="Gupta, Shivangi" userId="b9693a60-801e-4ec5-a0a2-2ddc4159a837" providerId="ADAL" clId="{D550828F-A3A9-47F6-AA05-E204FDDF8DA6}" dt="2023-07-20T09:11:11.577" v="310" actId="20577"/>
          <ac:spMkLst>
            <pc:docMk/>
            <pc:sldMk cId="3409202409" sldId="273"/>
            <ac:spMk id="2" creationId="{590A3669-FC20-A360-44D8-83789DD6BEE5}"/>
          </ac:spMkLst>
        </pc:spChg>
      </pc:sldChg>
      <pc:sldChg chg="modSp del mod">
        <pc:chgData name="Gupta, Shivangi" userId="b9693a60-801e-4ec5-a0a2-2ddc4159a837" providerId="ADAL" clId="{D550828F-A3A9-47F6-AA05-E204FDDF8DA6}" dt="2023-07-21T11:08:21.401" v="488" actId="47"/>
        <pc:sldMkLst>
          <pc:docMk/>
          <pc:sldMk cId="3407516488" sldId="274"/>
        </pc:sldMkLst>
        <pc:spChg chg="mod">
          <ac:chgData name="Gupta, Shivangi" userId="b9693a60-801e-4ec5-a0a2-2ddc4159a837" providerId="ADAL" clId="{D550828F-A3A9-47F6-AA05-E204FDDF8DA6}" dt="2023-07-20T09:08:36.665" v="154"/>
          <ac:spMkLst>
            <pc:docMk/>
            <pc:sldMk cId="3407516488" sldId="274"/>
            <ac:spMk id="3" creationId="{68FDFF87-6288-B2D0-832B-42615EAC0407}"/>
          </ac:spMkLst>
        </pc:spChg>
      </pc:sldChg>
      <pc:sldChg chg="modSp del mod">
        <pc:chgData name="Gupta, Shivangi" userId="b9693a60-801e-4ec5-a0a2-2ddc4159a837" providerId="ADAL" clId="{D550828F-A3A9-47F6-AA05-E204FDDF8DA6}" dt="2023-07-21T11:08:21.882" v="489" actId="47"/>
        <pc:sldMkLst>
          <pc:docMk/>
          <pc:sldMk cId="760017415" sldId="275"/>
        </pc:sldMkLst>
        <pc:spChg chg="mod">
          <ac:chgData name="Gupta, Shivangi" userId="b9693a60-801e-4ec5-a0a2-2ddc4159a837" providerId="ADAL" clId="{D550828F-A3A9-47F6-AA05-E204FDDF8DA6}" dt="2023-07-20T09:11:22.225" v="324" actId="20577"/>
          <ac:spMkLst>
            <pc:docMk/>
            <pc:sldMk cId="760017415" sldId="275"/>
            <ac:spMk id="2" creationId="{590A3669-FC20-A360-44D8-83789DD6BEE5}"/>
          </ac:spMkLst>
        </pc:spChg>
      </pc:sldChg>
      <pc:sldChg chg="modSp del mod">
        <pc:chgData name="Gupta, Shivangi" userId="b9693a60-801e-4ec5-a0a2-2ddc4159a837" providerId="ADAL" clId="{D550828F-A3A9-47F6-AA05-E204FDDF8DA6}" dt="2023-07-21T11:08:22.615" v="490" actId="47"/>
        <pc:sldMkLst>
          <pc:docMk/>
          <pc:sldMk cId="1442676294" sldId="276"/>
        </pc:sldMkLst>
        <pc:spChg chg="mod">
          <ac:chgData name="Gupta, Shivangi" userId="b9693a60-801e-4ec5-a0a2-2ddc4159a837" providerId="ADAL" clId="{D550828F-A3A9-47F6-AA05-E204FDDF8DA6}" dt="2023-07-20T09:08:39.067" v="155"/>
          <ac:spMkLst>
            <pc:docMk/>
            <pc:sldMk cId="1442676294" sldId="276"/>
            <ac:spMk id="3" creationId="{68FDFF87-6288-B2D0-832B-42615EAC0407}"/>
          </ac:spMkLst>
        </pc:spChg>
      </pc:sldChg>
      <pc:sldChg chg="modSp new mod">
        <pc:chgData name="Gupta, Shivangi" userId="b9693a60-801e-4ec5-a0a2-2ddc4159a837" providerId="ADAL" clId="{D550828F-A3A9-47F6-AA05-E204FDDF8DA6}" dt="2023-07-21T11:05:12.167" v="416" actId="20577"/>
        <pc:sldMkLst>
          <pc:docMk/>
          <pc:sldMk cId="1602631918" sldId="278"/>
        </pc:sldMkLst>
        <pc:spChg chg="mod">
          <ac:chgData name="Gupta, Shivangi" userId="b9693a60-801e-4ec5-a0a2-2ddc4159a837" providerId="ADAL" clId="{D550828F-A3A9-47F6-AA05-E204FDDF8DA6}" dt="2023-07-21T11:05:12.167" v="416" actId="20577"/>
          <ac:spMkLst>
            <pc:docMk/>
            <pc:sldMk cId="1602631918" sldId="278"/>
            <ac:spMk id="2" creationId="{61516764-FC3E-5F26-FEF0-0440798D3903}"/>
          </ac:spMkLst>
        </pc:spChg>
        <pc:spChg chg="mod">
          <ac:chgData name="Gupta, Shivangi" userId="b9693a60-801e-4ec5-a0a2-2ddc4159a837" providerId="ADAL" clId="{D550828F-A3A9-47F6-AA05-E204FDDF8DA6}" dt="2023-07-20T09:08:11.533" v="146"/>
          <ac:spMkLst>
            <pc:docMk/>
            <pc:sldMk cId="1602631918" sldId="278"/>
            <ac:spMk id="3" creationId="{7A02CFE8-B5EB-B104-8933-A642DF99ED34}"/>
          </ac:spMkLst>
        </pc:spChg>
      </pc:sldChg>
      <pc:sldChg chg="modSp add del mod">
        <pc:chgData name="Gupta, Shivangi" userId="b9693a60-801e-4ec5-a0a2-2ddc4159a837" providerId="ADAL" clId="{D550828F-A3A9-47F6-AA05-E204FDDF8DA6}" dt="2023-07-21T11:08:18.865" v="481" actId="47"/>
        <pc:sldMkLst>
          <pc:docMk/>
          <pc:sldMk cId="1925438557" sldId="279"/>
        </pc:sldMkLst>
        <pc:spChg chg="mod">
          <ac:chgData name="Gupta, Shivangi" userId="b9693a60-801e-4ec5-a0a2-2ddc4159a837" providerId="ADAL" clId="{D550828F-A3A9-47F6-AA05-E204FDDF8DA6}" dt="2023-07-21T10:50:30.181" v="392" actId="20577"/>
          <ac:spMkLst>
            <pc:docMk/>
            <pc:sldMk cId="1925438557" sldId="279"/>
            <ac:spMk id="2" creationId="{590A3669-FC20-A360-44D8-83789DD6BEE5}"/>
          </ac:spMkLst>
        </pc:spChg>
      </pc:sldChg>
      <pc:sldChg chg="add del">
        <pc:chgData name="Gupta, Shivangi" userId="b9693a60-801e-4ec5-a0a2-2ddc4159a837" providerId="ADAL" clId="{D550828F-A3A9-47F6-AA05-E204FDDF8DA6}" dt="2023-07-21T11:08:19.083" v="482" actId="47"/>
        <pc:sldMkLst>
          <pc:docMk/>
          <pc:sldMk cId="822451741" sldId="280"/>
        </pc:sldMkLst>
      </pc:sldChg>
      <pc:sldChg chg="modSp add del mod">
        <pc:chgData name="Gupta, Shivangi" userId="b9693a60-801e-4ec5-a0a2-2ddc4159a837" providerId="ADAL" clId="{D550828F-A3A9-47F6-AA05-E204FDDF8DA6}" dt="2023-07-21T11:08:02.724" v="470" actId="47"/>
        <pc:sldMkLst>
          <pc:docMk/>
          <pc:sldMk cId="1909631559" sldId="281"/>
        </pc:sldMkLst>
        <pc:spChg chg="mod">
          <ac:chgData name="Gupta, Shivangi" userId="b9693a60-801e-4ec5-a0a2-2ddc4159a837" providerId="ADAL" clId="{D550828F-A3A9-47F6-AA05-E204FDDF8DA6}" dt="2023-07-21T11:07:29.203" v="451" actId="20577"/>
          <ac:spMkLst>
            <pc:docMk/>
            <pc:sldMk cId="1909631559" sldId="281"/>
            <ac:spMk id="2" creationId="{038DA74E-5A8E-5500-0B4D-DCCE91C41639}"/>
          </ac:spMkLst>
        </pc:spChg>
        <pc:spChg chg="mod">
          <ac:chgData name="Gupta, Shivangi" userId="b9693a60-801e-4ec5-a0a2-2ddc4159a837" providerId="ADAL" clId="{D550828F-A3A9-47F6-AA05-E204FDDF8DA6}" dt="2023-07-21T11:07:33.194" v="459" actId="20577"/>
          <ac:spMkLst>
            <pc:docMk/>
            <pc:sldMk cId="1909631559" sldId="281"/>
            <ac:spMk id="3" creationId="{8D2C3A2B-BE1A-77EC-7892-9DC418B74FD3}"/>
          </ac:spMkLst>
        </pc:spChg>
      </pc:sldChg>
      <pc:sldChg chg="modSp add mod ord">
        <pc:chgData name="Gupta, Shivangi" userId="b9693a60-801e-4ec5-a0a2-2ddc4159a837" providerId="ADAL" clId="{D550828F-A3A9-47F6-AA05-E204FDDF8DA6}" dt="2023-07-21T11:23:23.995" v="499" actId="6549"/>
        <pc:sldMkLst>
          <pc:docMk/>
          <pc:sldMk cId="3007043457" sldId="282"/>
        </pc:sldMkLst>
        <pc:spChg chg="mod">
          <ac:chgData name="Gupta, Shivangi" userId="b9693a60-801e-4ec5-a0a2-2ddc4159a837" providerId="ADAL" clId="{D550828F-A3A9-47F6-AA05-E204FDDF8DA6}" dt="2023-07-21T11:23:23.995" v="499" actId="6549"/>
          <ac:spMkLst>
            <pc:docMk/>
            <pc:sldMk cId="3007043457" sldId="282"/>
            <ac:spMk id="3" creationId="{8D2C3A2B-BE1A-77EC-7892-9DC418B74F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normAutofit/>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endParaRPr lang="en-US" sz="3200" dirty="0">
              <a:latin typeface="Avenir Next LT Pro" panose="020B0504020202020204" pitchFamily="34" charset="0"/>
            </a:endParaRPr>
          </a:p>
          <a:p>
            <a:r>
              <a:rPr lang="en-US" sz="2400" dirty="0"/>
              <a:t>The Role of the Production Support Team</a:t>
            </a:r>
            <a:endParaRPr lang="en-IN" dirty="0"/>
          </a:p>
        </p:txBody>
      </p:sp>
    </p:spTree>
    <p:extLst>
      <p:ext uri="{BB962C8B-B14F-4D97-AF65-F5344CB8AC3E}">
        <p14:creationId xmlns:p14="http://schemas.microsoft.com/office/powerpoint/2010/main" val="300704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8827-3A58-7F11-C92E-920742482E2D}"/>
              </a:ext>
            </a:extLst>
          </p:cNvPr>
          <p:cNvSpPr>
            <a:spLocks noGrp="1"/>
          </p:cNvSpPr>
          <p:nvPr>
            <p:ph type="title"/>
          </p:nvPr>
        </p:nvSpPr>
        <p:spPr/>
        <p:txBody>
          <a:bodyPr>
            <a:normAutofit/>
          </a:bodyPr>
          <a:lstStyle/>
          <a:p>
            <a:r>
              <a:rPr lang="en-US" sz="3200" b="1" u="sng" dirty="0"/>
              <a:t>PRODUCTION SUPPORT TEAM ENGAGEMENTS:</a:t>
            </a:r>
            <a:endParaRPr lang="en-IN" sz="3200" b="1" u="sng" dirty="0"/>
          </a:p>
        </p:txBody>
      </p:sp>
      <p:sp>
        <p:nvSpPr>
          <p:cNvPr id="3" name="Content Placeholder 2">
            <a:extLst>
              <a:ext uri="{FF2B5EF4-FFF2-40B4-BE49-F238E27FC236}">
                <a16:creationId xmlns:a16="http://schemas.microsoft.com/office/drawing/2014/main" id="{2F219EE1-2E90-C7F7-0FA4-8311F3021E3C}"/>
              </a:ext>
            </a:extLst>
          </p:cNvPr>
          <p:cNvSpPr>
            <a:spLocks noGrp="1"/>
          </p:cNvSpPr>
          <p:nvPr>
            <p:ph idx="1"/>
          </p:nvPr>
        </p:nvSpPr>
        <p:spPr>
          <a:xfrm>
            <a:off x="92364" y="1526796"/>
            <a:ext cx="11261436" cy="4966079"/>
          </a:xfrm>
        </p:spPr>
        <p:txBody>
          <a:bodyPr>
            <a:normAutofit/>
          </a:bodyPr>
          <a:lstStyle/>
          <a:p>
            <a:r>
              <a:rPr lang="en-US" dirty="0"/>
              <a:t>Creating Dashboards:</a:t>
            </a:r>
          </a:p>
          <a:p>
            <a:endParaRPr lang="en-IN" dirty="0"/>
          </a:p>
        </p:txBody>
      </p:sp>
      <p:pic>
        <p:nvPicPr>
          <p:cNvPr id="5" name="Picture 4">
            <a:extLst>
              <a:ext uri="{FF2B5EF4-FFF2-40B4-BE49-F238E27FC236}">
                <a16:creationId xmlns:a16="http://schemas.microsoft.com/office/drawing/2014/main" id="{417D500E-AD2D-4117-35FB-FA38931A16DA}"/>
              </a:ext>
            </a:extLst>
          </p:cNvPr>
          <p:cNvPicPr>
            <a:picLocks noChangeAspect="1"/>
          </p:cNvPicPr>
          <p:nvPr/>
        </p:nvPicPr>
        <p:blipFill>
          <a:blip r:embed="rId2"/>
          <a:stretch>
            <a:fillRect/>
          </a:stretch>
        </p:blipFill>
        <p:spPr>
          <a:xfrm>
            <a:off x="203201" y="2149722"/>
            <a:ext cx="5892800" cy="4219575"/>
          </a:xfrm>
          <a:prstGeom prst="rect">
            <a:avLst/>
          </a:prstGeom>
        </p:spPr>
      </p:pic>
      <p:pic>
        <p:nvPicPr>
          <p:cNvPr id="9" name="Picture 8">
            <a:extLst>
              <a:ext uri="{FF2B5EF4-FFF2-40B4-BE49-F238E27FC236}">
                <a16:creationId xmlns:a16="http://schemas.microsoft.com/office/drawing/2014/main" id="{80076936-1C62-A1FC-314A-E3ED78DA49F3}"/>
              </a:ext>
            </a:extLst>
          </p:cNvPr>
          <p:cNvPicPr>
            <a:picLocks noChangeAspect="1"/>
          </p:cNvPicPr>
          <p:nvPr/>
        </p:nvPicPr>
        <p:blipFill>
          <a:blip r:embed="rId3"/>
          <a:stretch>
            <a:fillRect/>
          </a:stretch>
        </p:blipFill>
        <p:spPr>
          <a:xfrm>
            <a:off x="6520873" y="2149722"/>
            <a:ext cx="5671126" cy="4219575"/>
          </a:xfrm>
          <a:prstGeom prst="rect">
            <a:avLst/>
          </a:prstGeom>
        </p:spPr>
      </p:pic>
    </p:spTree>
    <p:extLst>
      <p:ext uri="{BB962C8B-B14F-4D97-AF65-F5344CB8AC3E}">
        <p14:creationId xmlns:p14="http://schemas.microsoft.com/office/powerpoint/2010/main" val="96570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8827-3A58-7F11-C92E-920742482E2D}"/>
              </a:ext>
            </a:extLst>
          </p:cNvPr>
          <p:cNvSpPr>
            <a:spLocks noGrp="1"/>
          </p:cNvSpPr>
          <p:nvPr>
            <p:ph type="title"/>
          </p:nvPr>
        </p:nvSpPr>
        <p:spPr/>
        <p:txBody>
          <a:bodyPr>
            <a:normAutofit/>
          </a:bodyPr>
          <a:lstStyle/>
          <a:p>
            <a:r>
              <a:rPr lang="en-US" sz="3200" b="1" u="sng"/>
              <a:t>PRODUCTION SUPPORT TEAM ENGAGEMENTS: (contd)..</a:t>
            </a:r>
            <a:endParaRPr lang="en-IN" sz="3200" b="1" u="sng" dirty="0"/>
          </a:p>
        </p:txBody>
      </p:sp>
      <p:sp>
        <p:nvSpPr>
          <p:cNvPr id="3" name="Content Placeholder 2">
            <a:extLst>
              <a:ext uri="{FF2B5EF4-FFF2-40B4-BE49-F238E27FC236}">
                <a16:creationId xmlns:a16="http://schemas.microsoft.com/office/drawing/2014/main" id="{2F219EE1-2E90-C7F7-0FA4-8311F3021E3C}"/>
              </a:ext>
            </a:extLst>
          </p:cNvPr>
          <p:cNvSpPr>
            <a:spLocks noGrp="1"/>
          </p:cNvSpPr>
          <p:nvPr>
            <p:ph idx="1"/>
          </p:nvPr>
        </p:nvSpPr>
        <p:spPr>
          <a:xfrm>
            <a:off x="0" y="1526796"/>
            <a:ext cx="11353800" cy="4966079"/>
          </a:xfrm>
        </p:spPr>
        <p:txBody>
          <a:bodyPr>
            <a:normAutofit/>
          </a:bodyPr>
          <a:lstStyle/>
          <a:p>
            <a:r>
              <a:rPr lang="en-US" sz="2000" dirty="0"/>
              <a:t>Working with alerts and creating dashboards through various monitoring tools like Splunk, AppDynamics. etc.</a:t>
            </a:r>
          </a:p>
          <a:p>
            <a:endParaRPr lang="en-IN" dirty="0"/>
          </a:p>
        </p:txBody>
      </p:sp>
      <p:pic>
        <p:nvPicPr>
          <p:cNvPr id="6" name="Picture 5">
            <a:extLst>
              <a:ext uri="{FF2B5EF4-FFF2-40B4-BE49-F238E27FC236}">
                <a16:creationId xmlns:a16="http://schemas.microsoft.com/office/drawing/2014/main" id="{0D2C5C41-22BE-E300-ED9A-66947325C93D}"/>
              </a:ext>
            </a:extLst>
          </p:cNvPr>
          <p:cNvPicPr>
            <a:picLocks noChangeAspect="1"/>
          </p:cNvPicPr>
          <p:nvPr/>
        </p:nvPicPr>
        <p:blipFill>
          <a:blip r:embed="rId2"/>
          <a:stretch>
            <a:fillRect/>
          </a:stretch>
        </p:blipFill>
        <p:spPr>
          <a:xfrm>
            <a:off x="86159" y="2328194"/>
            <a:ext cx="5806225" cy="3620943"/>
          </a:xfrm>
          <a:prstGeom prst="rect">
            <a:avLst/>
          </a:prstGeom>
        </p:spPr>
      </p:pic>
      <p:pic>
        <p:nvPicPr>
          <p:cNvPr id="8" name="Picture 7">
            <a:extLst>
              <a:ext uri="{FF2B5EF4-FFF2-40B4-BE49-F238E27FC236}">
                <a16:creationId xmlns:a16="http://schemas.microsoft.com/office/drawing/2014/main" id="{A9C60A96-F578-929A-45A3-49663CEF9E39}"/>
              </a:ext>
            </a:extLst>
          </p:cNvPr>
          <p:cNvPicPr>
            <a:picLocks noChangeAspect="1"/>
          </p:cNvPicPr>
          <p:nvPr/>
        </p:nvPicPr>
        <p:blipFill>
          <a:blip r:embed="rId3"/>
          <a:stretch>
            <a:fillRect/>
          </a:stretch>
        </p:blipFill>
        <p:spPr>
          <a:xfrm>
            <a:off x="6096000" y="2328194"/>
            <a:ext cx="6009841" cy="3363281"/>
          </a:xfrm>
          <a:prstGeom prst="rect">
            <a:avLst/>
          </a:prstGeom>
        </p:spPr>
      </p:pic>
    </p:spTree>
    <p:extLst>
      <p:ext uri="{BB962C8B-B14F-4D97-AF65-F5344CB8AC3E}">
        <p14:creationId xmlns:p14="http://schemas.microsoft.com/office/powerpoint/2010/main" val="62859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8827-3A58-7F11-C92E-920742482E2D}"/>
              </a:ext>
            </a:extLst>
          </p:cNvPr>
          <p:cNvSpPr>
            <a:spLocks noGrp="1"/>
          </p:cNvSpPr>
          <p:nvPr>
            <p:ph type="title"/>
          </p:nvPr>
        </p:nvSpPr>
        <p:spPr/>
        <p:txBody>
          <a:bodyPr>
            <a:normAutofit/>
          </a:bodyPr>
          <a:lstStyle/>
          <a:p>
            <a:r>
              <a:rPr lang="en-US" sz="3200" b="1" u="sng" dirty="0"/>
              <a:t>PRODUCTION SUPPORT TEAM ENGAGEMENTS: (</a:t>
            </a:r>
            <a:r>
              <a:rPr lang="en-US" sz="3200" b="1" u="sng" dirty="0" err="1"/>
              <a:t>contd</a:t>
            </a:r>
            <a:r>
              <a:rPr lang="en-US" sz="3200" b="1" u="sng" dirty="0"/>
              <a:t>)..</a:t>
            </a:r>
            <a:endParaRPr lang="en-IN" sz="3200" b="1" u="sng" dirty="0"/>
          </a:p>
        </p:txBody>
      </p:sp>
      <p:sp>
        <p:nvSpPr>
          <p:cNvPr id="3" name="Content Placeholder 2">
            <a:extLst>
              <a:ext uri="{FF2B5EF4-FFF2-40B4-BE49-F238E27FC236}">
                <a16:creationId xmlns:a16="http://schemas.microsoft.com/office/drawing/2014/main" id="{2F219EE1-2E90-C7F7-0FA4-8311F3021E3C}"/>
              </a:ext>
            </a:extLst>
          </p:cNvPr>
          <p:cNvSpPr>
            <a:spLocks noGrp="1"/>
          </p:cNvSpPr>
          <p:nvPr>
            <p:ph idx="1"/>
          </p:nvPr>
        </p:nvSpPr>
        <p:spPr>
          <a:xfrm>
            <a:off x="578840" y="1526796"/>
            <a:ext cx="10774960" cy="4966079"/>
          </a:xfrm>
        </p:spPr>
        <p:txBody>
          <a:bodyPr>
            <a:normAutofit/>
          </a:bodyPr>
          <a:lstStyle/>
          <a:p>
            <a:r>
              <a:rPr lang="en-US" sz="2000" dirty="0"/>
              <a:t>Production Support team also helps an organization with automation ideas and creates automation for various mundane works or repetitive works. Like the following works the team supports:</a:t>
            </a:r>
          </a:p>
          <a:p>
            <a:pPr marL="0" indent="0">
              <a:buNone/>
            </a:pPr>
            <a:endParaRPr lang="en-US" sz="2000" dirty="0"/>
          </a:p>
          <a:p>
            <a:pPr rtl="0">
              <a:buFont typeface="+mj-lt"/>
              <a:buAutoNum type="arabicPeriod"/>
            </a:pPr>
            <a:r>
              <a:rPr lang="en-US" sz="1400" b="1" dirty="0"/>
              <a:t>Incident Automation.</a:t>
            </a:r>
            <a:endParaRPr lang="en-US" sz="1400" dirty="0"/>
          </a:p>
          <a:p>
            <a:pPr rtl="0">
              <a:buFont typeface="+mj-lt"/>
              <a:buAutoNum type="arabicPeriod"/>
            </a:pPr>
            <a:r>
              <a:rPr lang="en-US" sz="1400" b="1" dirty="0"/>
              <a:t>Routine Tasks Automation.</a:t>
            </a:r>
            <a:endParaRPr lang="en-US" sz="1400" dirty="0"/>
          </a:p>
          <a:p>
            <a:pPr rtl="0">
              <a:buFont typeface="+mj-lt"/>
              <a:buAutoNum type="arabicPeriod"/>
            </a:pPr>
            <a:r>
              <a:rPr lang="en-US" sz="1400" b="1" dirty="0"/>
              <a:t>Deployment Automation.</a:t>
            </a:r>
            <a:endParaRPr lang="en-US" sz="1400" dirty="0"/>
          </a:p>
          <a:p>
            <a:pPr rtl="0">
              <a:buFont typeface="+mj-lt"/>
              <a:buAutoNum type="arabicPeriod"/>
            </a:pPr>
            <a:r>
              <a:rPr lang="en-US" sz="1400" b="1" dirty="0"/>
              <a:t>Auto-Healing Mechanisms.</a:t>
            </a:r>
          </a:p>
          <a:p>
            <a:pPr rtl="0">
              <a:buFont typeface="+mj-lt"/>
              <a:buAutoNum type="arabicPeriod"/>
            </a:pPr>
            <a:r>
              <a:rPr lang="en-US" sz="1400" b="1" dirty="0"/>
              <a:t>Automated Alerts and Notifications.</a:t>
            </a:r>
            <a:endParaRPr lang="en-US" sz="1400" dirty="0"/>
          </a:p>
          <a:p>
            <a:pPr rtl="0">
              <a:buFont typeface="+mj-lt"/>
              <a:buAutoNum type="arabicPeriod"/>
            </a:pPr>
            <a:r>
              <a:rPr lang="en-US" sz="1400" b="1" dirty="0"/>
              <a:t>Automated Documentation.</a:t>
            </a:r>
            <a:endParaRPr lang="en-US" sz="1400" dirty="0"/>
          </a:p>
          <a:p>
            <a:pPr rtl="0">
              <a:buFont typeface="+mj-lt"/>
              <a:buAutoNum type="arabicPeriod"/>
            </a:pPr>
            <a:r>
              <a:rPr lang="en-US" sz="1400" b="1" dirty="0"/>
              <a:t>Scripting and Coding.</a:t>
            </a:r>
            <a:endParaRPr lang="en-US" sz="2000" dirty="0"/>
          </a:p>
          <a:p>
            <a:endParaRPr lang="en-IN" dirty="0"/>
          </a:p>
        </p:txBody>
      </p:sp>
      <p:pic>
        <p:nvPicPr>
          <p:cNvPr id="1026" name="Picture 2" descr="What is Automation and Why Does Your Company Need It? - Global Trade  Magazine">
            <a:extLst>
              <a:ext uri="{FF2B5EF4-FFF2-40B4-BE49-F238E27FC236}">
                <a16:creationId xmlns:a16="http://schemas.microsoft.com/office/drawing/2014/main" id="{8EF804AA-5F49-F167-270F-35E8C2161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395" y="2354291"/>
            <a:ext cx="7309723" cy="297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1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0C1-A4C6-0242-FF60-10D0E61A451F}"/>
              </a:ext>
            </a:extLst>
          </p:cNvPr>
          <p:cNvSpPr>
            <a:spLocks noGrp="1"/>
          </p:cNvSpPr>
          <p:nvPr>
            <p:ph type="title"/>
          </p:nvPr>
        </p:nvSpPr>
        <p:spPr>
          <a:xfrm>
            <a:off x="838200" y="365126"/>
            <a:ext cx="10515600" cy="315912"/>
          </a:xfrm>
        </p:spPr>
        <p:txBody>
          <a:bodyPr>
            <a:normAutofit fontScale="90000"/>
          </a:bodyPr>
          <a:lstStyle/>
          <a:p>
            <a:r>
              <a:rPr lang="en-US" sz="3200" b="1" u="sng" dirty="0"/>
              <a:t>Skills Required in the Production Support Team</a:t>
            </a:r>
          </a:p>
        </p:txBody>
      </p:sp>
      <p:sp>
        <p:nvSpPr>
          <p:cNvPr id="3" name="Content Placeholder 2">
            <a:extLst>
              <a:ext uri="{FF2B5EF4-FFF2-40B4-BE49-F238E27FC236}">
                <a16:creationId xmlns:a16="http://schemas.microsoft.com/office/drawing/2014/main" id="{620B1FFF-B810-C397-CA25-2EA02B180D33}"/>
              </a:ext>
            </a:extLst>
          </p:cNvPr>
          <p:cNvSpPr>
            <a:spLocks noGrp="1"/>
          </p:cNvSpPr>
          <p:nvPr>
            <p:ph idx="1"/>
          </p:nvPr>
        </p:nvSpPr>
        <p:spPr>
          <a:xfrm>
            <a:off x="595618" y="1073791"/>
            <a:ext cx="10758182" cy="5494790"/>
          </a:xfrm>
        </p:spPr>
        <p:txBody>
          <a:bodyPr>
            <a:normAutofit fontScale="47500" lnSpcReduction="20000"/>
          </a:bodyPr>
          <a:lstStyle/>
          <a:p>
            <a:pPr algn="l" rtl="0"/>
            <a:r>
              <a:rPr lang="en-US" b="1" i="0" u="sng" dirty="0">
                <a:solidFill>
                  <a:srgbClr val="282829"/>
                </a:solidFill>
                <a:effectLst/>
                <a:latin typeface="-apple-system"/>
              </a:rPr>
              <a:t>Try to be good in any Database with OS knowledge:</a:t>
            </a:r>
          </a:p>
          <a:p>
            <a:pPr marL="0" indent="0" algn="l" rtl="0">
              <a:buNone/>
            </a:pPr>
            <a:r>
              <a:rPr lang="en-US" b="0" i="0" dirty="0">
                <a:solidFill>
                  <a:srgbClr val="282829"/>
                </a:solidFill>
                <a:effectLst/>
                <a:latin typeface="-apple-system"/>
              </a:rPr>
              <a:t>	ex : ORACLE + UNIX/LINUX , .NET +windows</a:t>
            </a:r>
          </a:p>
          <a:p>
            <a:pPr marL="0" indent="0" algn="l" rtl="0">
              <a:buNone/>
            </a:pPr>
            <a:endParaRPr lang="en-US" b="0" i="0" dirty="0">
              <a:solidFill>
                <a:srgbClr val="282829"/>
              </a:solidFill>
              <a:effectLst/>
              <a:latin typeface="-apple-system"/>
            </a:endParaRPr>
          </a:p>
          <a:p>
            <a:pPr algn="l" rtl="0"/>
            <a:r>
              <a:rPr lang="en-US" b="1" i="0" u="sng" dirty="0">
                <a:solidFill>
                  <a:srgbClr val="282829"/>
                </a:solidFill>
                <a:effectLst/>
                <a:latin typeface="-apple-system"/>
              </a:rPr>
              <a:t>Get an idea about ITIL process:</a:t>
            </a:r>
          </a:p>
          <a:p>
            <a:pPr marL="0" indent="0" algn="l" rtl="0">
              <a:buNone/>
            </a:pPr>
            <a:r>
              <a:rPr lang="en-US" b="0" i="0" dirty="0">
                <a:solidFill>
                  <a:srgbClr val="282829"/>
                </a:solidFill>
                <a:effectLst/>
                <a:latin typeface="-apple-system"/>
              </a:rPr>
              <a:t>	( incident management, Problem management, Change Management) and LEAN processes ,SLA’s</a:t>
            </a:r>
          </a:p>
          <a:p>
            <a:pPr marL="0" indent="0" algn="l" rtl="0">
              <a:buNone/>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Learn any ticketing tool:</a:t>
            </a:r>
          </a:p>
          <a:p>
            <a:pPr algn="l" rtl="0">
              <a:buFont typeface="+mj-lt"/>
              <a:buAutoNum type="arabicPeriod"/>
            </a:pPr>
            <a:r>
              <a:rPr lang="en-US" b="0" i="0" dirty="0">
                <a:solidFill>
                  <a:srgbClr val="282829"/>
                </a:solidFill>
                <a:effectLst/>
                <a:latin typeface="-apple-system"/>
              </a:rPr>
              <a:t>ServiceNow</a:t>
            </a:r>
          </a:p>
          <a:p>
            <a:pPr algn="l" rtl="0">
              <a:buFont typeface="+mj-lt"/>
              <a:buAutoNum type="arabicPeriod"/>
            </a:pPr>
            <a:r>
              <a:rPr lang="en-US" b="0" i="0" dirty="0">
                <a:solidFill>
                  <a:srgbClr val="282829"/>
                </a:solidFill>
                <a:effectLst/>
                <a:latin typeface="-apple-system"/>
              </a:rPr>
              <a:t>BMC remedy impact tool</a:t>
            </a:r>
          </a:p>
          <a:p>
            <a:pPr algn="l" rtl="0">
              <a:buFont typeface="+mj-lt"/>
              <a:buAutoNum type="arabicPeriod"/>
            </a:pPr>
            <a:r>
              <a:rPr lang="en-US" b="0" i="0" dirty="0">
                <a:solidFill>
                  <a:srgbClr val="282829"/>
                </a:solidFill>
                <a:effectLst/>
                <a:latin typeface="-apple-system"/>
              </a:rPr>
              <a:t>HPSM</a:t>
            </a:r>
          </a:p>
          <a:p>
            <a:pPr marL="0" indent="0" algn="l" rtl="0">
              <a:buNone/>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Learn any scheduling tool:</a:t>
            </a:r>
          </a:p>
          <a:p>
            <a:pPr algn="l" rtl="0">
              <a:buFont typeface="+mj-lt"/>
              <a:buAutoNum type="arabicPeriod"/>
            </a:pPr>
            <a:r>
              <a:rPr lang="en-US" b="0" i="0" dirty="0">
                <a:solidFill>
                  <a:srgbClr val="282829"/>
                </a:solidFill>
                <a:effectLst/>
                <a:latin typeface="-apple-system"/>
              </a:rPr>
              <a:t>Control-M</a:t>
            </a:r>
          </a:p>
          <a:p>
            <a:pPr algn="l" rtl="0">
              <a:buFont typeface="+mj-lt"/>
              <a:buAutoNum type="arabicPeriod"/>
            </a:pPr>
            <a:r>
              <a:rPr lang="en-US" b="0" i="0" dirty="0">
                <a:solidFill>
                  <a:srgbClr val="282829"/>
                </a:solidFill>
                <a:effectLst/>
                <a:latin typeface="-apple-system"/>
              </a:rPr>
              <a:t>Autosys</a:t>
            </a:r>
          </a:p>
          <a:p>
            <a:pPr algn="l" rtl="0">
              <a:buFont typeface="+mj-lt"/>
              <a:buAutoNum type="arabicPeriod"/>
            </a:pPr>
            <a:r>
              <a:rPr lang="en-US" b="0" i="0" dirty="0">
                <a:solidFill>
                  <a:srgbClr val="282829"/>
                </a:solidFill>
                <a:effectLst/>
                <a:latin typeface="-apple-system"/>
              </a:rPr>
              <a:t>ESP</a:t>
            </a:r>
          </a:p>
          <a:p>
            <a:pPr algn="l" rtl="0">
              <a:buFont typeface="+mj-lt"/>
              <a:buAutoNum type="arabicPeriod"/>
            </a:pPr>
            <a:endParaRPr lang="en-US" b="0" i="0" dirty="0">
              <a:solidFill>
                <a:srgbClr val="282829"/>
              </a:solidFill>
              <a:effectLst/>
              <a:latin typeface="-apple-system"/>
            </a:endParaRPr>
          </a:p>
          <a:p>
            <a:pPr algn="l" rtl="0">
              <a:buFont typeface="Arial" panose="020B0604020202020204" pitchFamily="34" charset="0"/>
              <a:buChar char="•"/>
            </a:pPr>
            <a:r>
              <a:rPr lang="en-US" b="1" i="0" u="sng" dirty="0">
                <a:solidFill>
                  <a:srgbClr val="282829"/>
                </a:solidFill>
                <a:effectLst/>
                <a:latin typeface="-apple-system"/>
              </a:rPr>
              <a:t>Get idea about monitoring tools</a:t>
            </a:r>
          </a:p>
          <a:p>
            <a:pPr algn="l" rtl="0">
              <a:buFont typeface="+mj-lt"/>
              <a:buAutoNum type="arabicPeriod"/>
            </a:pPr>
            <a:r>
              <a:rPr lang="en-US" b="0" i="0" dirty="0">
                <a:solidFill>
                  <a:srgbClr val="282829"/>
                </a:solidFill>
                <a:effectLst/>
                <a:latin typeface="-apple-system"/>
              </a:rPr>
              <a:t>APM</a:t>
            </a:r>
          </a:p>
          <a:p>
            <a:pPr algn="l" rtl="0">
              <a:buFont typeface="+mj-lt"/>
              <a:buAutoNum type="arabicPeriod"/>
            </a:pPr>
            <a:r>
              <a:rPr lang="en-US" b="0" i="0" dirty="0">
                <a:solidFill>
                  <a:srgbClr val="282829"/>
                </a:solidFill>
                <a:effectLst/>
                <a:latin typeface="-apple-system"/>
              </a:rPr>
              <a:t>SPLUNK</a:t>
            </a:r>
          </a:p>
          <a:p>
            <a:pPr algn="l" rtl="0">
              <a:buFont typeface="+mj-lt"/>
              <a:buAutoNum type="arabicPeriod"/>
            </a:pPr>
            <a:r>
              <a:rPr lang="en-US" b="0" i="0" dirty="0">
                <a:solidFill>
                  <a:srgbClr val="282829"/>
                </a:solidFill>
                <a:effectLst/>
                <a:latin typeface="-apple-system"/>
              </a:rPr>
              <a:t>OPNET</a:t>
            </a:r>
          </a:p>
          <a:p>
            <a:endParaRPr lang="en-IN" dirty="0"/>
          </a:p>
        </p:txBody>
      </p:sp>
    </p:spTree>
    <p:extLst>
      <p:ext uri="{BB962C8B-B14F-4D97-AF65-F5344CB8AC3E}">
        <p14:creationId xmlns:p14="http://schemas.microsoft.com/office/powerpoint/2010/main" val="339933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CFC8-B658-8AED-DBB6-B4CFED9C460C}"/>
              </a:ext>
            </a:extLst>
          </p:cNvPr>
          <p:cNvSpPr>
            <a:spLocks noGrp="1"/>
          </p:cNvSpPr>
          <p:nvPr>
            <p:ph type="title"/>
          </p:nvPr>
        </p:nvSpPr>
        <p:spPr/>
        <p:txBody>
          <a:bodyPr/>
          <a:lstStyle/>
          <a:p>
            <a:r>
              <a:rPr lang="en-IN" sz="3200" b="1" u="sng" dirty="0"/>
              <a:t>Conclusion</a:t>
            </a:r>
            <a:br>
              <a:rPr lang="en-US" dirty="0"/>
            </a:br>
            <a:endParaRPr lang="en-IN" dirty="0"/>
          </a:p>
        </p:txBody>
      </p:sp>
      <p:pic>
        <p:nvPicPr>
          <p:cNvPr id="1026" name="Picture 2" descr="Production Support PowerPoint Presentation Slides - PPT Template">
            <a:extLst>
              <a:ext uri="{FF2B5EF4-FFF2-40B4-BE49-F238E27FC236}">
                <a16:creationId xmlns:a16="http://schemas.microsoft.com/office/drawing/2014/main" id="{06583143-0E97-6D62-55A7-B5DF8763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339273"/>
            <a:ext cx="8486038" cy="522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13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6C9F4-D896-13F1-72E6-958987A37BE8}"/>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Smiling Face with No Fill">
            <a:extLst>
              <a:ext uri="{FF2B5EF4-FFF2-40B4-BE49-F238E27FC236}">
                <a16:creationId xmlns:a16="http://schemas.microsoft.com/office/drawing/2014/main" id="{7995325C-B675-65C1-6125-BA3F97B38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94829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dirty="0"/>
              <a:t>Add Links or permissible Images as needed</a:t>
            </a:r>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normAutofit lnSpcReduction="10000"/>
          </a:bodyPr>
          <a:lstStyle/>
          <a:p>
            <a:pPr marL="514350" indent="-514350">
              <a:buFont typeface="+mj-lt"/>
              <a:buAutoNum type="arabicPeriod"/>
            </a:pPr>
            <a:r>
              <a:rPr lang="en-US" dirty="0"/>
              <a:t>Introduction</a:t>
            </a:r>
          </a:p>
          <a:p>
            <a:pPr marL="514350" indent="-514350">
              <a:buFont typeface="+mj-lt"/>
              <a:buAutoNum type="arabicPeriod"/>
            </a:pPr>
            <a:r>
              <a:rPr lang="en-IN" dirty="0"/>
              <a:t>What is Production Support?</a:t>
            </a:r>
            <a:endParaRPr lang="en-US" dirty="0"/>
          </a:p>
          <a:p>
            <a:pPr marL="514350" indent="-514350">
              <a:buFont typeface="+mj-lt"/>
              <a:buAutoNum type="arabicPeriod"/>
            </a:pPr>
            <a:r>
              <a:rPr lang="en-US" dirty="0"/>
              <a:t>Roles &amp; Responsibilities of the Production Support Team</a:t>
            </a:r>
          </a:p>
          <a:p>
            <a:pPr marL="514350" indent="-514350">
              <a:buFont typeface="+mj-lt"/>
              <a:buAutoNum type="arabicPeriod"/>
            </a:pPr>
            <a:r>
              <a:rPr lang="en-US" dirty="0"/>
              <a:t>Aps Team -&gt; Additional Activities</a:t>
            </a:r>
          </a:p>
          <a:p>
            <a:pPr marL="514350" indent="-514350">
              <a:buFont typeface="+mj-lt"/>
              <a:buAutoNum type="arabicPeriod"/>
            </a:pPr>
            <a:r>
              <a:rPr lang="en-US" dirty="0"/>
              <a:t>Key engagements for APS team</a:t>
            </a:r>
          </a:p>
          <a:p>
            <a:pPr marL="514350" indent="-514350">
              <a:buFont typeface="+mj-lt"/>
              <a:buAutoNum type="arabicPeriod"/>
            </a:pPr>
            <a:r>
              <a:rPr lang="en-IN" dirty="0"/>
              <a:t>Incident Management</a:t>
            </a:r>
          </a:p>
          <a:p>
            <a:pPr marL="514350" indent="-514350">
              <a:buFont typeface="+mj-lt"/>
              <a:buAutoNum type="arabicPeriod"/>
            </a:pPr>
            <a:r>
              <a:rPr lang="en-US" dirty="0"/>
              <a:t>Production Support Team Engagements.</a:t>
            </a:r>
          </a:p>
          <a:p>
            <a:pPr marL="514350" indent="-514350">
              <a:buFont typeface="+mj-lt"/>
              <a:buAutoNum type="arabicPeriod"/>
            </a:pPr>
            <a:r>
              <a:rPr lang="en-US" dirty="0"/>
              <a:t>Skills Required in the Production Support Team</a:t>
            </a:r>
          </a:p>
          <a:p>
            <a:pPr marL="514350" indent="-514350">
              <a:buFont typeface="+mj-lt"/>
              <a:buAutoNum type="arabicPeriod"/>
            </a:pPr>
            <a:r>
              <a:rPr lang="en-IN" dirty="0"/>
              <a:t>Conclusion</a:t>
            </a:r>
            <a:endParaRPr lang="en-US" dirty="0"/>
          </a:p>
        </p:txBody>
      </p:sp>
    </p:spTree>
    <p:extLst>
      <p:ext uri="{BB962C8B-B14F-4D97-AF65-F5344CB8AC3E}">
        <p14:creationId xmlns:p14="http://schemas.microsoft.com/office/powerpoint/2010/main" val="404217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0080" y="325369"/>
            <a:ext cx="4368602" cy="1956841"/>
          </a:xfrm>
        </p:spPr>
        <p:txBody>
          <a:bodyPr anchor="b">
            <a:normAutofit/>
          </a:bodyPr>
          <a:lstStyle/>
          <a:p>
            <a:r>
              <a:rPr lang="en-US" sz="5400" b="1" u="sng"/>
              <a:t>Introduction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260059" y="3428999"/>
            <a:ext cx="4857225" cy="2764567"/>
          </a:xfrm>
        </p:spPr>
        <p:txBody>
          <a:bodyPr>
            <a:normAutofit/>
          </a:bodyPr>
          <a:lstStyle/>
          <a:p>
            <a:pPr marL="0" indent="0" algn="just">
              <a:buNone/>
            </a:pPr>
            <a:r>
              <a:rPr lang="en-US" sz="2200" dirty="0"/>
              <a:t>Production support covers the practices and disciplines of supporting the IT systems/applications which are currently being used by the end users.</a:t>
            </a:r>
            <a:endParaRPr lang="en-IN" sz="2200" dirty="0"/>
          </a:p>
        </p:txBody>
      </p:sp>
      <p:pic>
        <p:nvPicPr>
          <p:cNvPr id="5" name="Picture 4" descr="A diagram of a production support&#10;&#10;Description automatically generated">
            <a:extLst>
              <a:ext uri="{FF2B5EF4-FFF2-40B4-BE49-F238E27FC236}">
                <a16:creationId xmlns:a16="http://schemas.microsoft.com/office/drawing/2014/main" id="{6752363A-F044-13B7-EF22-D16603C8DFE4}"/>
              </a:ext>
            </a:extLst>
          </p:cNvPr>
          <p:cNvPicPr>
            <a:picLocks noChangeAspect="1"/>
          </p:cNvPicPr>
          <p:nvPr/>
        </p:nvPicPr>
        <p:blipFill rotWithShape="1">
          <a:blip r:embed="rId2"/>
          <a:srcRect l="2497" r="196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46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16764-FC3E-5F26-FEF0-0440798D3903}"/>
              </a:ext>
            </a:extLst>
          </p:cNvPr>
          <p:cNvSpPr>
            <a:spLocks noGrp="1"/>
          </p:cNvSpPr>
          <p:nvPr>
            <p:ph type="title"/>
          </p:nvPr>
        </p:nvSpPr>
        <p:spPr>
          <a:xfrm>
            <a:off x="804672" y="802955"/>
            <a:ext cx="4766330" cy="1454051"/>
          </a:xfrm>
        </p:spPr>
        <p:txBody>
          <a:bodyPr>
            <a:normAutofit/>
          </a:bodyPr>
          <a:lstStyle/>
          <a:p>
            <a:r>
              <a:rPr lang="en-US" sz="3600" b="1" u="sng">
                <a:solidFill>
                  <a:schemeClr val="tx2"/>
                </a:solidFill>
                <a:cs typeface="Calibri" panose="020F0502020204030204" pitchFamily="34" charset="0"/>
              </a:rPr>
              <a:t>What is Production Support?</a:t>
            </a:r>
            <a:endParaRPr lang="en-IN" sz="3600" b="1" u="sng">
              <a:solidFill>
                <a:schemeClr val="tx2"/>
              </a:solidFill>
            </a:endParaRPr>
          </a:p>
        </p:txBody>
      </p:sp>
      <p:sp>
        <p:nvSpPr>
          <p:cNvPr id="3" name="Content Placeholder 2">
            <a:extLst>
              <a:ext uri="{FF2B5EF4-FFF2-40B4-BE49-F238E27FC236}">
                <a16:creationId xmlns:a16="http://schemas.microsoft.com/office/drawing/2014/main" id="{7A02CFE8-B5EB-B104-8933-A642DF99ED34}"/>
              </a:ext>
            </a:extLst>
          </p:cNvPr>
          <p:cNvSpPr>
            <a:spLocks noGrp="1"/>
          </p:cNvSpPr>
          <p:nvPr>
            <p:ph idx="1"/>
          </p:nvPr>
        </p:nvSpPr>
        <p:spPr>
          <a:xfrm>
            <a:off x="268448" y="2421683"/>
            <a:ext cx="5302173" cy="3353476"/>
          </a:xfrm>
        </p:spPr>
        <p:txBody>
          <a:bodyPr anchor="t">
            <a:normAutofit/>
          </a:bodyPr>
          <a:lstStyle/>
          <a:p>
            <a:pPr algn="just"/>
            <a:r>
              <a:rPr lang="en-US" sz="1500" b="0" i="0" dirty="0">
                <a:solidFill>
                  <a:schemeClr val="tx2"/>
                </a:solidFill>
                <a:effectLst/>
                <a:latin typeface="-apple-system"/>
              </a:rPr>
              <a:t>Production support as the name says is about Supporting the production environment of the company.</a:t>
            </a:r>
          </a:p>
          <a:p>
            <a:pPr algn="just"/>
            <a:r>
              <a:rPr lang="en-US" sz="1500" dirty="0">
                <a:solidFill>
                  <a:schemeClr val="tx2"/>
                </a:solidFill>
              </a:rPr>
              <a:t>Production support involves working closely with business stakeholders (such as traders) to resolve any issues with technical systems and applications.</a:t>
            </a:r>
          </a:p>
          <a:p>
            <a:pPr algn="just"/>
            <a:r>
              <a:rPr lang="en-US" sz="1500" dirty="0">
                <a:solidFill>
                  <a:schemeClr val="tx2"/>
                </a:solidFill>
              </a:rPr>
              <a:t>In a trading environment, traders will typically raise 'tickets' – requests for help – with the support teams, usually over e-mail or by telephone. Those tickets will enter a queue of work where the progress of investigations can be tracked. </a:t>
            </a:r>
          </a:p>
          <a:p>
            <a:pPr algn="just"/>
            <a:r>
              <a:rPr lang="en-US" sz="1500" dirty="0">
                <a:solidFill>
                  <a:schemeClr val="tx2"/>
                </a:solidFill>
              </a:rPr>
              <a:t>The Production Support team pick up those tickets and work to address the issues, liaising with other technical teams where necessary.</a:t>
            </a:r>
          </a:p>
          <a:p>
            <a:pPr marL="0" indent="0">
              <a:buNone/>
            </a:pPr>
            <a:endParaRPr lang="en-IN" sz="1500" dirty="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9A0D412-01B0-0E48-C97A-4ACE23011EB1}"/>
              </a:ext>
            </a:extLst>
          </p:cNvPr>
          <p:cNvPicPr>
            <a:picLocks noChangeAspect="1"/>
          </p:cNvPicPr>
          <p:nvPr/>
        </p:nvPicPr>
        <p:blipFill>
          <a:blip r:embed="rId2"/>
          <a:stretch>
            <a:fillRect/>
          </a:stretch>
        </p:blipFill>
        <p:spPr>
          <a:xfrm>
            <a:off x="6996245" y="1662493"/>
            <a:ext cx="4580505" cy="3869419"/>
          </a:xfrm>
          <a:prstGeom prst="rect">
            <a:avLst/>
          </a:prstGeom>
        </p:spPr>
      </p:pic>
    </p:spTree>
    <p:extLst>
      <p:ext uri="{BB962C8B-B14F-4D97-AF65-F5344CB8AC3E}">
        <p14:creationId xmlns:p14="http://schemas.microsoft.com/office/powerpoint/2010/main" val="160263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110-DA6E-FBBD-B817-8E2CDF10C677}"/>
              </a:ext>
            </a:extLst>
          </p:cNvPr>
          <p:cNvSpPr>
            <a:spLocks noGrp="1"/>
          </p:cNvSpPr>
          <p:nvPr>
            <p:ph type="title"/>
          </p:nvPr>
        </p:nvSpPr>
        <p:spPr/>
        <p:txBody>
          <a:bodyPr>
            <a:normAutofit/>
          </a:bodyPr>
          <a:lstStyle/>
          <a:p>
            <a:r>
              <a:rPr lang="en-US" sz="3200" b="1" u="sng" dirty="0"/>
              <a:t>Roles &amp; Responsibilities of the Production Support Team</a:t>
            </a:r>
            <a:br>
              <a:rPr lang="en-US" sz="3200" b="1" u="sng" dirty="0"/>
            </a:br>
            <a:endParaRPr lang="en-IN" sz="3200" b="1" u="sng" dirty="0"/>
          </a:p>
        </p:txBody>
      </p:sp>
      <p:sp>
        <p:nvSpPr>
          <p:cNvPr id="3" name="Content Placeholder 2">
            <a:extLst>
              <a:ext uri="{FF2B5EF4-FFF2-40B4-BE49-F238E27FC236}">
                <a16:creationId xmlns:a16="http://schemas.microsoft.com/office/drawing/2014/main" id="{5065E51A-851C-0E01-78AF-0C93BDFE8708}"/>
              </a:ext>
            </a:extLst>
          </p:cNvPr>
          <p:cNvSpPr>
            <a:spLocks noGrp="1"/>
          </p:cNvSpPr>
          <p:nvPr>
            <p:ph idx="1"/>
          </p:nvPr>
        </p:nvSpPr>
        <p:spPr>
          <a:xfrm>
            <a:off x="302004" y="1375794"/>
            <a:ext cx="5453544" cy="5327010"/>
          </a:xfrm>
        </p:spPr>
        <p:txBody>
          <a:bodyPr>
            <a:normAutofit/>
          </a:bodyPr>
          <a:lstStyle/>
          <a:p>
            <a:pPr marL="0" indent="0" algn="just" rtl="0">
              <a:buNone/>
            </a:pPr>
            <a:r>
              <a:rPr lang="en-US" sz="1600" b="1" u="sng" dirty="0"/>
              <a:t>L1:</a:t>
            </a:r>
          </a:p>
          <a:p>
            <a:pPr marL="514350" indent="-514350" algn="just" rtl="0">
              <a:buFont typeface="+mj-lt"/>
              <a:buAutoNum type="arabicPeriod"/>
            </a:pPr>
            <a:r>
              <a:rPr lang="en-US" sz="1600" dirty="0"/>
              <a:t>Incident Management:</a:t>
            </a:r>
          </a:p>
          <a:p>
            <a:pPr marL="971550" lvl="1" indent="-514350" algn="just">
              <a:buFont typeface="+mj-lt"/>
              <a:buAutoNum type="alphaLcParenR"/>
            </a:pPr>
            <a:r>
              <a:rPr lang="en-US" sz="1600" dirty="0"/>
              <a:t>Resolve Incidents and requests with the help of SOP’s.</a:t>
            </a:r>
          </a:p>
          <a:p>
            <a:pPr marL="971550" lvl="1" indent="-514350" algn="just">
              <a:buFont typeface="+mj-lt"/>
              <a:buAutoNum type="alphaLcParenR"/>
            </a:pPr>
            <a:r>
              <a:rPr lang="en-US" sz="1600" dirty="0"/>
              <a:t>Acknowledge &amp; Resolve Incidents.</a:t>
            </a:r>
          </a:p>
          <a:p>
            <a:pPr marL="971550" lvl="1" indent="-514350" algn="just">
              <a:buFont typeface="+mj-lt"/>
              <a:buAutoNum type="alphaLcParenR"/>
            </a:pPr>
            <a:r>
              <a:rPr lang="en-US" sz="1600" dirty="0"/>
              <a:t>Periodically review and decrease the MTTR</a:t>
            </a:r>
          </a:p>
          <a:p>
            <a:pPr marL="971550" lvl="1" indent="-514350" algn="just">
              <a:buFont typeface="+mj-lt"/>
              <a:buAutoNum type="alphaLcParenR"/>
            </a:pPr>
            <a:r>
              <a:rPr lang="en-US" sz="1600" dirty="0"/>
              <a:t>Prioritize the incidents based upon severity.</a:t>
            </a:r>
          </a:p>
          <a:p>
            <a:pPr marL="971550" lvl="1" indent="-514350" algn="just">
              <a:buFont typeface="+mj-lt"/>
              <a:buAutoNum type="alphaLcParenR"/>
            </a:pPr>
            <a:r>
              <a:rPr lang="en-US" sz="1600" dirty="0"/>
              <a:t>Escalate and engage L2/Dev in case unable to resolve.</a:t>
            </a:r>
          </a:p>
          <a:p>
            <a:pPr marL="514350" indent="-514350" algn="just" rtl="0">
              <a:buFont typeface="+mj-lt"/>
              <a:buAutoNum type="arabicPeriod"/>
            </a:pPr>
            <a:r>
              <a:rPr lang="en-US" sz="1600" dirty="0"/>
              <a:t>Knowledge on Monitoring tools like Splunk, AppDynamics.</a:t>
            </a:r>
          </a:p>
          <a:p>
            <a:pPr marL="514350" indent="-514350" algn="just" rtl="0">
              <a:buFont typeface="+mj-lt"/>
              <a:buAutoNum type="arabicPeriod"/>
            </a:pPr>
            <a:r>
              <a:rPr lang="en-US" sz="1600" dirty="0"/>
              <a:t>Email alerts monitor and handling. </a:t>
            </a:r>
          </a:p>
          <a:p>
            <a:pPr marL="514350" indent="-514350" algn="just" rtl="0">
              <a:buFont typeface="+mj-lt"/>
              <a:buAutoNum type="arabicPeriod"/>
            </a:pPr>
            <a:r>
              <a:rPr lang="en-US" sz="1600" dirty="0"/>
              <a:t>Daily review of ServiceNow/Tableau dashboards.</a:t>
            </a:r>
          </a:p>
          <a:p>
            <a:pPr marL="514350" indent="-514350" algn="just" rtl="0">
              <a:buFont typeface="+mj-lt"/>
              <a:buAutoNum type="arabicPeriod"/>
            </a:pPr>
            <a:r>
              <a:rPr lang="en-US" sz="1600" dirty="0"/>
              <a:t>Regular connect and scrum call with respective function lead.</a:t>
            </a:r>
          </a:p>
          <a:p>
            <a:pPr marL="514350" indent="-514350" algn="just" rtl="0">
              <a:buFont typeface="+mj-lt"/>
              <a:buAutoNum type="arabicPeriod"/>
            </a:pPr>
            <a:r>
              <a:rPr lang="en-US" sz="1600" dirty="0"/>
              <a:t>Weekend Sanity Support – </a:t>
            </a:r>
            <a:r>
              <a:rPr lang="en-US" sz="1600" dirty="0" err="1"/>
              <a:t>Adhoc</a:t>
            </a:r>
            <a:r>
              <a:rPr lang="en-US" sz="1600" dirty="0"/>
              <a:t> and scheduled. </a:t>
            </a:r>
          </a:p>
          <a:p>
            <a:pPr marL="971550" lvl="1" indent="-514350" algn="just">
              <a:buFont typeface="+mj-lt"/>
              <a:buAutoNum type="alphaLcParenR"/>
            </a:pPr>
            <a:endParaRPr lang="en-US" sz="1600" dirty="0"/>
          </a:p>
          <a:p>
            <a:pPr marL="971550" lvl="1" indent="-514350" algn="just">
              <a:buFont typeface="+mj-lt"/>
              <a:buAutoNum type="alphaLcParenR"/>
            </a:pPr>
            <a:endParaRPr lang="en-US" sz="1600" dirty="0"/>
          </a:p>
          <a:p>
            <a:pPr marL="457200" lvl="1" indent="0" algn="just">
              <a:buNone/>
            </a:pPr>
            <a:endParaRPr lang="en-US" sz="1600" dirty="0"/>
          </a:p>
        </p:txBody>
      </p:sp>
      <p:sp>
        <p:nvSpPr>
          <p:cNvPr id="4" name="Content Placeholder 2">
            <a:extLst>
              <a:ext uri="{FF2B5EF4-FFF2-40B4-BE49-F238E27FC236}">
                <a16:creationId xmlns:a16="http://schemas.microsoft.com/office/drawing/2014/main" id="{4CD9A78D-498A-8969-FC4C-C8D45DEC7231}"/>
              </a:ext>
            </a:extLst>
          </p:cNvPr>
          <p:cNvSpPr txBox="1">
            <a:spLocks/>
          </p:cNvSpPr>
          <p:nvPr/>
        </p:nvSpPr>
        <p:spPr>
          <a:xfrm>
            <a:off x="6191075" y="1375795"/>
            <a:ext cx="5813571" cy="523473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600" b="1" u="sng" dirty="0"/>
              <a:t>L2:</a:t>
            </a:r>
          </a:p>
          <a:p>
            <a:pPr marL="514350" indent="-514350" algn="just" rtl="0">
              <a:buFont typeface="+mj-lt"/>
              <a:buAutoNum type="arabicPeriod"/>
            </a:pPr>
            <a:r>
              <a:rPr lang="en-US" sz="2600" dirty="0"/>
              <a:t>SME level knowledge of Business applications:</a:t>
            </a:r>
          </a:p>
          <a:p>
            <a:pPr marL="971550" lvl="1" indent="-514350" algn="just">
              <a:buFont typeface="+mj-lt"/>
              <a:buAutoNum type="alphaLcParenR"/>
            </a:pPr>
            <a:r>
              <a:rPr lang="en-US" sz="2600" dirty="0"/>
              <a:t>Have the architecture level knowledge.</a:t>
            </a:r>
          </a:p>
          <a:p>
            <a:pPr marL="971550" lvl="1" indent="-514350" algn="just">
              <a:buFont typeface="+mj-lt"/>
              <a:buAutoNum type="alphaLcParenR"/>
            </a:pPr>
            <a:r>
              <a:rPr lang="en-US" sz="2600" dirty="0"/>
              <a:t>Have dev contacts and servers/DB level details.</a:t>
            </a:r>
          </a:p>
          <a:p>
            <a:pPr marL="971550" lvl="1" indent="-514350" algn="just">
              <a:buFont typeface="+mj-lt"/>
              <a:buAutoNum type="alphaLcParenR"/>
            </a:pPr>
            <a:r>
              <a:rPr lang="en-US" sz="2600" dirty="0"/>
              <a:t>Well equipped with log analysis.</a:t>
            </a:r>
          </a:p>
          <a:p>
            <a:pPr marL="971550" lvl="1" indent="-514350" algn="just">
              <a:buFont typeface="+mj-lt"/>
              <a:buAutoNum type="alphaLcParenR"/>
            </a:pPr>
            <a:r>
              <a:rPr lang="en-US" sz="2600" dirty="0"/>
              <a:t>Periodic review of Infra, </a:t>
            </a:r>
            <a:r>
              <a:rPr lang="en-US" sz="2600" dirty="0" err="1"/>
              <a:t>ControlM</a:t>
            </a:r>
            <a:r>
              <a:rPr lang="en-US" sz="2600" dirty="0"/>
              <a:t>, DB, AppDynamics, Splunk alerts.</a:t>
            </a:r>
          </a:p>
          <a:p>
            <a:pPr marL="971550" lvl="1" indent="-514350" algn="just">
              <a:buFont typeface="+mj-lt"/>
              <a:buAutoNum type="alphaLcParenR"/>
            </a:pPr>
            <a:r>
              <a:rPr lang="en-US" sz="2600" dirty="0"/>
              <a:t>Have knowledge to debug and to carry out RCA.</a:t>
            </a:r>
          </a:p>
          <a:p>
            <a:pPr marL="514350" indent="-514350" algn="just" rtl="0">
              <a:buFont typeface="+mj-lt"/>
              <a:buAutoNum type="arabicPeriod"/>
            </a:pPr>
            <a:r>
              <a:rPr lang="en-US" sz="2600" dirty="0"/>
              <a:t>Triage critical business outages with the help of various stakeholders and communicate with dev, infra and Senior Management.</a:t>
            </a:r>
          </a:p>
          <a:p>
            <a:pPr marL="514350" indent="-514350" algn="just" rtl="0">
              <a:buFont typeface="+mj-lt"/>
              <a:buAutoNum type="arabicPeriod"/>
            </a:pPr>
            <a:r>
              <a:rPr lang="en-US" sz="2600" dirty="0"/>
              <a:t>Develop SOPs or KB for recurring incidents or SRs </a:t>
            </a:r>
          </a:p>
          <a:p>
            <a:pPr marL="514350" indent="-514350" algn="just" rtl="0">
              <a:buFont typeface="+mj-lt"/>
              <a:buAutoNum type="arabicPeriod"/>
            </a:pPr>
            <a:r>
              <a:rPr lang="en-US" sz="2600" dirty="0"/>
              <a:t>Problem management </a:t>
            </a:r>
          </a:p>
          <a:p>
            <a:pPr marL="514350" indent="-514350" algn="just" rtl="0">
              <a:buFont typeface="+mj-lt"/>
              <a:buAutoNum type="arabicPeriod"/>
            </a:pPr>
            <a:r>
              <a:rPr lang="en-US" sz="2600" dirty="0"/>
              <a:t>Incident Management (extension of L1 support)</a:t>
            </a:r>
          </a:p>
          <a:p>
            <a:pPr marL="514350" indent="-514350" algn="just" rtl="0">
              <a:buFont typeface="+mj-lt"/>
              <a:buAutoNum type="arabicPeriod"/>
            </a:pPr>
            <a:r>
              <a:rPr lang="en-US" sz="2600" dirty="0"/>
              <a:t>Sync with Change and Infra team for weekend changes and prioritize sanity and impact </a:t>
            </a:r>
          </a:p>
          <a:p>
            <a:pPr marL="514350" indent="-514350" algn="just" rtl="0">
              <a:buFont typeface="+mj-lt"/>
              <a:buAutoNum type="arabicPeriod"/>
            </a:pPr>
            <a:r>
              <a:rPr lang="en-US" sz="2600" dirty="0"/>
              <a:t>Regular review of ServiceNow/Tableau dashboards</a:t>
            </a:r>
          </a:p>
          <a:p>
            <a:pPr marL="0" indent="0" algn="just" rtl="0">
              <a:buNone/>
            </a:pPr>
            <a:endParaRPr lang="en-US" sz="2600" dirty="0"/>
          </a:p>
          <a:p>
            <a:pPr marL="0" indent="0" algn="just">
              <a:buFont typeface="Arial" panose="020B0604020202020204" pitchFamily="34" charset="0"/>
              <a:buNone/>
            </a:pPr>
            <a:r>
              <a:rPr lang="en-US" dirty="0"/>
              <a:t> </a:t>
            </a:r>
            <a:endParaRPr lang="en-IN" dirty="0"/>
          </a:p>
        </p:txBody>
      </p:sp>
    </p:spTree>
    <p:extLst>
      <p:ext uri="{BB962C8B-B14F-4D97-AF65-F5344CB8AC3E}">
        <p14:creationId xmlns:p14="http://schemas.microsoft.com/office/powerpoint/2010/main" val="194434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B928-DB64-95E8-66FF-7694AC33DD94}"/>
              </a:ext>
            </a:extLst>
          </p:cNvPr>
          <p:cNvSpPr>
            <a:spLocks noGrp="1"/>
          </p:cNvSpPr>
          <p:nvPr>
            <p:ph type="title"/>
          </p:nvPr>
        </p:nvSpPr>
        <p:spPr/>
        <p:txBody>
          <a:bodyPr/>
          <a:lstStyle/>
          <a:p>
            <a:r>
              <a:rPr lang="en-US" dirty="0"/>
              <a:t>APS TEAM -&gt; ADDITIONAL ACTIVITIES</a:t>
            </a:r>
            <a:endParaRPr lang="en-IN" dirty="0"/>
          </a:p>
        </p:txBody>
      </p:sp>
      <p:pic>
        <p:nvPicPr>
          <p:cNvPr id="5" name="Content Placeholder 4">
            <a:extLst>
              <a:ext uri="{FF2B5EF4-FFF2-40B4-BE49-F238E27FC236}">
                <a16:creationId xmlns:a16="http://schemas.microsoft.com/office/drawing/2014/main" id="{6B203A38-1B65-6FEA-264C-7207368BE58F}"/>
              </a:ext>
            </a:extLst>
          </p:cNvPr>
          <p:cNvPicPr>
            <a:picLocks noGrp="1" noChangeAspect="1"/>
          </p:cNvPicPr>
          <p:nvPr>
            <p:ph idx="1"/>
          </p:nvPr>
        </p:nvPicPr>
        <p:blipFill>
          <a:blip r:embed="rId2"/>
          <a:stretch>
            <a:fillRect/>
          </a:stretch>
        </p:blipFill>
        <p:spPr>
          <a:xfrm>
            <a:off x="2616920" y="1825625"/>
            <a:ext cx="6958160" cy="4351338"/>
          </a:xfrm>
        </p:spPr>
      </p:pic>
    </p:spTree>
    <p:extLst>
      <p:ext uri="{BB962C8B-B14F-4D97-AF65-F5344CB8AC3E}">
        <p14:creationId xmlns:p14="http://schemas.microsoft.com/office/powerpoint/2010/main" val="5337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45160-F46B-7056-9879-3A42230F5097}"/>
              </a:ext>
            </a:extLst>
          </p:cNvPr>
          <p:cNvSpPr>
            <a:spLocks noGrp="1"/>
          </p:cNvSpPr>
          <p:nvPr>
            <p:ph type="title"/>
          </p:nvPr>
        </p:nvSpPr>
        <p:spPr>
          <a:xfrm>
            <a:off x="630936" y="639520"/>
            <a:ext cx="3429000" cy="1719072"/>
          </a:xfrm>
        </p:spPr>
        <p:txBody>
          <a:bodyPr anchor="b">
            <a:normAutofit/>
          </a:bodyPr>
          <a:lstStyle/>
          <a:p>
            <a:r>
              <a:rPr lang="en-US" sz="2600" b="1" u="sng" dirty="0"/>
              <a:t>Key engagements for APS team</a:t>
            </a:r>
            <a:br>
              <a:rPr lang="en-US" sz="2600" dirty="0"/>
            </a:br>
            <a:endParaRPr lang="en-IN" sz="26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00497C-1541-2AD9-2262-5FF9814ED5C1}"/>
              </a:ext>
            </a:extLst>
          </p:cNvPr>
          <p:cNvSpPr>
            <a:spLocks noGrp="1"/>
          </p:cNvSpPr>
          <p:nvPr>
            <p:ph idx="1"/>
          </p:nvPr>
        </p:nvSpPr>
        <p:spPr>
          <a:xfrm>
            <a:off x="630936" y="2807208"/>
            <a:ext cx="3429000" cy="3410712"/>
          </a:xfrm>
        </p:spPr>
        <p:txBody>
          <a:bodyPr anchor="t">
            <a:normAutofit/>
          </a:bodyPr>
          <a:lstStyle/>
          <a:p>
            <a:r>
              <a:rPr lang="en-US" sz="2200" dirty="0"/>
              <a:t>Incident management</a:t>
            </a:r>
          </a:p>
          <a:p>
            <a:r>
              <a:rPr lang="en-US" sz="2200" dirty="0"/>
              <a:t>Problem management</a:t>
            </a:r>
          </a:p>
          <a:p>
            <a:r>
              <a:rPr lang="en-US" sz="2200" dirty="0"/>
              <a:t>Change management</a:t>
            </a:r>
          </a:p>
          <a:p>
            <a:r>
              <a:rPr lang="en-US" sz="2200" dirty="0"/>
              <a:t>Release and deployment management</a:t>
            </a:r>
            <a:endParaRPr lang="en-IN" sz="2200" dirty="0"/>
          </a:p>
        </p:txBody>
      </p:sp>
      <p:pic>
        <p:nvPicPr>
          <p:cNvPr id="5" name="Picture 4">
            <a:extLst>
              <a:ext uri="{FF2B5EF4-FFF2-40B4-BE49-F238E27FC236}">
                <a16:creationId xmlns:a16="http://schemas.microsoft.com/office/drawing/2014/main" id="{7381239A-BA36-43EB-A15D-55729A7B2912}"/>
              </a:ext>
            </a:extLst>
          </p:cNvPr>
          <p:cNvPicPr>
            <a:picLocks noChangeAspect="1"/>
          </p:cNvPicPr>
          <p:nvPr/>
        </p:nvPicPr>
        <p:blipFill>
          <a:blip r:embed="rId2"/>
          <a:stretch>
            <a:fillRect/>
          </a:stretch>
        </p:blipFill>
        <p:spPr>
          <a:xfrm>
            <a:off x="5105831" y="640080"/>
            <a:ext cx="6000650" cy="5577840"/>
          </a:xfrm>
          <a:prstGeom prst="rect">
            <a:avLst/>
          </a:prstGeom>
        </p:spPr>
      </p:pic>
    </p:spTree>
    <p:extLst>
      <p:ext uri="{BB962C8B-B14F-4D97-AF65-F5344CB8AC3E}">
        <p14:creationId xmlns:p14="http://schemas.microsoft.com/office/powerpoint/2010/main" val="272845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E298-9B3D-5B93-E96B-710149451C4A}"/>
              </a:ext>
            </a:extLst>
          </p:cNvPr>
          <p:cNvSpPr>
            <a:spLocks noGrp="1"/>
          </p:cNvSpPr>
          <p:nvPr>
            <p:ph type="title"/>
          </p:nvPr>
        </p:nvSpPr>
        <p:spPr/>
        <p:txBody>
          <a:bodyPr>
            <a:normAutofit/>
          </a:bodyPr>
          <a:lstStyle/>
          <a:p>
            <a:r>
              <a:rPr lang="en-IN" sz="3200" b="1" u="sng" dirty="0"/>
              <a:t>Incident Management</a:t>
            </a:r>
            <a:br>
              <a:rPr lang="en-US" sz="3200" b="1" u="sng" dirty="0"/>
            </a:br>
            <a:endParaRPr lang="en-IN" sz="3200" b="1" u="sng" dirty="0"/>
          </a:p>
        </p:txBody>
      </p:sp>
      <p:sp>
        <p:nvSpPr>
          <p:cNvPr id="3" name="Content Placeholder 2">
            <a:extLst>
              <a:ext uri="{FF2B5EF4-FFF2-40B4-BE49-F238E27FC236}">
                <a16:creationId xmlns:a16="http://schemas.microsoft.com/office/drawing/2014/main" id="{08562982-8263-C5B4-2642-93EFF39870B1}"/>
              </a:ext>
            </a:extLst>
          </p:cNvPr>
          <p:cNvSpPr>
            <a:spLocks noGrp="1"/>
          </p:cNvSpPr>
          <p:nvPr>
            <p:ph idx="1"/>
          </p:nvPr>
        </p:nvSpPr>
        <p:spPr/>
        <p:txBody>
          <a:bodyPr>
            <a:normAutofit/>
          </a:bodyPr>
          <a:lstStyle/>
          <a:p>
            <a:pPr marL="0" indent="0" algn="just">
              <a:buNone/>
            </a:pPr>
            <a:r>
              <a:rPr lang="en-US" sz="1600" dirty="0"/>
              <a:t>Incident management is the process of managing IT service disruptions and restoring services within agreed service level agreements (SLAs). The scope of incident management starts with an end user reporting an issue and ends with a service desk team member resolving that issue.</a:t>
            </a:r>
          </a:p>
          <a:p>
            <a:pPr marL="0" indent="0" algn="just">
              <a:buNone/>
            </a:pPr>
            <a:endParaRPr lang="en-US" sz="1600" dirty="0"/>
          </a:p>
          <a:p>
            <a:pPr marL="0" indent="0" algn="just">
              <a:buNone/>
            </a:pPr>
            <a:r>
              <a:rPr lang="en-US" sz="1600" dirty="0"/>
              <a:t>There are five steps in an incident management plan:</a:t>
            </a:r>
          </a:p>
          <a:p>
            <a:pPr algn="just"/>
            <a:r>
              <a:rPr lang="en-US" sz="1600" dirty="0"/>
              <a:t>Incident identification.</a:t>
            </a:r>
          </a:p>
          <a:p>
            <a:pPr algn="just"/>
            <a:r>
              <a:rPr lang="en-US" sz="1600" dirty="0"/>
              <a:t>Incident categorization.</a:t>
            </a:r>
          </a:p>
          <a:p>
            <a:pPr algn="just"/>
            <a:r>
              <a:rPr lang="en-US" sz="1600" dirty="0"/>
              <a:t>Incident prioritization.</a:t>
            </a:r>
          </a:p>
          <a:p>
            <a:pPr algn="just"/>
            <a:r>
              <a:rPr lang="en-US" sz="1600" dirty="0"/>
              <a:t>Incident response.</a:t>
            </a:r>
          </a:p>
          <a:p>
            <a:pPr algn="just"/>
            <a:r>
              <a:rPr lang="en-US" sz="1600" dirty="0"/>
              <a:t>Incident closure.</a:t>
            </a:r>
          </a:p>
        </p:txBody>
      </p:sp>
      <p:pic>
        <p:nvPicPr>
          <p:cNvPr id="5" name="Picture 4">
            <a:extLst>
              <a:ext uri="{FF2B5EF4-FFF2-40B4-BE49-F238E27FC236}">
                <a16:creationId xmlns:a16="http://schemas.microsoft.com/office/drawing/2014/main" id="{9C9A18D7-2978-868D-4C0C-00C037978EAA}"/>
              </a:ext>
            </a:extLst>
          </p:cNvPr>
          <p:cNvPicPr>
            <a:picLocks noChangeAspect="1"/>
          </p:cNvPicPr>
          <p:nvPr/>
        </p:nvPicPr>
        <p:blipFill>
          <a:blip r:embed="rId2"/>
          <a:stretch>
            <a:fillRect/>
          </a:stretch>
        </p:blipFill>
        <p:spPr>
          <a:xfrm>
            <a:off x="5603976" y="3250472"/>
            <a:ext cx="5648325" cy="2571750"/>
          </a:xfrm>
          <a:prstGeom prst="rect">
            <a:avLst/>
          </a:prstGeom>
        </p:spPr>
      </p:pic>
    </p:spTree>
    <p:extLst>
      <p:ext uri="{BB962C8B-B14F-4D97-AF65-F5344CB8AC3E}">
        <p14:creationId xmlns:p14="http://schemas.microsoft.com/office/powerpoint/2010/main" val="94085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3FA9-8657-D664-FCB3-FF64B41F0E7B}"/>
              </a:ext>
            </a:extLst>
          </p:cNvPr>
          <p:cNvSpPr>
            <a:spLocks noGrp="1"/>
          </p:cNvSpPr>
          <p:nvPr>
            <p:ph type="title"/>
          </p:nvPr>
        </p:nvSpPr>
        <p:spPr/>
        <p:txBody>
          <a:bodyPr>
            <a:normAutofit/>
          </a:bodyPr>
          <a:lstStyle/>
          <a:p>
            <a:r>
              <a:rPr lang="en-US" sz="3200" b="1" u="sng" dirty="0"/>
              <a:t>INCIDENT PROCESS:</a:t>
            </a:r>
            <a:endParaRPr lang="en-IN" sz="3200" b="1" u="sng" dirty="0"/>
          </a:p>
        </p:txBody>
      </p:sp>
      <p:pic>
        <p:nvPicPr>
          <p:cNvPr id="5" name="Content Placeholder 4" descr="A diagram of a company&#10;&#10;Description automatically generated">
            <a:extLst>
              <a:ext uri="{FF2B5EF4-FFF2-40B4-BE49-F238E27FC236}">
                <a16:creationId xmlns:a16="http://schemas.microsoft.com/office/drawing/2014/main" id="{1C309B9B-C684-AA07-7D1E-86F894B90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26" y="1825625"/>
            <a:ext cx="10834255" cy="4898448"/>
          </a:xfrm>
        </p:spPr>
      </p:pic>
    </p:spTree>
    <p:extLst>
      <p:ext uri="{BB962C8B-B14F-4D97-AF65-F5344CB8AC3E}">
        <p14:creationId xmlns:p14="http://schemas.microsoft.com/office/powerpoint/2010/main" val="156906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47dcaf8-0ddc-426e-8eaa-fa982e2d5739"/>
    <ds:schemaRef ds:uri="http://schemas.openxmlformats.org/package/2006/metadata/core-properties"/>
    <ds:schemaRef ds:uri="46ccd29f-f70d-4609-a317-8968d41a404d"/>
    <ds:schemaRef ds:uri="http://www.w3.org/XML/1998/namespace"/>
    <ds:schemaRef ds:uri="http://purl.org/dc/dcmitype/"/>
  </ds:schemaRefs>
</ds:datastoreItem>
</file>

<file path=customXml/itemProps2.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CBFD2-4135-4725-BBEC-E27ABA88DC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Avenir Next LT Pro</vt:lpstr>
      <vt:lpstr>Calibri</vt:lpstr>
      <vt:lpstr>Calibri Light</vt:lpstr>
      <vt:lpstr>Office Theme</vt:lpstr>
      <vt:lpstr>EmpowHer</vt:lpstr>
      <vt:lpstr>Agenda</vt:lpstr>
      <vt:lpstr>Introduction</vt:lpstr>
      <vt:lpstr>What is Production Support?</vt:lpstr>
      <vt:lpstr>Roles &amp; Responsibilities of the Production Support Team </vt:lpstr>
      <vt:lpstr>APS TEAM -&gt; ADDITIONAL ACTIVITIES</vt:lpstr>
      <vt:lpstr>Key engagements for APS team </vt:lpstr>
      <vt:lpstr>Incident Management </vt:lpstr>
      <vt:lpstr>INCIDENT PROCESS:</vt:lpstr>
      <vt:lpstr>PRODUCTION SUPPORT TEAM ENGAGEMENTS:</vt:lpstr>
      <vt:lpstr>PRODUCTION SUPPORT TEAM ENGAGEMENTS: (contd)..</vt:lpstr>
      <vt:lpstr>PRODUCTION SUPPORT TEAM ENGAGEMENTS: (contd)..</vt:lpstr>
      <vt:lpstr>Skills Required in the Production Support Team</vt:lpstr>
      <vt:lpstr>Conclusion </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Binayak Parashar (MIS)</cp:lastModifiedBy>
  <cp:revision>10</cp:revision>
  <dcterms:created xsi:type="dcterms:W3CDTF">2023-07-20T08:27:39Z</dcterms:created>
  <dcterms:modified xsi:type="dcterms:W3CDTF">2023-08-07T11:38:02Z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