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3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37BB0-7597-4BAC-9DB7-D1208D5EB204}" v="48" dt="2024-09-19T17:09:48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" y="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Mathew (Ratings - Tech)" userId="195d3f29-dcd9-4a47-a9e3-b1fdd6911a80" providerId="ADAL" clId="{EE537BB0-7597-4BAC-9DB7-D1208D5EB204}"/>
    <pc:docChg chg="undo custSel addSld delSld modSld sldOrd">
      <pc:chgData name="Divya Mathew (Ratings - Tech)" userId="195d3f29-dcd9-4a47-a9e3-b1fdd6911a80" providerId="ADAL" clId="{EE537BB0-7597-4BAC-9DB7-D1208D5EB204}" dt="2024-09-19T17:11:35.478" v="693" actId="14100"/>
      <pc:docMkLst>
        <pc:docMk/>
      </pc:docMkLst>
      <pc:sldChg chg="addSp delSp modSp mod setBg">
        <pc:chgData name="Divya Mathew (Ratings - Tech)" userId="195d3f29-dcd9-4a47-a9e3-b1fdd6911a80" providerId="ADAL" clId="{EE537BB0-7597-4BAC-9DB7-D1208D5EB204}" dt="2024-09-19T17:07:59.058" v="627" actId="255"/>
        <pc:sldMkLst>
          <pc:docMk/>
          <pc:sldMk cId="2345632211" sldId="256"/>
        </pc:sldMkLst>
        <pc:spChg chg="mod">
          <ac:chgData name="Divya Mathew (Ratings - Tech)" userId="195d3f29-dcd9-4a47-a9e3-b1fdd6911a80" providerId="ADAL" clId="{EE537BB0-7597-4BAC-9DB7-D1208D5EB204}" dt="2024-09-19T17:07:52.759" v="624" actId="26606"/>
          <ac:spMkLst>
            <pc:docMk/>
            <pc:sldMk cId="2345632211" sldId="256"/>
            <ac:spMk id="2" creationId="{90B20FEA-4A1E-75E1-1501-4709C2335CB5}"/>
          </ac:spMkLst>
        </pc:spChg>
        <pc:spChg chg="mod">
          <ac:chgData name="Divya Mathew (Ratings - Tech)" userId="195d3f29-dcd9-4a47-a9e3-b1fdd6911a80" providerId="ADAL" clId="{EE537BB0-7597-4BAC-9DB7-D1208D5EB204}" dt="2024-09-19T17:07:59.058" v="627" actId="255"/>
          <ac:spMkLst>
            <pc:docMk/>
            <pc:sldMk cId="2345632211" sldId="256"/>
            <ac:spMk id="3" creationId="{92FED597-C438-939C-2AC3-4016611AD12D}"/>
          </ac:spMkLst>
        </pc:spChg>
        <pc:spChg chg="add del">
          <ac:chgData name="Divya Mathew (Ratings - Tech)" userId="195d3f29-dcd9-4a47-a9e3-b1fdd6911a80" providerId="ADAL" clId="{EE537BB0-7597-4BAC-9DB7-D1208D5EB204}" dt="2024-09-19T17:07:11.794" v="609" actId="26606"/>
          <ac:spMkLst>
            <pc:docMk/>
            <pc:sldMk cId="2345632211" sldId="256"/>
            <ac:spMk id="8" creationId="{A134706B-150F-487B-B4FB-34C10219C72F}"/>
          </ac:spMkLst>
        </pc:spChg>
        <pc:spChg chg="add del">
          <ac:chgData name="Divya Mathew (Ratings - Tech)" userId="195d3f29-dcd9-4a47-a9e3-b1fdd6911a80" providerId="ADAL" clId="{EE537BB0-7597-4BAC-9DB7-D1208D5EB204}" dt="2024-09-19T17:07:11.794" v="609" actId="26606"/>
          <ac:spMkLst>
            <pc:docMk/>
            <pc:sldMk cId="2345632211" sldId="256"/>
            <ac:spMk id="10" creationId="{25FD23E7-C75D-4AFA-A4D4-BE5558110941}"/>
          </ac:spMkLst>
        </pc:spChg>
        <pc:spChg chg="add del">
          <ac:chgData name="Divya Mathew (Ratings - Tech)" userId="195d3f29-dcd9-4a47-a9e3-b1fdd6911a80" providerId="ADAL" clId="{EE537BB0-7597-4BAC-9DB7-D1208D5EB204}" dt="2024-09-19T17:07:11.794" v="609" actId="26606"/>
          <ac:spMkLst>
            <pc:docMk/>
            <pc:sldMk cId="2345632211" sldId="256"/>
            <ac:spMk id="12" creationId="{D6705569-F545-4F47-A260-A9202826EA20}"/>
          </ac:spMkLst>
        </pc:spChg>
        <pc:spChg chg="add del">
          <ac:chgData name="Divya Mathew (Ratings - Tech)" userId="195d3f29-dcd9-4a47-a9e3-b1fdd6911a80" providerId="ADAL" clId="{EE537BB0-7597-4BAC-9DB7-D1208D5EB204}" dt="2024-09-19T17:07:52.796" v="625" actId="26606"/>
          <ac:spMkLst>
            <pc:docMk/>
            <pc:sldMk cId="2345632211" sldId="256"/>
            <ac:spMk id="17" creationId="{C9A36457-A5F4-4103-A443-02581C09185B}"/>
          </ac:spMkLst>
        </pc:spChg>
        <pc:spChg chg="add del">
          <ac:chgData name="Divya Mathew (Ratings - Tech)" userId="195d3f29-dcd9-4a47-a9e3-b1fdd6911a80" providerId="ADAL" clId="{EE537BB0-7597-4BAC-9DB7-D1208D5EB204}" dt="2024-09-19T17:07:52.796" v="625" actId="26606"/>
          <ac:spMkLst>
            <pc:docMk/>
            <pc:sldMk cId="2345632211" sldId="256"/>
            <ac:spMk id="19" creationId="{DC5FB7E8-B636-40FA-BE8D-48145C0F5C57}"/>
          </ac:spMkLst>
        </pc:spChg>
        <pc:spChg chg="add del">
          <ac:chgData name="Divya Mathew (Ratings - Tech)" userId="195d3f29-dcd9-4a47-a9e3-b1fdd6911a80" providerId="ADAL" clId="{EE537BB0-7597-4BAC-9DB7-D1208D5EB204}" dt="2024-09-19T17:07:52.796" v="625" actId="26606"/>
          <ac:spMkLst>
            <pc:docMk/>
            <pc:sldMk cId="2345632211" sldId="256"/>
            <ac:spMk id="21" creationId="{142DCE2C-2863-46FA-9BE7-24365A24D9BA}"/>
          </ac:spMkLst>
        </pc:spChg>
        <pc:spChg chg="add del">
          <ac:chgData name="Divya Mathew (Ratings - Tech)" userId="195d3f29-dcd9-4a47-a9e3-b1fdd6911a80" providerId="ADAL" clId="{EE537BB0-7597-4BAC-9DB7-D1208D5EB204}" dt="2024-09-19T17:07:52.759" v="624" actId="26606"/>
          <ac:spMkLst>
            <pc:docMk/>
            <pc:sldMk cId="2345632211" sldId="256"/>
            <ac:spMk id="26" creationId="{C9A36457-A5F4-4103-A443-02581C09185B}"/>
          </ac:spMkLst>
        </pc:spChg>
        <pc:spChg chg="add del">
          <ac:chgData name="Divya Mathew (Ratings - Tech)" userId="195d3f29-dcd9-4a47-a9e3-b1fdd6911a80" providerId="ADAL" clId="{EE537BB0-7597-4BAC-9DB7-D1208D5EB204}" dt="2024-09-19T17:07:52.759" v="624" actId="26606"/>
          <ac:spMkLst>
            <pc:docMk/>
            <pc:sldMk cId="2345632211" sldId="256"/>
            <ac:spMk id="28" creationId="{AA5CF486-D9E5-4A66-898A-F3D62B81B15E}"/>
          </ac:spMkLst>
        </pc:spChg>
        <pc:spChg chg="add">
          <ac:chgData name="Divya Mathew (Ratings - Tech)" userId="195d3f29-dcd9-4a47-a9e3-b1fdd6911a80" providerId="ADAL" clId="{EE537BB0-7597-4BAC-9DB7-D1208D5EB204}" dt="2024-09-19T17:07:52.796" v="625" actId="26606"/>
          <ac:spMkLst>
            <pc:docMk/>
            <pc:sldMk cId="2345632211" sldId="256"/>
            <ac:spMk id="30" creationId="{142DCE2C-2863-46FA-9BE7-24365A24D9BA}"/>
          </ac:spMkLst>
        </pc:spChg>
        <pc:spChg chg="add">
          <ac:chgData name="Divya Mathew (Ratings - Tech)" userId="195d3f29-dcd9-4a47-a9e3-b1fdd6911a80" providerId="ADAL" clId="{EE537BB0-7597-4BAC-9DB7-D1208D5EB204}" dt="2024-09-19T17:07:52.796" v="625" actId="26606"/>
          <ac:spMkLst>
            <pc:docMk/>
            <pc:sldMk cId="2345632211" sldId="256"/>
            <ac:spMk id="31" creationId="{C9A36457-A5F4-4103-A443-02581C09185B}"/>
          </ac:spMkLst>
        </pc:spChg>
        <pc:spChg chg="add">
          <ac:chgData name="Divya Mathew (Ratings - Tech)" userId="195d3f29-dcd9-4a47-a9e3-b1fdd6911a80" providerId="ADAL" clId="{EE537BB0-7597-4BAC-9DB7-D1208D5EB204}" dt="2024-09-19T17:07:52.796" v="625" actId="26606"/>
          <ac:spMkLst>
            <pc:docMk/>
            <pc:sldMk cId="2345632211" sldId="256"/>
            <ac:spMk id="32" creationId="{DC5FB7E8-B636-40FA-BE8D-48145C0F5C57}"/>
          </ac:spMkLst>
        </pc:spChg>
      </pc:sldChg>
      <pc:sldChg chg="addSp modSp mod setBg">
        <pc:chgData name="Divya Mathew (Ratings - Tech)" userId="195d3f29-dcd9-4a47-a9e3-b1fdd6911a80" providerId="ADAL" clId="{EE537BB0-7597-4BAC-9DB7-D1208D5EB204}" dt="2024-09-19T17:06:33.670" v="592" actId="14100"/>
        <pc:sldMkLst>
          <pc:docMk/>
          <pc:sldMk cId="1633981694" sldId="257"/>
        </pc:sldMkLst>
        <pc:spChg chg="mod">
          <ac:chgData name="Divya Mathew (Ratings - Tech)" userId="195d3f29-dcd9-4a47-a9e3-b1fdd6911a80" providerId="ADAL" clId="{EE537BB0-7597-4BAC-9DB7-D1208D5EB204}" dt="2024-09-19T17:06:28.205" v="590" actId="26606"/>
          <ac:spMkLst>
            <pc:docMk/>
            <pc:sldMk cId="1633981694" sldId="257"/>
            <ac:spMk id="2" creationId="{04311261-21AE-6973-BD7F-1F8D3128E64B}"/>
          </ac:spMkLst>
        </pc:spChg>
        <pc:spChg chg="mod">
          <ac:chgData name="Divya Mathew (Ratings - Tech)" userId="195d3f29-dcd9-4a47-a9e3-b1fdd6911a80" providerId="ADAL" clId="{EE537BB0-7597-4BAC-9DB7-D1208D5EB204}" dt="2024-09-19T17:06:33.670" v="592" actId="14100"/>
          <ac:spMkLst>
            <pc:docMk/>
            <pc:sldMk cId="1633981694" sldId="257"/>
            <ac:spMk id="3" creationId="{DF9AE4F2-FB2A-B1C9-2EDB-A9F1A5C5C043}"/>
          </ac:spMkLst>
        </pc:spChg>
        <pc:spChg chg="add">
          <ac:chgData name="Divya Mathew (Ratings - Tech)" userId="195d3f29-dcd9-4a47-a9e3-b1fdd6911a80" providerId="ADAL" clId="{EE537BB0-7597-4BAC-9DB7-D1208D5EB204}" dt="2024-09-19T16:08:40.607" v="27"/>
          <ac:spMkLst>
            <pc:docMk/>
            <pc:sldMk cId="1633981694" sldId="257"/>
            <ac:spMk id="4" creationId="{EF1743B5-AC5E-49ED-755B-C74E1BC5E6F2}"/>
          </ac:spMkLst>
        </pc:spChg>
        <pc:spChg chg="add">
          <ac:chgData name="Divya Mathew (Ratings - Tech)" userId="195d3f29-dcd9-4a47-a9e3-b1fdd6911a80" providerId="ADAL" clId="{EE537BB0-7597-4BAC-9DB7-D1208D5EB204}" dt="2024-09-19T17:06:28.205" v="590" actId="26606"/>
          <ac:spMkLst>
            <pc:docMk/>
            <pc:sldMk cId="1633981694" sldId="257"/>
            <ac:spMk id="8" creationId="{C9A36457-A5F4-4103-A443-02581C09185B}"/>
          </ac:spMkLst>
        </pc:spChg>
        <pc:spChg chg="add">
          <ac:chgData name="Divya Mathew (Ratings - Tech)" userId="195d3f29-dcd9-4a47-a9e3-b1fdd6911a80" providerId="ADAL" clId="{EE537BB0-7597-4BAC-9DB7-D1208D5EB204}" dt="2024-09-19T17:06:28.205" v="590" actId="26606"/>
          <ac:spMkLst>
            <pc:docMk/>
            <pc:sldMk cId="1633981694" sldId="257"/>
            <ac:spMk id="10" creationId="{AA5CF486-D9E5-4A66-898A-F3D62B81B15E}"/>
          </ac:spMkLst>
        </pc:spChg>
      </pc:sldChg>
      <pc:sldChg chg="addSp modSp mod setBg">
        <pc:chgData name="Divya Mathew (Ratings - Tech)" userId="195d3f29-dcd9-4a47-a9e3-b1fdd6911a80" providerId="ADAL" clId="{EE537BB0-7597-4BAC-9DB7-D1208D5EB204}" dt="2024-09-19T17:06:25.303" v="589" actId="26606"/>
        <pc:sldMkLst>
          <pc:docMk/>
          <pc:sldMk cId="3137148133" sldId="258"/>
        </pc:sldMkLst>
        <pc:spChg chg="mod">
          <ac:chgData name="Divya Mathew (Ratings - Tech)" userId="195d3f29-dcd9-4a47-a9e3-b1fdd6911a80" providerId="ADAL" clId="{EE537BB0-7597-4BAC-9DB7-D1208D5EB204}" dt="2024-09-19T17:06:25.303" v="589" actId="26606"/>
          <ac:spMkLst>
            <pc:docMk/>
            <pc:sldMk cId="3137148133" sldId="258"/>
            <ac:spMk id="2" creationId="{F5C6BB7E-58A4-B265-7415-43A4EAB65CC2}"/>
          </ac:spMkLst>
        </pc:spChg>
        <pc:spChg chg="mod">
          <ac:chgData name="Divya Mathew (Ratings - Tech)" userId="195d3f29-dcd9-4a47-a9e3-b1fdd6911a80" providerId="ADAL" clId="{EE537BB0-7597-4BAC-9DB7-D1208D5EB204}" dt="2024-09-19T17:06:25.303" v="589" actId="26606"/>
          <ac:spMkLst>
            <pc:docMk/>
            <pc:sldMk cId="3137148133" sldId="258"/>
            <ac:spMk id="3" creationId="{A5022E72-7CDD-DDDC-AC1D-2A503BF3F7BA}"/>
          </ac:spMkLst>
        </pc:spChg>
        <pc:spChg chg="add">
          <ac:chgData name="Divya Mathew (Ratings - Tech)" userId="195d3f29-dcd9-4a47-a9e3-b1fdd6911a80" providerId="ADAL" clId="{EE537BB0-7597-4BAC-9DB7-D1208D5EB204}" dt="2024-09-19T17:06:25.303" v="589" actId="26606"/>
          <ac:spMkLst>
            <pc:docMk/>
            <pc:sldMk cId="3137148133" sldId="258"/>
            <ac:spMk id="8" creationId="{C9A36457-A5F4-4103-A443-02581C09185B}"/>
          </ac:spMkLst>
        </pc:spChg>
        <pc:spChg chg="add">
          <ac:chgData name="Divya Mathew (Ratings - Tech)" userId="195d3f29-dcd9-4a47-a9e3-b1fdd6911a80" providerId="ADAL" clId="{EE537BB0-7597-4BAC-9DB7-D1208D5EB204}" dt="2024-09-19T17:06:25.303" v="589" actId="26606"/>
          <ac:spMkLst>
            <pc:docMk/>
            <pc:sldMk cId="3137148133" sldId="258"/>
            <ac:spMk id="10" creationId="{AA5CF486-D9E5-4A66-898A-F3D62B81B15E}"/>
          </ac:spMkLst>
        </pc:spChg>
      </pc:sldChg>
      <pc:sldChg chg="addSp modSp mod setBg">
        <pc:chgData name="Divya Mathew (Ratings - Tech)" userId="195d3f29-dcd9-4a47-a9e3-b1fdd6911a80" providerId="ADAL" clId="{EE537BB0-7597-4BAC-9DB7-D1208D5EB204}" dt="2024-09-19T17:06:21.753" v="588" actId="26606"/>
        <pc:sldMkLst>
          <pc:docMk/>
          <pc:sldMk cId="690779272" sldId="259"/>
        </pc:sldMkLst>
        <pc:spChg chg="mod">
          <ac:chgData name="Divya Mathew (Ratings - Tech)" userId="195d3f29-dcd9-4a47-a9e3-b1fdd6911a80" providerId="ADAL" clId="{EE537BB0-7597-4BAC-9DB7-D1208D5EB204}" dt="2024-09-19T17:06:21.753" v="588" actId="26606"/>
          <ac:spMkLst>
            <pc:docMk/>
            <pc:sldMk cId="690779272" sldId="259"/>
            <ac:spMk id="2" creationId="{51880A22-91B4-2BA6-2EBB-8028B4BD16BA}"/>
          </ac:spMkLst>
        </pc:spChg>
        <pc:spChg chg="mod">
          <ac:chgData name="Divya Mathew (Ratings - Tech)" userId="195d3f29-dcd9-4a47-a9e3-b1fdd6911a80" providerId="ADAL" clId="{EE537BB0-7597-4BAC-9DB7-D1208D5EB204}" dt="2024-09-19T17:06:21.753" v="588" actId="26606"/>
          <ac:spMkLst>
            <pc:docMk/>
            <pc:sldMk cId="690779272" sldId="259"/>
            <ac:spMk id="3" creationId="{E790989F-DFE2-1E7D-67E2-B7483C1DD64E}"/>
          </ac:spMkLst>
        </pc:spChg>
        <pc:spChg chg="add">
          <ac:chgData name="Divya Mathew (Ratings - Tech)" userId="195d3f29-dcd9-4a47-a9e3-b1fdd6911a80" providerId="ADAL" clId="{EE537BB0-7597-4BAC-9DB7-D1208D5EB204}" dt="2024-09-19T17:06:21.753" v="588" actId="26606"/>
          <ac:spMkLst>
            <pc:docMk/>
            <pc:sldMk cId="690779272" sldId="259"/>
            <ac:spMk id="8" creationId="{C9A36457-A5F4-4103-A443-02581C09185B}"/>
          </ac:spMkLst>
        </pc:spChg>
        <pc:spChg chg="add">
          <ac:chgData name="Divya Mathew (Ratings - Tech)" userId="195d3f29-dcd9-4a47-a9e3-b1fdd6911a80" providerId="ADAL" clId="{EE537BB0-7597-4BAC-9DB7-D1208D5EB204}" dt="2024-09-19T17:06:21.753" v="588" actId="26606"/>
          <ac:spMkLst>
            <pc:docMk/>
            <pc:sldMk cId="690779272" sldId="259"/>
            <ac:spMk id="10" creationId="{AA5CF486-D9E5-4A66-898A-F3D62B81B15E}"/>
          </ac:spMkLst>
        </pc:spChg>
      </pc:sldChg>
      <pc:sldChg chg="addSp delSp modSp mod setBg">
        <pc:chgData name="Divya Mathew (Ratings - Tech)" userId="195d3f29-dcd9-4a47-a9e3-b1fdd6911a80" providerId="ADAL" clId="{EE537BB0-7597-4BAC-9DB7-D1208D5EB204}" dt="2024-09-19T17:06:11.263" v="583" actId="26606"/>
        <pc:sldMkLst>
          <pc:docMk/>
          <pc:sldMk cId="369073134" sldId="260"/>
        </pc:sldMkLst>
        <pc:spChg chg="mod">
          <ac:chgData name="Divya Mathew (Ratings - Tech)" userId="195d3f29-dcd9-4a47-a9e3-b1fdd6911a80" providerId="ADAL" clId="{EE537BB0-7597-4BAC-9DB7-D1208D5EB204}" dt="2024-09-19T17:06:11.263" v="583" actId="26606"/>
          <ac:spMkLst>
            <pc:docMk/>
            <pc:sldMk cId="369073134" sldId="260"/>
            <ac:spMk id="2" creationId="{491F1F79-F354-CADF-815D-32183B848052}"/>
          </ac:spMkLst>
        </pc:spChg>
        <pc:spChg chg="mod">
          <ac:chgData name="Divya Mathew (Ratings - Tech)" userId="195d3f29-dcd9-4a47-a9e3-b1fdd6911a80" providerId="ADAL" clId="{EE537BB0-7597-4BAC-9DB7-D1208D5EB204}" dt="2024-09-19T17:06:11.263" v="583" actId="26606"/>
          <ac:spMkLst>
            <pc:docMk/>
            <pc:sldMk cId="369073134" sldId="260"/>
            <ac:spMk id="3" creationId="{F038B44D-6E66-A678-5B37-4A5E1505BB17}"/>
          </ac:spMkLst>
        </pc:spChg>
        <pc:spChg chg="add del">
          <ac:chgData name="Divya Mathew (Ratings - Tech)" userId="195d3f29-dcd9-4a47-a9e3-b1fdd6911a80" providerId="ADAL" clId="{EE537BB0-7597-4BAC-9DB7-D1208D5EB204}" dt="2024-09-19T17:06:11.263" v="583" actId="26606"/>
          <ac:spMkLst>
            <pc:docMk/>
            <pc:sldMk cId="369073134" sldId="260"/>
            <ac:spMk id="8" creationId="{C9A36457-A5F4-4103-A443-02581C09185B}"/>
          </ac:spMkLst>
        </pc:spChg>
        <pc:spChg chg="add del">
          <ac:chgData name="Divya Mathew (Ratings - Tech)" userId="195d3f29-dcd9-4a47-a9e3-b1fdd6911a80" providerId="ADAL" clId="{EE537BB0-7597-4BAC-9DB7-D1208D5EB204}" dt="2024-09-19T17:06:11.263" v="583" actId="26606"/>
          <ac:spMkLst>
            <pc:docMk/>
            <pc:sldMk cId="369073134" sldId="260"/>
            <ac:spMk id="10" creationId="{AA5CF486-D9E5-4A66-898A-F3D62B81B15E}"/>
          </ac:spMkLst>
        </pc:spChg>
      </pc:sldChg>
      <pc:sldChg chg="addSp modSp new mod setBg">
        <pc:chgData name="Divya Mathew (Ratings - Tech)" userId="195d3f29-dcd9-4a47-a9e3-b1fdd6911a80" providerId="ADAL" clId="{EE537BB0-7597-4BAC-9DB7-D1208D5EB204}" dt="2024-09-19T17:06:04.878" v="581" actId="26606"/>
        <pc:sldMkLst>
          <pc:docMk/>
          <pc:sldMk cId="369777887" sldId="261"/>
        </pc:sldMkLst>
        <pc:spChg chg="mod">
          <ac:chgData name="Divya Mathew (Ratings - Tech)" userId="195d3f29-dcd9-4a47-a9e3-b1fdd6911a80" providerId="ADAL" clId="{EE537BB0-7597-4BAC-9DB7-D1208D5EB204}" dt="2024-09-19T17:06:04.878" v="581" actId="26606"/>
          <ac:spMkLst>
            <pc:docMk/>
            <pc:sldMk cId="369777887" sldId="261"/>
            <ac:spMk id="2" creationId="{04782736-F573-BB9F-BA22-4442A6EF7083}"/>
          </ac:spMkLst>
        </pc:spChg>
        <pc:spChg chg="mod">
          <ac:chgData name="Divya Mathew (Ratings - Tech)" userId="195d3f29-dcd9-4a47-a9e3-b1fdd6911a80" providerId="ADAL" clId="{EE537BB0-7597-4BAC-9DB7-D1208D5EB204}" dt="2024-09-19T17:06:04.878" v="581" actId="26606"/>
          <ac:spMkLst>
            <pc:docMk/>
            <pc:sldMk cId="369777887" sldId="261"/>
            <ac:spMk id="3" creationId="{D374FB7B-D0A0-8A27-7EF3-3F6CFFF5D1DA}"/>
          </ac:spMkLst>
        </pc:spChg>
        <pc:spChg chg="add">
          <ac:chgData name="Divya Mathew (Ratings - Tech)" userId="195d3f29-dcd9-4a47-a9e3-b1fdd6911a80" providerId="ADAL" clId="{EE537BB0-7597-4BAC-9DB7-D1208D5EB204}" dt="2024-09-19T17:06:04.878" v="581" actId="26606"/>
          <ac:spMkLst>
            <pc:docMk/>
            <pc:sldMk cId="369777887" sldId="261"/>
            <ac:spMk id="8" creationId="{C9A36457-A5F4-4103-A443-02581C09185B}"/>
          </ac:spMkLst>
        </pc:spChg>
        <pc:spChg chg="add">
          <ac:chgData name="Divya Mathew (Ratings - Tech)" userId="195d3f29-dcd9-4a47-a9e3-b1fdd6911a80" providerId="ADAL" clId="{EE537BB0-7597-4BAC-9DB7-D1208D5EB204}" dt="2024-09-19T17:06:04.878" v="581" actId="26606"/>
          <ac:spMkLst>
            <pc:docMk/>
            <pc:sldMk cId="369777887" sldId="261"/>
            <ac:spMk id="10" creationId="{AA5CF486-D9E5-4A66-898A-F3D62B81B15E}"/>
          </ac:spMkLst>
        </pc:spChg>
      </pc:sldChg>
      <pc:sldChg chg="addSp delSp modSp new mod setBg">
        <pc:chgData name="Divya Mathew (Ratings - Tech)" userId="195d3f29-dcd9-4a47-a9e3-b1fdd6911a80" providerId="ADAL" clId="{EE537BB0-7597-4BAC-9DB7-D1208D5EB204}" dt="2024-09-19T17:06:18.478" v="587" actId="26606"/>
        <pc:sldMkLst>
          <pc:docMk/>
          <pc:sldMk cId="3572995248" sldId="262"/>
        </pc:sldMkLst>
        <pc:spChg chg="mod">
          <ac:chgData name="Divya Mathew (Ratings - Tech)" userId="195d3f29-dcd9-4a47-a9e3-b1fdd6911a80" providerId="ADAL" clId="{EE537BB0-7597-4BAC-9DB7-D1208D5EB204}" dt="2024-09-19T17:06:18.478" v="587" actId="26606"/>
          <ac:spMkLst>
            <pc:docMk/>
            <pc:sldMk cId="3572995248" sldId="262"/>
            <ac:spMk id="2" creationId="{2D2461AD-7C12-8BA0-AD03-FC91FE7DED40}"/>
          </ac:spMkLst>
        </pc:spChg>
        <pc:spChg chg="add del mod">
          <ac:chgData name="Divya Mathew (Ratings - Tech)" userId="195d3f29-dcd9-4a47-a9e3-b1fdd6911a80" providerId="ADAL" clId="{EE537BB0-7597-4BAC-9DB7-D1208D5EB204}" dt="2024-09-19T17:06:18.478" v="587" actId="26606"/>
          <ac:spMkLst>
            <pc:docMk/>
            <pc:sldMk cId="3572995248" sldId="262"/>
            <ac:spMk id="3" creationId="{46B69FC1-59F5-0753-95F0-19381B6A3EC2}"/>
          </ac:spMkLst>
        </pc:spChg>
        <pc:spChg chg="add mod">
          <ac:chgData name="Divya Mathew (Ratings - Tech)" userId="195d3f29-dcd9-4a47-a9e3-b1fdd6911a80" providerId="ADAL" clId="{EE537BB0-7597-4BAC-9DB7-D1208D5EB204}" dt="2024-09-19T16:10:50.414" v="61"/>
          <ac:spMkLst>
            <pc:docMk/>
            <pc:sldMk cId="3572995248" sldId="262"/>
            <ac:spMk id="4" creationId="{625DD214-6D4F-B217-1352-B6EB625359E3}"/>
          </ac:spMkLst>
        </pc:spChg>
        <pc:spChg chg="add">
          <ac:chgData name="Divya Mathew (Ratings - Tech)" userId="195d3f29-dcd9-4a47-a9e3-b1fdd6911a80" providerId="ADAL" clId="{EE537BB0-7597-4BAC-9DB7-D1208D5EB204}" dt="2024-09-19T16:14:04.522" v="95"/>
          <ac:spMkLst>
            <pc:docMk/>
            <pc:sldMk cId="3572995248" sldId="262"/>
            <ac:spMk id="5" creationId="{47103272-4A35-6480-B23C-692D55D1DA1F}"/>
          </ac:spMkLst>
        </pc:spChg>
        <pc:spChg chg="add del">
          <ac:chgData name="Divya Mathew (Ratings - Tech)" userId="195d3f29-dcd9-4a47-a9e3-b1fdd6911a80" providerId="ADAL" clId="{EE537BB0-7597-4BAC-9DB7-D1208D5EB204}" dt="2024-09-19T17:06:17.059" v="585" actId="26606"/>
          <ac:spMkLst>
            <pc:docMk/>
            <pc:sldMk cId="3572995248" sldId="262"/>
            <ac:spMk id="8" creationId="{C9A36457-A5F4-4103-A443-02581C09185B}"/>
          </ac:spMkLst>
        </pc:spChg>
        <pc:spChg chg="add del">
          <ac:chgData name="Divya Mathew (Ratings - Tech)" userId="195d3f29-dcd9-4a47-a9e3-b1fdd6911a80" providerId="ADAL" clId="{EE537BB0-7597-4BAC-9DB7-D1208D5EB204}" dt="2024-09-19T17:06:17.059" v="585" actId="26606"/>
          <ac:spMkLst>
            <pc:docMk/>
            <pc:sldMk cId="3572995248" sldId="262"/>
            <ac:spMk id="10" creationId="{AA5CF486-D9E5-4A66-898A-F3D62B81B15E}"/>
          </ac:spMkLst>
        </pc:spChg>
        <pc:spChg chg="add del">
          <ac:chgData name="Divya Mathew (Ratings - Tech)" userId="195d3f29-dcd9-4a47-a9e3-b1fdd6911a80" providerId="ADAL" clId="{EE537BB0-7597-4BAC-9DB7-D1208D5EB204}" dt="2024-09-19T17:06:18.478" v="587" actId="26606"/>
          <ac:spMkLst>
            <pc:docMk/>
            <pc:sldMk cId="3572995248" sldId="262"/>
            <ac:spMk id="12" creationId="{142DCE2C-2863-46FA-9BE7-24365A24D9BA}"/>
          </ac:spMkLst>
        </pc:spChg>
        <pc:spChg chg="add del">
          <ac:chgData name="Divya Mathew (Ratings - Tech)" userId="195d3f29-dcd9-4a47-a9e3-b1fdd6911a80" providerId="ADAL" clId="{EE537BB0-7597-4BAC-9DB7-D1208D5EB204}" dt="2024-09-19T17:06:18.478" v="587" actId="26606"/>
          <ac:spMkLst>
            <pc:docMk/>
            <pc:sldMk cId="3572995248" sldId="262"/>
            <ac:spMk id="13" creationId="{C9A36457-A5F4-4103-A443-02581C09185B}"/>
          </ac:spMkLst>
        </pc:spChg>
        <pc:spChg chg="add del">
          <ac:chgData name="Divya Mathew (Ratings - Tech)" userId="195d3f29-dcd9-4a47-a9e3-b1fdd6911a80" providerId="ADAL" clId="{EE537BB0-7597-4BAC-9DB7-D1208D5EB204}" dt="2024-09-19T17:06:18.478" v="587" actId="26606"/>
          <ac:spMkLst>
            <pc:docMk/>
            <pc:sldMk cId="3572995248" sldId="262"/>
            <ac:spMk id="14" creationId="{DC5FB7E8-B636-40FA-BE8D-48145C0F5C57}"/>
          </ac:spMkLst>
        </pc:spChg>
      </pc:sldChg>
      <pc:sldChg chg="addSp modSp add mod setBg">
        <pc:chgData name="Divya Mathew (Ratings - Tech)" userId="195d3f29-dcd9-4a47-a9e3-b1fdd6911a80" providerId="ADAL" clId="{EE537BB0-7597-4BAC-9DB7-D1208D5EB204}" dt="2024-09-19T17:06:00.807" v="580" actId="26606"/>
        <pc:sldMkLst>
          <pc:docMk/>
          <pc:sldMk cId="1759344189" sldId="263"/>
        </pc:sldMkLst>
        <pc:spChg chg="mod">
          <ac:chgData name="Divya Mathew (Ratings - Tech)" userId="195d3f29-dcd9-4a47-a9e3-b1fdd6911a80" providerId="ADAL" clId="{EE537BB0-7597-4BAC-9DB7-D1208D5EB204}" dt="2024-09-19T17:06:00.807" v="580" actId="26606"/>
          <ac:spMkLst>
            <pc:docMk/>
            <pc:sldMk cId="1759344189" sldId="263"/>
            <ac:spMk id="2" creationId="{04782736-F573-BB9F-BA22-4442A6EF7083}"/>
          </ac:spMkLst>
        </pc:spChg>
        <pc:spChg chg="mod">
          <ac:chgData name="Divya Mathew (Ratings - Tech)" userId="195d3f29-dcd9-4a47-a9e3-b1fdd6911a80" providerId="ADAL" clId="{EE537BB0-7597-4BAC-9DB7-D1208D5EB204}" dt="2024-09-19T17:06:00.807" v="580" actId="26606"/>
          <ac:spMkLst>
            <pc:docMk/>
            <pc:sldMk cId="1759344189" sldId="263"/>
            <ac:spMk id="3" creationId="{D374FB7B-D0A0-8A27-7EF3-3F6CFFF5D1DA}"/>
          </ac:spMkLst>
        </pc:spChg>
        <pc:spChg chg="add">
          <ac:chgData name="Divya Mathew (Ratings - Tech)" userId="195d3f29-dcd9-4a47-a9e3-b1fdd6911a80" providerId="ADAL" clId="{EE537BB0-7597-4BAC-9DB7-D1208D5EB204}" dt="2024-09-19T16:36:55.047" v="142"/>
          <ac:spMkLst>
            <pc:docMk/>
            <pc:sldMk cId="1759344189" sldId="263"/>
            <ac:spMk id="4" creationId="{A1F57A4E-5765-4025-C124-FF4AA14A1526}"/>
          </ac:spMkLst>
        </pc:spChg>
        <pc:spChg chg="add">
          <ac:chgData name="Divya Mathew (Ratings - Tech)" userId="195d3f29-dcd9-4a47-a9e3-b1fdd6911a80" providerId="ADAL" clId="{EE537BB0-7597-4BAC-9DB7-D1208D5EB204}" dt="2024-09-19T17:06:00.807" v="580" actId="26606"/>
          <ac:spMkLst>
            <pc:docMk/>
            <pc:sldMk cId="1759344189" sldId="263"/>
            <ac:spMk id="8" creationId="{C9A36457-A5F4-4103-A443-02581C09185B}"/>
          </ac:spMkLst>
        </pc:spChg>
        <pc:spChg chg="add">
          <ac:chgData name="Divya Mathew (Ratings - Tech)" userId="195d3f29-dcd9-4a47-a9e3-b1fdd6911a80" providerId="ADAL" clId="{EE537BB0-7597-4BAC-9DB7-D1208D5EB204}" dt="2024-09-19T17:06:00.807" v="580" actId="26606"/>
          <ac:spMkLst>
            <pc:docMk/>
            <pc:sldMk cId="1759344189" sldId="263"/>
            <ac:spMk id="10" creationId="{AA5CF486-D9E5-4A66-898A-F3D62B81B15E}"/>
          </ac:spMkLst>
        </pc:spChg>
      </pc:sldChg>
      <pc:sldChg chg="addSp modSp add mod setBg">
        <pc:chgData name="Divya Mathew (Ratings - Tech)" userId="195d3f29-dcd9-4a47-a9e3-b1fdd6911a80" providerId="ADAL" clId="{EE537BB0-7597-4BAC-9DB7-D1208D5EB204}" dt="2024-09-19T17:05:54.823" v="579" actId="20577"/>
        <pc:sldMkLst>
          <pc:docMk/>
          <pc:sldMk cId="3778207915" sldId="264"/>
        </pc:sldMkLst>
        <pc:spChg chg="mod">
          <ac:chgData name="Divya Mathew (Ratings - Tech)" userId="195d3f29-dcd9-4a47-a9e3-b1fdd6911a80" providerId="ADAL" clId="{EE537BB0-7597-4BAC-9DB7-D1208D5EB204}" dt="2024-09-19T17:05:49.283" v="576" actId="26606"/>
          <ac:spMkLst>
            <pc:docMk/>
            <pc:sldMk cId="3778207915" sldId="264"/>
            <ac:spMk id="2" creationId="{04782736-F573-BB9F-BA22-4442A6EF7083}"/>
          </ac:spMkLst>
        </pc:spChg>
        <pc:spChg chg="mod">
          <ac:chgData name="Divya Mathew (Ratings - Tech)" userId="195d3f29-dcd9-4a47-a9e3-b1fdd6911a80" providerId="ADAL" clId="{EE537BB0-7597-4BAC-9DB7-D1208D5EB204}" dt="2024-09-19T17:05:54.823" v="579" actId="20577"/>
          <ac:spMkLst>
            <pc:docMk/>
            <pc:sldMk cId="3778207915" sldId="264"/>
            <ac:spMk id="3" creationId="{D374FB7B-D0A0-8A27-7EF3-3F6CFFF5D1DA}"/>
          </ac:spMkLst>
        </pc:spChg>
        <pc:spChg chg="add">
          <ac:chgData name="Divya Mathew (Ratings - Tech)" userId="195d3f29-dcd9-4a47-a9e3-b1fdd6911a80" providerId="ADAL" clId="{EE537BB0-7597-4BAC-9DB7-D1208D5EB204}" dt="2024-09-19T16:39:41.414" v="172"/>
          <ac:spMkLst>
            <pc:docMk/>
            <pc:sldMk cId="3778207915" sldId="264"/>
            <ac:spMk id="4" creationId="{B6031714-CC60-5348-5AF2-75D7F2AA8132}"/>
          </ac:spMkLst>
        </pc:spChg>
        <pc:spChg chg="add">
          <ac:chgData name="Divya Mathew (Ratings - Tech)" userId="195d3f29-dcd9-4a47-a9e3-b1fdd6911a80" providerId="ADAL" clId="{EE537BB0-7597-4BAC-9DB7-D1208D5EB204}" dt="2024-09-19T16:39:44.412" v="173"/>
          <ac:spMkLst>
            <pc:docMk/>
            <pc:sldMk cId="3778207915" sldId="264"/>
            <ac:spMk id="5" creationId="{59078515-93DD-4104-ABB1-7F165370640B}"/>
          </ac:spMkLst>
        </pc:spChg>
        <pc:spChg chg="add">
          <ac:chgData name="Divya Mathew (Ratings - Tech)" userId="195d3f29-dcd9-4a47-a9e3-b1fdd6911a80" providerId="ADAL" clId="{EE537BB0-7597-4BAC-9DB7-D1208D5EB204}" dt="2024-09-19T17:05:49.283" v="576" actId="26606"/>
          <ac:spMkLst>
            <pc:docMk/>
            <pc:sldMk cId="3778207915" sldId="264"/>
            <ac:spMk id="8" creationId="{C9A36457-A5F4-4103-A443-02581C09185B}"/>
          </ac:spMkLst>
        </pc:spChg>
        <pc:spChg chg="add">
          <ac:chgData name="Divya Mathew (Ratings - Tech)" userId="195d3f29-dcd9-4a47-a9e3-b1fdd6911a80" providerId="ADAL" clId="{EE537BB0-7597-4BAC-9DB7-D1208D5EB204}" dt="2024-09-19T17:05:49.283" v="576" actId="26606"/>
          <ac:spMkLst>
            <pc:docMk/>
            <pc:sldMk cId="3778207915" sldId="264"/>
            <ac:spMk id="10" creationId="{AA5CF486-D9E5-4A66-898A-F3D62B81B15E}"/>
          </ac:spMkLst>
        </pc:spChg>
      </pc:sldChg>
      <pc:sldChg chg="addSp delSp modSp add mod setBg">
        <pc:chgData name="Divya Mathew (Ratings - Tech)" userId="195d3f29-dcd9-4a47-a9e3-b1fdd6911a80" providerId="ADAL" clId="{EE537BB0-7597-4BAC-9DB7-D1208D5EB204}" dt="2024-09-19T17:05:43.362" v="575" actId="26606"/>
        <pc:sldMkLst>
          <pc:docMk/>
          <pc:sldMk cId="3008527196" sldId="265"/>
        </pc:sldMkLst>
        <pc:spChg chg="mod">
          <ac:chgData name="Divya Mathew (Ratings - Tech)" userId="195d3f29-dcd9-4a47-a9e3-b1fdd6911a80" providerId="ADAL" clId="{EE537BB0-7597-4BAC-9DB7-D1208D5EB204}" dt="2024-09-19T17:05:43.362" v="575" actId="26606"/>
          <ac:spMkLst>
            <pc:docMk/>
            <pc:sldMk cId="3008527196" sldId="265"/>
            <ac:spMk id="2" creationId="{04782736-F573-BB9F-BA22-4442A6EF7083}"/>
          </ac:spMkLst>
        </pc:spChg>
        <pc:spChg chg="mod">
          <ac:chgData name="Divya Mathew (Ratings - Tech)" userId="195d3f29-dcd9-4a47-a9e3-b1fdd6911a80" providerId="ADAL" clId="{EE537BB0-7597-4BAC-9DB7-D1208D5EB204}" dt="2024-09-19T17:05:43.362" v="575" actId="26606"/>
          <ac:spMkLst>
            <pc:docMk/>
            <pc:sldMk cId="3008527196" sldId="265"/>
            <ac:spMk id="3" creationId="{D374FB7B-D0A0-8A27-7EF3-3F6CFFF5D1DA}"/>
          </ac:spMkLst>
        </pc:spChg>
        <pc:spChg chg="add">
          <ac:chgData name="Divya Mathew (Ratings - Tech)" userId="195d3f29-dcd9-4a47-a9e3-b1fdd6911a80" providerId="ADAL" clId="{EE537BB0-7597-4BAC-9DB7-D1208D5EB204}" dt="2024-09-19T16:43:02.023" v="261"/>
          <ac:spMkLst>
            <pc:docMk/>
            <pc:sldMk cId="3008527196" sldId="265"/>
            <ac:spMk id="4" creationId="{E5ECEE9D-7C50-6F6F-955F-E39C71CE3918}"/>
          </ac:spMkLst>
        </pc:spChg>
        <pc:spChg chg="add">
          <ac:chgData name="Divya Mathew (Ratings - Tech)" userId="195d3f29-dcd9-4a47-a9e3-b1fdd6911a80" providerId="ADAL" clId="{EE537BB0-7597-4BAC-9DB7-D1208D5EB204}" dt="2024-09-19T16:43:32.632" v="272"/>
          <ac:spMkLst>
            <pc:docMk/>
            <pc:sldMk cId="3008527196" sldId="265"/>
            <ac:spMk id="5" creationId="{33DD2B57-4679-7964-6DF3-B03368A1509B}"/>
          </ac:spMkLst>
        </pc:spChg>
        <pc:spChg chg="add">
          <ac:chgData name="Divya Mathew (Ratings - Tech)" userId="195d3f29-dcd9-4a47-a9e3-b1fdd6911a80" providerId="ADAL" clId="{EE537BB0-7597-4BAC-9DB7-D1208D5EB204}" dt="2024-09-19T16:44:11.783" v="285"/>
          <ac:spMkLst>
            <pc:docMk/>
            <pc:sldMk cId="3008527196" sldId="265"/>
            <ac:spMk id="6" creationId="{4F3E997A-93EC-1B30-0300-0A0F369AF0FF}"/>
          </ac:spMkLst>
        </pc:spChg>
        <pc:spChg chg="add">
          <ac:chgData name="Divya Mathew (Ratings - Tech)" userId="195d3f29-dcd9-4a47-a9e3-b1fdd6911a80" providerId="ADAL" clId="{EE537BB0-7597-4BAC-9DB7-D1208D5EB204}" dt="2024-09-19T16:44:49.739" v="298"/>
          <ac:spMkLst>
            <pc:docMk/>
            <pc:sldMk cId="3008527196" sldId="265"/>
            <ac:spMk id="7" creationId="{A337A4FB-C238-DAEB-6FE7-6997AAD5048B}"/>
          </ac:spMkLst>
        </pc:spChg>
        <pc:spChg chg="add">
          <ac:chgData name="Divya Mathew (Ratings - Tech)" userId="195d3f29-dcd9-4a47-a9e3-b1fdd6911a80" providerId="ADAL" clId="{EE537BB0-7597-4BAC-9DB7-D1208D5EB204}" dt="2024-09-19T16:45:31.706" v="314"/>
          <ac:spMkLst>
            <pc:docMk/>
            <pc:sldMk cId="3008527196" sldId="265"/>
            <ac:spMk id="8" creationId="{DBF3B57A-6E78-FD66-BA61-EAC205ABDE2D}"/>
          </ac:spMkLst>
        </pc:spChg>
        <pc:spChg chg="add del">
          <ac:chgData name="Divya Mathew (Ratings - Tech)" userId="195d3f29-dcd9-4a47-a9e3-b1fdd6911a80" providerId="ADAL" clId="{EE537BB0-7597-4BAC-9DB7-D1208D5EB204}" dt="2024-09-19T17:05:35.077" v="569" actId="26606"/>
          <ac:spMkLst>
            <pc:docMk/>
            <pc:sldMk cId="3008527196" sldId="265"/>
            <ac:spMk id="9" creationId="{C9A36457-A5F4-4103-A443-02581C09185B}"/>
          </ac:spMkLst>
        </pc:spChg>
        <pc:spChg chg="add del">
          <ac:chgData name="Divya Mathew (Ratings - Tech)" userId="195d3f29-dcd9-4a47-a9e3-b1fdd6911a80" providerId="ADAL" clId="{EE537BB0-7597-4BAC-9DB7-D1208D5EB204}" dt="2024-09-19T17:05:35.077" v="569" actId="26606"/>
          <ac:spMkLst>
            <pc:docMk/>
            <pc:sldMk cId="3008527196" sldId="265"/>
            <ac:spMk id="10" creationId="{DC5FB7E8-B636-40FA-BE8D-48145C0F5C57}"/>
          </ac:spMkLst>
        </pc:spChg>
        <pc:spChg chg="add del">
          <ac:chgData name="Divya Mathew (Ratings - Tech)" userId="195d3f29-dcd9-4a47-a9e3-b1fdd6911a80" providerId="ADAL" clId="{EE537BB0-7597-4BAC-9DB7-D1208D5EB204}" dt="2024-09-19T17:05:35.077" v="569" actId="26606"/>
          <ac:spMkLst>
            <pc:docMk/>
            <pc:sldMk cId="3008527196" sldId="265"/>
            <ac:spMk id="12" creationId="{142DCE2C-2863-46FA-9BE7-24365A24D9BA}"/>
          </ac:spMkLst>
        </pc:spChg>
        <pc:spChg chg="add del">
          <ac:chgData name="Divya Mathew (Ratings - Tech)" userId="195d3f29-dcd9-4a47-a9e3-b1fdd6911a80" providerId="ADAL" clId="{EE537BB0-7597-4BAC-9DB7-D1208D5EB204}" dt="2024-09-19T17:05:43.362" v="575" actId="26606"/>
          <ac:spMkLst>
            <pc:docMk/>
            <pc:sldMk cId="3008527196" sldId="265"/>
            <ac:spMk id="14" creationId="{C9A36457-A5F4-4103-A443-02581C09185B}"/>
          </ac:spMkLst>
        </pc:spChg>
        <pc:spChg chg="add del">
          <ac:chgData name="Divya Mathew (Ratings - Tech)" userId="195d3f29-dcd9-4a47-a9e3-b1fdd6911a80" providerId="ADAL" clId="{EE537BB0-7597-4BAC-9DB7-D1208D5EB204}" dt="2024-09-19T17:05:43.362" v="575" actId="26606"/>
          <ac:spMkLst>
            <pc:docMk/>
            <pc:sldMk cId="3008527196" sldId="265"/>
            <ac:spMk id="15" creationId="{AA5CF486-D9E5-4A66-898A-F3D62B81B15E}"/>
          </ac:spMkLst>
        </pc:spChg>
      </pc:sldChg>
      <pc:sldChg chg="addSp modSp new mod setBg">
        <pc:chgData name="Divya Mathew (Ratings - Tech)" userId="195d3f29-dcd9-4a47-a9e3-b1fdd6911a80" providerId="ADAL" clId="{EE537BB0-7597-4BAC-9DB7-D1208D5EB204}" dt="2024-09-19T17:05:29.386" v="566" actId="26606"/>
        <pc:sldMkLst>
          <pc:docMk/>
          <pc:sldMk cId="1122316542" sldId="266"/>
        </pc:sldMkLst>
        <pc:spChg chg="mod">
          <ac:chgData name="Divya Mathew (Ratings - Tech)" userId="195d3f29-dcd9-4a47-a9e3-b1fdd6911a80" providerId="ADAL" clId="{EE537BB0-7597-4BAC-9DB7-D1208D5EB204}" dt="2024-09-19T17:05:29.386" v="566" actId="26606"/>
          <ac:spMkLst>
            <pc:docMk/>
            <pc:sldMk cId="1122316542" sldId="266"/>
            <ac:spMk id="2" creationId="{9C422EAA-C22F-78B8-9880-DC43B5085FAB}"/>
          </ac:spMkLst>
        </pc:spChg>
        <pc:spChg chg="mod">
          <ac:chgData name="Divya Mathew (Ratings - Tech)" userId="195d3f29-dcd9-4a47-a9e3-b1fdd6911a80" providerId="ADAL" clId="{EE537BB0-7597-4BAC-9DB7-D1208D5EB204}" dt="2024-09-19T17:05:29.386" v="566" actId="26606"/>
          <ac:spMkLst>
            <pc:docMk/>
            <pc:sldMk cId="1122316542" sldId="266"/>
            <ac:spMk id="3" creationId="{C6922147-785D-D57F-E3C9-0F11B6AA8C85}"/>
          </ac:spMkLst>
        </pc:spChg>
        <pc:spChg chg="add">
          <ac:chgData name="Divya Mathew (Ratings - Tech)" userId="195d3f29-dcd9-4a47-a9e3-b1fdd6911a80" providerId="ADAL" clId="{EE537BB0-7597-4BAC-9DB7-D1208D5EB204}" dt="2024-09-19T17:05:29.386" v="566" actId="26606"/>
          <ac:spMkLst>
            <pc:docMk/>
            <pc:sldMk cId="1122316542" sldId="266"/>
            <ac:spMk id="8" creationId="{C9A36457-A5F4-4103-A443-02581C09185B}"/>
          </ac:spMkLst>
        </pc:spChg>
        <pc:spChg chg="add">
          <ac:chgData name="Divya Mathew (Ratings - Tech)" userId="195d3f29-dcd9-4a47-a9e3-b1fdd6911a80" providerId="ADAL" clId="{EE537BB0-7597-4BAC-9DB7-D1208D5EB204}" dt="2024-09-19T17:05:29.386" v="566" actId="26606"/>
          <ac:spMkLst>
            <pc:docMk/>
            <pc:sldMk cId="1122316542" sldId="266"/>
            <ac:spMk id="10" creationId="{DC5FB7E8-B636-40FA-BE8D-48145C0F5C57}"/>
          </ac:spMkLst>
        </pc:spChg>
        <pc:spChg chg="add">
          <ac:chgData name="Divya Mathew (Ratings - Tech)" userId="195d3f29-dcd9-4a47-a9e3-b1fdd6911a80" providerId="ADAL" clId="{EE537BB0-7597-4BAC-9DB7-D1208D5EB204}" dt="2024-09-19T17:05:29.386" v="566" actId="26606"/>
          <ac:spMkLst>
            <pc:docMk/>
            <pc:sldMk cId="1122316542" sldId="266"/>
            <ac:spMk id="12" creationId="{142DCE2C-2863-46FA-9BE7-24365A24D9BA}"/>
          </ac:spMkLst>
        </pc:spChg>
      </pc:sldChg>
      <pc:sldChg chg="addSp modSp add mod setBg">
        <pc:chgData name="Divya Mathew (Ratings - Tech)" userId="195d3f29-dcd9-4a47-a9e3-b1fdd6911a80" providerId="ADAL" clId="{EE537BB0-7597-4BAC-9DB7-D1208D5EB204}" dt="2024-09-19T17:05:08.174" v="555" actId="14100"/>
        <pc:sldMkLst>
          <pc:docMk/>
          <pc:sldMk cId="2892989327" sldId="267"/>
        </pc:sldMkLst>
        <pc:spChg chg="mod">
          <ac:chgData name="Divya Mathew (Ratings - Tech)" userId="195d3f29-dcd9-4a47-a9e3-b1fdd6911a80" providerId="ADAL" clId="{EE537BB0-7597-4BAC-9DB7-D1208D5EB204}" dt="2024-09-19T17:04:33.664" v="545" actId="26606"/>
          <ac:spMkLst>
            <pc:docMk/>
            <pc:sldMk cId="2892989327" sldId="267"/>
            <ac:spMk id="2" creationId="{9C422EAA-C22F-78B8-9880-DC43B5085FAB}"/>
          </ac:spMkLst>
        </pc:spChg>
        <pc:spChg chg="mod">
          <ac:chgData name="Divya Mathew (Ratings - Tech)" userId="195d3f29-dcd9-4a47-a9e3-b1fdd6911a80" providerId="ADAL" clId="{EE537BB0-7597-4BAC-9DB7-D1208D5EB204}" dt="2024-09-19T17:05:08.174" v="555" actId="14100"/>
          <ac:spMkLst>
            <pc:docMk/>
            <pc:sldMk cId="2892989327" sldId="267"/>
            <ac:spMk id="3" creationId="{C6922147-785D-D57F-E3C9-0F11B6AA8C85}"/>
          </ac:spMkLst>
        </pc:spChg>
        <pc:spChg chg="add">
          <ac:chgData name="Divya Mathew (Ratings - Tech)" userId="195d3f29-dcd9-4a47-a9e3-b1fdd6911a80" providerId="ADAL" clId="{EE537BB0-7597-4BAC-9DB7-D1208D5EB204}" dt="2024-09-19T17:04:33.664" v="545" actId="26606"/>
          <ac:spMkLst>
            <pc:docMk/>
            <pc:sldMk cId="2892989327" sldId="267"/>
            <ac:spMk id="8" creationId="{C9A36457-A5F4-4103-A443-02581C09185B}"/>
          </ac:spMkLst>
        </pc:spChg>
        <pc:spChg chg="add">
          <ac:chgData name="Divya Mathew (Ratings - Tech)" userId="195d3f29-dcd9-4a47-a9e3-b1fdd6911a80" providerId="ADAL" clId="{EE537BB0-7597-4BAC-9DB7-D1208D5EB204}" dt="2024-09-19T17:04:33.664" v="545" actId="26606"/>
          <ac:spMkLst>
            <pc:docMk/>
            <pc:sldMk cId="2892989327" sldId="267"/>
            <ac:spMk id="10" creationId="{DC5FB7E8-B636-40FA-BE8D-48145C0F5C57}"/>
          </ac:spMkLst>
        </pc:spChg>
        <pc:spChg chg="add">
          <ac:chgData name="Divya Mathew (Ratings - Tech)" userId="195d3f29-dcd9-4a47-a9e3-b1fdd6911a80" providerId="ADAL" clId="{EE537BB0-7597-4BAC-9DB7-D1208D5EB204}" dt="2024-09-19T17:04:33.664" v="545" actId="26606"/>
          <ac:spMkLst>
            <pc:docMk/>
            <pc:sldMk cId="2892989327" sldId="267"/>
            <ac:spMk id="12" creationId="{142DCE2C-2863-46FA-9BE7-24365A24D9BA}"/>
          </ac:spMkLst>
        </pc:spChg>
      </pc:sldChg>
      <pc:sldChg chg="addSp delSp modSp add mod setBg">
        <pc:chgData name="Divya Mathew (Ratings - Tech)" userId="195d3f29-dcd9-4a47-a9e3-b1fdd6911a80" providerId="ADAL" clId="{EE537BB0-7597-4BAC-9DB7-D1208D5EB204}" dt="2024-09-19T17:05:24.079" v="565" actId="5793"/>
        <pc:sldMkLst>
          <pc:docMk/>
          <pc:sldMk cId="211920497" sldId="268"/>
        </pc:sldMkLst>
        <pc:spChg chg="mod">
          <ac:chgData name="Divya Mathew (Ratings - Tech)" userId="195d3f29-dcd9-4a47-a9e3-b1fdd6911a80" providerId="ADAL" clId="{EE537BB0-7597-4BAC-9DB7-D1208D5EB204}" dt="2024-09-19T17:05:12.583" v="556" actId="26606"/>
          <ac:spMkLst>
            <pc:docMk/>
            <pc:sldMk cId="211920497" sldId="268"/>
            <ac:spMk id="2" creationId="{9C422EAA-C22F-78B8-9880-DC43B5085FAB}"/>
          </ac:spMkLst>
        </pc:spChg>
        <pc:spChg chg="mod">
          <ac:chgData name="Divya Mathew (Ratings - Tech)" userId="195d3f29-dcd9-4a47-a9e3-b1fdd6911a80" providerId="ADAL" clId="{EE537BB0-7597-4BAC-9DB7-D1208D5EB204}" dt="2024-09-19T17:05:24.079" v="565" actId="5793"/>
          <ac:spMkLst>
            <pc:docMk/>
            <pc:sldMk cId="211920497" sldId="268"/>
            <ac:spMk id="3" creationId="{C6922147-785D-D57F-E3C9-0F11B6AA8C85}"/>
          </ac:spMkLst>
        </pc:spChg>
        <pc:spChg chg="add">
          <ac:chgData name="Divya Mathew (Ratings - Tech)" userId="195d3f29-dcd9-4a47-a9e3-b1fdd6911a80" providerId="ADAL" clId="{EE537BB0-7597-4BAC-9DB7-D1208D5EB204}" dt="2024-09-19T16:50:23.899" v="372"/>
          <ac:spMkLst>
            <pc:docMk/>
            <pc:sldMk cId="211920497" sldId="268"/>
            <ac:spMk id="4" creationId="{6177F23D-E69D-1585-B5AE-73400D77BB20}"/>
          </ac:spMkLst>
        </pc:spChg>
        <pc:spChg chg="add">
          <ac:chgData name="Divya Mathew (Ratings - Tech)" userId="195d3f29-dcd9-4a47-a9e3-b1fdd6911a80" providerId="ADAL" clId="{EE537BB0-7597-4BAC-9DB7-D1208D5EB204}" dt="2024-09-19T16:52:30.918" v="423"/>
          <ac:spMkLst>
            <pc:docMk/>
            <pc:sldMk cId="211920497" sldId="268"/>
            <ac:spMk id="5" creationId="{990FA4B6-6D11-3865-149C-A8CFBA949A4F}"/>
          </ac:spMkLst>
        </pc:spChg>
        <pc:spChg chg="add del">
          <ac:chgData name="Divya Mathew (Ratings - Tech)" userId="195d3f29-dcd9-4a47-a9e3-b1fdd6911a80" providerId="ADAL" clId="{EE537BB0-7597-4BAC-9DB7-D1208D5EB204}" dt="2024-09-19T17:04:40.636" v="547" actId="26606"/>
          <ac:spMkLst>
            <pc:docMk/>
            <pc:sldMk cId="211920497" sldId="268"/>
            <ac:spMk id="8" creationId="{DAF1966E-FD40-4A4A-B61B-C4DF7FA05F06}"/>
          </ac:spMkLst>
        </pc:spChg>
        <pc:spChg chg="add del">
          <ac:chgData name="Divya Mathew (Ratings - Tech)" userId="195d3f29-dcd9-4a47-a9e3-b1fdd6911a80" providerId="ADAL" clId="{EE537BB0-7597-4BAC-9DB7-D1208D5EB204}" dt="2024-09-19T17:04:40.636" v="547" actId="26606"/>
          <ac:spMkLst>
            <pc:docMk/>
            <pc:sldMk cId="211920497" sldId="268"/>
            <ac:spMk id="10" creationId="{047BFA19-D45E-416B-A404-7AF2F3F27017}"/>
          </ac:spMkLst>
        </pc:spChg>
        <pc:spChg chg="add del">
          <ac:chgData name="Divya Mathew (Ratings - Tech)" userId="195d3f29-dcd9-4a47-a9e3-b1fdd6911a80" providerId="ADAL" clId="{EE537BB0-7597-4BAC-9DB7-D1208D5EB204}" dt="2024-09-19T17:04:40.636" v="547" actId="26606"/>
          <ac:spMkLst>
            <pc:docMk/>
            <pc:sldMk cId="211920497" sldId="268"/>
            <ac:spMk id="12" creationId="{8E0105E7-23DB-4CF2-8258-FF47C7620F6E}"/>
          </ac:spMkLst>
        </pc:spChg>
        <pc:spChg chg="add del">
          <ac:chgData name="Divya Mathew (Ratings - Tech)" userId="195d3f29-dcd9-4a47-a9e3-b1fdd6911a80" providerId="ADAL" clId="{EE537BB0-7597-4BAC-9DB7-D1208D5EB204}" dt="2024-09-19T17:04:40.636" v="547" actId="26606"/>
          <ac:spMkLst>
            <pc:docMk/>
            <pc:sldMk cId="211920497" sldId="268"/>
            <ac:spMk id="14" creationId="{074B4F7D-14B2-478B-8BF5-01E4E0C5D263}"/>
          </ac:spMkLst>
        </pc:spChg>
        <pc:spChg chg="add del">
          <ac:chgData name="Divya Mathew (Ratings - Tech)" userId="195d3f29-dcd9-4a47-a9e3-b1fdd6911a80" providerId="ADAL" clId="{EE537BB0-7597-4BAC-9DB7-D1208D5EB204}" dt="2024-09-19T17:04:42.392" v="549" actId="26606"/>
          <ac:spMkLst>
            <pc:docMk/>
            <pc:sldMk cId="211920497" sldId="268"/>
            <ac:spMk id="16" creationId="{C9A36457-A5F4-4103-A443-02581C09185B}"/>
          </ac:spMkLst>
        </pc:spChg>
        <pc:spChg chg="add del">
          <ac:chgData name="Divya Mathew (Ratings - Tech)" userId="195d3f29-dcd9-4a47-a9e3-b1fdd6911a80" providerId="ADAL" clId="{EE537BB0-7597-4BAC-9DB7-D1208D5EB204}" dt="2024-09-19T17:04:42.392" v="549" actId="26606"/>
          <ac:spMkLst>
            <pc:docMk/>
            <pc:sldMk cId="211920497" sldId="268"/>
            <ac:spMk id="17" creationId="{DC5FB7E8-B636-40FA-BE8D-48145C0F5C57}"/>
          </ac:spMkLst>
        </pc:spChg>
        <pc:spChg chg="add del">
          <ac:chgData name="Divya Mathew (Ratings - Tech)" userId="195d3f29-dcd9-4a47-a9e3-b1fdd6911a80" providerId="ADAL" clId="{EE537BB0-7597-4BAC-9DB7-D1208D5EB204}" dt="2024-09-19T17:04:42.392" v="549" actId="26606"/>
          <ac:spMkLst>
            <pc:docMk/>
            <pc:sldMk cId="211920497" sldId="268"/>
            <ac:spMk id="18" creationId="{142DCE2C-2863-46FA-9BE7-24365A24D9BA}"/>
          </ac:spMkLst>
        </pc:spChg>
        <pc:spChg chg="add del">
          <ac:chgData name="Divya Mathew (Ratings - Tech)" userId="195d3f29-dcd9-4a47-a9e3-b1fdd6911a80" providerId="ADAL" clId="{EE537BB0-7597-4BAC-9DB7-D1208D5EB204}" dt="2024-09-19T17:04:46.734" v="551" actId="26606"/>
          <ac:spMkLst>
            <pc:docMk/>
            <pc:sldMk cId="211920497" sldId="268"/>
            <ac:spMk id="20" creationId="{C9A36457-A5F4-4103-A443-02581C09185B}"/>
          </ac:spMkLst>
        </pc:spChg>
        <pc:spChg chg="add del">
          <ac:chgData name="Divya Mathew (Ratings - Tech)" userId="195d3f29-dcd9-4a47-a9e3-b1fdd6911a80" providerId="ADAL" clId="{EE537BB0-7597-4BAC-9DB7-D1208D5EB204}" dt="2024-09-19T17:04:46.734" v="551" actId="26606"/>
          <ac:spMkLst>
            <pc:docMk/>
            <pc:sldMk cId="211920497" sldId="268"/>
            <ac:spMk id="21" creationId="{AA5CF486-D9E5-4A66-898A-F3D62B81B15E}"/>
          </ac:spMkLst>
        </pc:spChg>
        <pc:spChg chg="add del">
          <ac:chgData name="Divya Mathew (Ratings - Tech)" userId="195d3f29-dcd9-4a47-a9e3-b1fdd6911a80" providerId="ADAL" clId="{EE537BB0-7597-4BAC-9DB7-D1208D5EB204}" dt="2024-09-19T17:05:12.583" v="556" actId="26606"/>
          <ac:spMkLst>
            <pc:docMk/>
            <pc:sldMk cId="211920497" sldId="268"/>
            <ac:spMk id="23" creationId="{84697CDA-BDB7-4883-B48B-1D4EDB2F0E93}"/>
          </ac:spMkLst>
        </pc:spChg>
        <pc:spChg chg="add del">
          <ac:chgData name="Divya Mathew (Ratings - Tech)" userId="195d3f29-dcd9-4a47-a9e3-b1fdd6911a80" providerId="ADAL" clId="{EE537BB0-7597-4BAC-9DB7-D1208D5EB204}" dt="2024-09-19T17:05:12.583" v="556" actId="26606"/>
          <ac:spMkLst>
            <pc:docMk/>
            <pc:sldMk cId="211920497" sldId="268"/>
            <ac:spMk id="24" creationId="{6295B176-FA0E-4B6A-A190-5E2E82BEA57A}"/>
          </ac:spMkLst>
        </pc:spChg>
        <pc:spChg chg="add del">
          <ac:chgData name="Divya Mathew (Ratings - Tech)" userId="195d3f29-dcd9-4a47-a9e3-b1fdd6911a80" providerId="ADAL" clId="{EE537BB0-7597-4BAC-9DB7-D1208D5EB204}" dt="2024-09-19T17:05:12.583" v="556" actId="26606"/>
          <ac:spMkLst>
            <pc:docMk/>
            <pc:sldMk cId="211920497" sldId="268"/>
            <ac:spMk id="25" creationId="{48F779DE-4744-42D6-9C74-33EC94460CCC}"/>
          </ac:spMkLst>
        </pc:spChg>
        <pc:spChg chg="add">
          <ac:chgData name="Divya Mathew (Ratings - Tech)" userId="195d3f29-dcd9-4a47-a9e3-b1fdd6911a80" providerId="ADAL" clId="{EE537BB0-7597-4BAC-9DB7-D1208D5EB204}" dt="2024-09-19T17:05:12.583" v="556" actId="26606"/>
          <ac:spMkLst>
            <pc:docMk/>
            <pc:sldMk cId="211920497" sldId="268"/>
            <ac:spMk id="30" creationId="{C9A36457-A5F4-4103-A443-02581C09185B}"/>
          </ac:spMkLst>
        </pc:spChg>
        <pc:spChg chg="add">
          <ac:chgData name="Divya Mathew (Ratings - Tech)" userId="195d3f29-dcd9-4a47-a9e3-b1fdd6911a80" providerId="ADAL" clId="{EE537BB0-7597-4BAC-9DB7-D1208D5EB204}" dt="2024-09-19T17:05:12.583" v="556" actId="26606"/>
          <ac:spMkLst>
            <pc:docMk/>
            <pc:sldMk cId="211920497" sldId="268"/>
            <ac:spMk id="32" creationId="{DC5FB7E8-B636-40FA-BE8D-48145C0F5C57}"/>
          </ac:spMkLst>
        </pc:spChg>
        <pc:spChg chg="add">
          <ac:chgData name="Divya Mathew (Ratings - Tech)" userId="195d3f29-dcd9-4a47-a9e3-b1fdd6911a80" providerId="ADAL" clId="{EE537BB0-7597-4BAC-9DB7-D1208D5EB204}" dt="2024-09-19T17:05:12.583" v="556" actId="26606"/>
          <ac:spMkLst>
            <pc:docMk/>
            <pc:sldMk cId="211920497" sldId="268"/>
            <ac:spMk id="34" creationId="{142DCE2C-2863-46FA-9BE7-24365A24D9BA}"/>
          </ac:spMkLst>
        </pc:spChg>
      </pc:sldChg>
      <pc:sldChg chg="addSp modSp new mod setBg">
        <pc:chgData name="Divya Mathew (Ratings - Tech)" userId="195d3f29-dcd9-4a47-a9e3-b1fdd6911a80" providerId="ADAL" clId="{EE537BB0-7597-4BAC-9DB7-D1208D5EB204}" dt="2024-09-19T17:04:29.385" v="544" actId="26606"/>
        <pc:sldMkLst>
          <pc:docMk/>
          <pc:sldMk cId="517509937" sldId="269"/>
        </pc:sldMkLst>
        <pc:spChg chg="mod">
          <ac:chgData name="Divya Mathew (Ratings - Tech)" userId="195d3f29-dcd9-4a47-a9e3-b1fdd6911a80" providerId="ADAL" clId="{EE537BB0-7597-4BAC-9DB7-D1208D5EB204}" dt="2024-09-19T17:04:29.385" v="544" actId="26606"/>
          <ac:spMkLst>
            <pc:docMk/>
            <pc:sldMk cId="517509937" sldId="269"/>
            <ac:spMk id="2" creationId="{30EF2216-1D25-4682-6B48-47E8824FD3DB}"/>
          </ac:spMkLst>
        </pc:spChg>
        <pc:spChg chg="mod">
          <ac:chgData name="Divya Mathew (Ratings - Tech)" userId="195d3f29-dcd9-4a47-a9e3-b1fdd6911a80" providerId="ADAL" clId="{EE537BB0-7597-4BAC-9DB7-D1208D5EB204}" dt="2024-09-19T17:04:29.385" v="544" actId="26606"/>
          <ac:spMkLst>
            <pc:docMk/>
            <pc:sldMk cId="517509937" sldId="269"/>
            <ac:spMk id="3" creationId="{4BE4B222-0AEE-9A0A-745C-EC68CD629DA8}"/>
          </ac:spMkLst>
        </pc:spChg>
        <pc:spChg chg="add">
          <ac:chgData name="Divya Mathew (Ratings - Tech)" userId="195d3f29-dcd9-4a47-a9e3-b1fdd6911a80" providerId="ADAL" clId="{EE537BB0-7597-4BAC-9DB7-D1208D5EB204}" dt="2024-09-19T17:04:29.385" v="544" actId="26606"/>
          <ac:spMkLst>
            <pc:docMk/>
            <pc:sldMk cId="517509937" sldId="269"/>
            <ac:spMk id="8" creationId="{C9A36457-A5F4-4103-A443-02581C09185B}"/>
          </ac:spMkLst>
        </pc:spChg>
        <pc:spChg chg="add">
          <ac:chgData name="Divya Mathew (Ratings - Tech)" userId="195d3f29-dcd9-4a47-a9e3-b1fdd6911a80" providerId="ADAL" clId="{EE537BB0-7597-4BAC-9DB7-D1208D5EB204}" dt="2024-09-19T17:04:29.385" v="544" actId="26606"/>
          <ac:spMkLst>
            <pc:docMk/>
            <pc:sldMk cId="517509937" sldId="269"/>
            <ac:spMk id="10" creationId="{DC5FB7E8-B636-40FA-BE8D-48145C0F5C57}"/>
          </ac:spMkLst>
        </pc:spChg>
        <pc:spChg chg="add">
          <ac:chgData name="Divya Mathew (Ratings - Tech)" userId="195d3f29-dcd9-4a47-a9e3-b1fdd6911a80" providerId="ADAL" clId="{EE537BB0-7597-4BAC-9DB7-D1208D5EB204}" dt="2024-09-19T17:04:29.385" v="544" actId="26606"/>
          <ac:spMkLst>
            <pc:docMk/>
            <pc:sldMk cId="517509937" sldId="269"/>
            <ac:spMk id="12" creationId="{142DCE2C-2863-46FA-9BE7-24365A24D9BA}"/>
          </ac:spMkLst>
        </pc:spChg>
      </pc:sldChg>
      <pc:sldChg chg="addSp modSp add mod ord setBg">
        <pc:chgData name="Divya Mathew (Ratings - Tech)" userId="195d3f29-dcd9-4a47-a9e3-b1fdd6911a80" providerId="ADAL" clId="{EE537BB0-7597-4BAC-9DB7-D1208D5EB204}" dt="2024-09-19T17:10:38.967" v="691"/>
        <pc:sldMkLst>
          <pc:docMk/>
          <pc:sldMk cId="3544071151" sldId="270"/>
        </pc:sldMkLst>
        <pc:spChg chg="mod">
          <ac:chgData name="Divya Mathew (Ratings - Tech)" userId="195d3f29-dcd9-4a47-a9e3-b1fdd6911a80" providerId="ADAL" clId="{EE537BB0-7597-4BAC-9DB7-D1208D5EB204}" dt="2024-09-19T17:04:25.245" v="543" actId="26606"/>
          <ac:spMkLst>
            <pc:docMk/>
            <pc:sldMk cId="3544071151" sldId="270"/>
            <ac:spMk id="2" creationId="{30EF2216-1D25-4682-6B48-47E8824FD3DB}"/>
          </ac:spMkLst>
        </pc:spChg>
        <pc:spChg chg="mod">
          <ac:chgData name="Divya Mathew (Ratings - Tech)" userId="195d3f29-dcd9-4a47-a9e3-b1fdd6911a80" providerId="ADAL" clId="{EE537BB0-7597-4BAC-9DB7-D1208D5EB204}" dt="2024-09-19T17:09:26.982" v="668" actId="20577"/>
          <ac:spMkLst>
            <pc:docMk/>
            <pc:sldMk cId="3544071151" sldId="270"/>
            <ac:spMk id="3" creationId="{4BE4B222-0AEE-9A0A-745C-EC68CD629DA8}"/>
          </ac:spMkLst>
        </pc:spChg>
        <pc:spChg chg="add">
          <ac:chgData name="Divya Mathew (Ratings - Tech)" userId="195d3f29-dcd9-4a47-a9e3-b1fdd6911a80" providerId="ADAL" clId="{EE537BB0-7597-4BAC-9DB7-D1208D5EB204}" dt="2024-09-19T17:04:25.245" v="543" actId="26606"/>
          <ac:spMkLst>
            <pc:docMk/>
            <pc:sldMk cId="3544071151" sldId="270"/>
            <ac:spMk id="8" creationId="{C9A36457-A5F4-4103-A443-02581C09185B}"/>
          </ac:spMkLst>
        </pc:spChg>
        <pc:spChg chg="add">
          <ac:chgData name="Divya Mathew (Ratings - Tech)" userId="195d3f29-dcd9-4a47-a9e3-b1fdd6911a80" providerId="ADAL" clId="{EE537BB0-7597-4BAC-9DB7-D1208D5EB204}" dt="2024-09-19T17:04:25.245" v="543" actId="26606"/>
          <ac:spMkLst>
            <pc:docMk/>
            <pc:sldMk cId="3544071151" sldId="270"/>
            <ac:spMk id="10" creationId="{DC5FB7E8-B636-40FA-BE8D-48145C0F5C57}"/>
          </ac:spMkLst>
        </pc:spChg>
        <pc:spChg chg="add">
          <ac:chgData name="Divya Mathew (Ratings - Tech)" userId="195d3f29-dcd9-4a47-a9e3-b1fdd6911a80" providerId="ADAL" clId="{EE537BB0-7597-4BAC-9DB7-D1208D5EB204}" dt="2024-09-19T17:04:25.245" v="543" actId="26606"/>
          <ac:spMkLst>
            <pc:docMk/>
            <pc:sldMk cId="3544071151" sldId="270"/>
            <ac:spMk id="12" creationId="{142DCE2C-2863-46FA-9BE7-24365A24D9BA}"/>
          </ac:spMkLst>
        </pc:spChg>
      </pc:sldChg>
      <pc:sldChg chg="addSp delSp modSp new mod setBg">
        <pc:chgData name="Divya Mathew (Ratings - Tech)" userId="195d3f29-dcd9-4a47-a9e3-b1fdd6911a80" providerId="ADAL" clId="{EE537BB0-7597-4BAC-9DB7-D1208D5EB204}" dt="2024-09-19T17:11:35.478" v="693" actId="14100"/>
        <pc:sldMkLst>
          <pc:docMk/>
          <pc:sldMk cId="3560969608" sldId="271"/>
        </pc:sldMkLst>
        <pc:spChg chg="mod">
          <ac:chgData name="Divya Mathew (Ratings - Tech)" userId="195d3f29-dcd9-4a47-a9e3-b1fdd6911a80" providerId="ADAL" clId="{EE537BB0-7597-4BAC-9DB7-D1208D5EB204}" dt="2024-09-19T17:04:10.295" v="542" actId="26606"/>
          <ac:spMkLst>
            <pc:docMk/>
            <pc:sldMk cId="3560969608" sldId="271"/>
            <ac:spMk id="2" creationId="{101E619B-AB63-54A6-C6A5-04625FCB1EFF}"/>
          </ac:spMkLst>
        </pc:spChg>
        <pc:spChg chg="mod">
          <ac:chgData name="Divya Mathew (Ratings - Tech)" userId="195d3f29-dcd9-4a47-a9e3-b1fdd6911a80" providerId="ADAL" clId="{EE537BB0-7597-4BAC-9DB7-D1208D5EB204}" dt="2024-09-19T17:04:10.295" v="542" actId="26606"/>
          <ac:spMkLst>
            <pc:docMk/>
            <pc:sldMk cId="3560969608" sldId="271"/>
            <ac:spMk id="3" creationId="{C839F27B-DE08-4556-A085-42F8E09B6585}"/>
          </ac:spMkLst>
        </pc:spChg>
        <pc:spChg chg="add">
          <ac:chgData name="Divya Mathew (Ratings - Tech)" userId="195d3f29-dcd9-4a47-a9e3-b1fdd6911a80" providerId="ADAL" clId="{EE537BB0-7597-4BAC-9DB7-D1208D5EB204}" dt="2024-09-19T16:59:52.063" v="482"/>
          <ac:spMkLst>
            <pc:docMk/>
            <pc:sldMk cId="3560969608" sldId="271"/>
            <ac:spMk id="4" creationId="{45DE8963-62F6-DA24-0A26-4313CD42DA24}"/>
          </ac:spMkLst>
        </pc:spChg>
        <pc:spChg chg="add del">
          <ac:chgData name="Divya Mathew (Ratings - Tech)" userId="195d3f29-dcd9-4a47-a9e3-b1fdd6911a80" providerId="ADAL" clId="{EE537BB0-7597-4BAC-9DB7-D1208D5EB204}" dt="2024-09-19T17:03:18.865" v="521" actId="26606"/>
          <ac:spMkLst>
            <pc:docMk/>
            <pc:sldMk cId="3560969608" sldId="271"/>
            <ac:spMk id="13" creationId="{04812C46-200A-4DEB-A05E-3ED6C68C2387}"/>
          </ac:spMkLst>
        </pc:spChg>
        <pc:spChg chg="add del">
          <ac:chgData name="Divya Mathew (Ratings - Tech)" userId="195d3f29-dcd9-4a47-a9e3-b1fdd6911a80" providerId="ADAL" clId="{EE537BB0-7597-4BAC-9DB7-D1208D5EB204}" dt="2024-09-19T17:03:18.865" v="521" actId="26606"/>
          <ac:spMkLst>
            <pc:docMk/>
            <pc:sldMk cId="3560969608" sldId="271"/>
            <ac:spMk id="15" creationId="{D1EA859B-E555-4109-94F3-6700E046E008}"/>
          </ac:spMkLst>
        </pc:spChg>
        <pc:spChg chg="add del">
          <ac:chgData name="Divya Mathew (Ratings - Tech)" userId="195d3f29-dcd9-4a47-a9e3-b1fdd6911a80" providerId="ADAL" clId="{EE537BB0-7597-4BAC-9DB7-D1208D5EB204}" dt="2024-09-19T17:03:51.806" v="531" actId="26606"/>
          <ac:spMkLst>
            <pc:docMk/>
            <pc:sldMk cId="3560969608" sldId="271"/>
            <ac:spMk id="19" creationId="{2B97F24A-32CE-4C1C-A50D-3016B394DCFB}"/>
          </ac:spMkLst>
        </pc:spChg>
        <pc:spChg chg="add del">
          <ac:chgData name="Divya Mathew (Ratings - Tech)" userId="195d3f29-dcd9-4a47-a9e3-b1fdd6911a80" providerId="ADAL" clId="{EE537BB0-7597-4BAC-9DB7-D1208D5EB204}" dt="2024-09-19T17:03:51.806" v="531" actId="26606"/>
          <ac:spMkLst>
            <pc:docMk/>
            <pc:sldMk cId="3560969608" sldId="271"/>
            <ac:spMk id="21" creationId="{CD8B4F24-440B-49E9-B85D-733523DC064B}"/>
          </ac:spMkLst>
        </pc:spChg>
        <pc:spChg chg="add del">
          <ac:chgData name="Divya Mathew (Ratings - Tech)" userId="195d3f29-dcd9-4a47-a9e3-b1fdd6911a80" providerId="ADAL" clId="{EE537BB0-7597-4BAC-9DB7-D1208D5EB204}" dt="2024-09-19T17:03:52.877" v="533" actId="26606"/>
          <ac:spMkLst>
            <pc:docMk/>
            <pc:sldMk cId="3560969608" sldId="271"/>
            <ac:spMk id="23" creationId="{8D9CE0F4-2EB2-4F1F-8AAC-DB3571D9FE10}"/>
          </ac:spMkLst>
        </pc:spChg>
        <pc:spChg chg="add del">
          <ac:chgData name="Divya Mathew (Ratings - Tech)" userId="195d3f29-dcd9-4a47-a9e3-b1fdd6911a80" providerId="ADAL" clId="{EE537BB0-7597-4BAC-9DB7-D1208D5EB204}" dt="2024-09-19T17:03:52.877" v="533" actId="26606"/>
          <ac:spMkLst>
            <pc:docMk/>
            <pc:sldMk cId="3560969608" sldId="271"/>
            <ac:spMk id="24" creationId="{0B9EE3F3-89B7-43C3-8651-C4C96830993D}"/>
          </ac:spMkLst>
        </pc:spChg>
        <pc:spChg chg="add del">
          <ac:chgData name="Divya Mathew (Ratings - Tech)" userId="195d3f29-dcd9-4a47-a9e3-b1fdd6911a80" providerId="ADAL" clId="{EE537BB0-7597-4BAC-9DB7-D1208D5EB204}" dt="2024-09-19T17:03:52.877" v="533" actId="26606"/>
          <ac:spMkLst>
            <pc:docMk/>
            <pc:sldMk cId="3560969608" sldId="271"/>
            <ac:spMk id="25" creationId="{33AE4636-AEEC-45D6-84D4-7AC2DA48ECF8}"/>
          </ac:spMkLst>
        </pc:spChg>
        <pc:spChg chg="add del">
          <ac:chgData name="Divya Mathew (Ratings - Tech)" userId="195d3f29-dcd9-4a47-a9e3-b1fdd6911a80" providerId="ADAL" clId="{EE537BB0-7597-4BAC-9DB7-D1208D5EB204}" dt="2024-09-19T17:03:54.280" v="535" actId="26606"/>
          <ac:spMkLst>
            <pc:docMk/>
            <pc:sldMk cId="3560969608" sldId="271"/>
            <ac:spMk id="27" creationId="{2B97F24A-32CE-4C1C-A50D-3016B394DCFB}"/>
          </ac:spMkLst>
        </pc:spChg>
        <pc:spChg chg="add del">
          <ac:chgData name="Divya Mathew (Ratings - Tech)" userId="195d3f29-dcd9-4a47-a9e3-b1fdd6911a80" providerId="ADAL" clId="{EE537BB0-7597-4BAC-9DB7-D1208D5EB204}" dt="2024-09-19T17:03:54.280" v="535" actId="26606"/>
          <ac:spMkLst>
            <pc:docMk/>
            <pc:sldMk cId="3560969608" sldId="271"/>
            <ac:spMk id="28" creationId="{CD8B4F24-440B-49E9-B85D-733523DC064B}"/>
          </ac:spMkLst>
        </pc:spChg>
        <pc:spChg chg="add del">
          <ac:chgData name="Divya Mathew (Ratings - Tech)" userId="195d3f29-dcd9-4a47-a9e3-b1fdd6911a80" providerId="ADAL" clId="{EE537BB0-7597-4BAC-9DB7-D1208D5EB204}" dt="2024-09-19T17:04:02.325" v="537" actId="26606"/>
          <ac:spMkLst>
            <pc:docMk/>
            <pc:sldMk cId="3560969608" sldId="271"/>
            <ac:spMk id="30" creationId="{0B9EE3F3-89B7-43C3-8651-C4C96830993D}"/>
          </ac:spMkLst>
        </pc:spChg>
        <pc:spChg chg="add del">
          <ac:chgData name="Divya Mathew (Ratings - Tech)" userId="195d3f29-dcd9-4a47-a9e3-b1fdd6911a80" providerId="ADAL" clId="{EE537BB0-7597-4BAC-9DB7-D1208D5EB204}" dt="2024-09-19T17:04:02.325" v="537" actId="26606"/>
          <ac:spMkLst>
            <pc:docMk/>
            <pc:sldMk cId="3560969608" sldId="271"/>
            <ac:spMk id="31" creationId="{33AE4636-AEEC-45D6-84D4-7AC2DA48ECF8}"/>
          </ac:spMkLst>
        </pc:spChg>
        <pc:spChg chg="add del">
          <ac:chgData name="Divya Mathew (Ratings - Tech)" userId="195d3f29-dcd9-4a47-a9e3-b1fdd6911a80" providerId="ADAL" clId="{EE537BB0-7597-4BAC-9DB7-D1208D5EB204}" dt="2024-09-19T17:04:02.325" v="537" actId="26606"/>
          <ac:spMkLst>
            <pc:docMk/>
            <pc:sldMk cId="3560969608" sldId="271"/>
            <ac:spMk id="32" creationId="{8D9CE0F4-2EB2-4F1F-8AAC-DB3571D9FE10}"/>
          </ac:spMkLst>
        </pc:spChg>
        <pc:spChg chg="add del">
          <ac:chgData name="Divya Mathew (Ratings - Tech)" userId="195d3f29-dcd9-4a47-a9e3-b1fdd6911a80" providerId="ADAL" clId="{EE537BB0-7597-4BAC-9DB7-D1208D5EB204}" dt="2024-09-19T17:04:06.821" v="539" actId="26606"/>
          <ac:spMkLst>
            <pc:docMk/>
            <pc:sldMk cId="3560969608" sldId="271"/>
            <ac:spMk id="34" creationId="{0288C6B4-AFC3-407F-A595-EFFD38D4CCAF}"/>
          </ac:spMkLst>
        </pc:spChg>
        <pc:spChg chg="add del">
          <ac:chgData name="Divya Mathew (Ratings - Tech)" userId="195d3f29-dcd9-4a47-a9e3-b1fdd6911a80" providerId="ADAL" clId="{EE537BB0-7597-4BAC-9DB7-D1208D5EB204}" dt="2024-09-19T17:04:06.821" v="539" actId="26606"/>
          <ac:spMkLst>
            <pc:docMk/>
            <pc:sldMk cId="3560969608" sldId="271"/>
            <ac:spMk id="35" creationId="{CF236821-17FE-429B-8D2C-08E13A64EA40}"/>
          </ac:spMkLst>
        </pc:spChg>
        <pc:spChg chg="add del">
          <ac:chgData name="Divya Mathew (Ratings - Tech)" userId="195d3f29-dcd9-4a47-a9e3-b1fdd6911a80" providerId="ADAL" clId="{EE537BB0-7597-4BAC-9DB7-D1208D5EB204}" dt="2024-09-19T17:04:06.821" v="539" actId="26606"/>
          <ac:spMkLst>
            <pc:docMk/>
            <pc:sldMk cId="3560969608" sldId="271"/>
            <ac:spMk id="36" creationId="{C0BDBCD2-E081-43AB-9119-C55465E59757}"/>
          </ac:spMkLst>
        </pc:spChg>
        <pc:spChg chg="add del">
          <ac:chgData name="Divya Mathew (Ratings - Tech)" userId="195d3f29-dcd9-4a47-a9e3-b1fdd6911a80" providerId="ADAL" clId="{EE537BB0-7597-4BAC-9DB7-D1208D5EB204}" dt="2024-09-19T17:04:06.821" v="539" actId="26606"/>
          <ac:spMkLst>
            <pc:docMk/>
            <pc:sldMk cId="3560969608" sldId="271"/>
            <ac:spMk id="37" creationId="{98E79BE4-34FE-485A-98A5-92CE8F7C4743}"/>
          </ac:spMkLst>
        </pc:spChg>
        <pc:spChg chg="add del">
          <ac:chgData name="Divya Mathew (Ratings - Tech)" userId="195d3f29-dcd9-4a47-a9e3-b1fdd6911a80" providerId="ADAL" clId="{EE537BB0-7597-4BAC-9DB7-D1208D5EB204}" dt="2024-09-19T17:04:06.821" v="539" actId="26606"/>
          <ac:spMkLst>
            <pc:docMk/>
            <pc:sldMk cId="3560969608" sldId="271"/>
            <ac:spMk id="38" creationId="{7A5F0580-5EE9-419F-96EE-B6529EF6E7D0}"/>
          </ac:spMkLst>
        </pc:spChg>
        <pc:spChg chg="add del">
          <ac:chgData name="Divya Mathew (Ratings - Tech)" userId="195d3f29-dcd9-4a47-a9e3-b1fdd6911a80" providerId="ADAL" clId="{EE537BB0-7597-4BAC-9DB7-D1208D5EB204}" dt="2024-09-19T17:04:10.279" v="541" actId="26606"/>
          <ac:spMkLst>
            <pc:docMk/>
            <pc:sldMk cId="3560969608" sldId="271"/>
            <ac:spMk id="40" creationId="{743AA782-23D1-4521-8CAD-47662984AA08}"/>
          </ac:spMkLst>
        </pc:spChg>
        <pc:spChg chg="add del">
          <ac:chgData name="Divya Mathew (Ratings - Tech)" userId="195d3f29-dcd9-4a47-a9e3-b1fdd6911a80" providerId="ADAL" clId="{EE537BB0-7597-4BAC-9DB7-D1208D5EB204}" dt="2024-09-19T17:04:10.279" v="541" actId="26606"/>
          <ac:spMkLst>
            <pc:docMk/>
            <pc:sldMk cId="3560969608" sldId="271"/>
            <ac:spMk id="41" creationId="{71877DBC-BB60-40F0-AC93-2ACDBAAE60CE}"/>
          </ac:spMkLst>
        </pc:spChg>
        <pc:spChg chg="add">
          <ac:chgData name="Divya Mathew (Ratings - Tech)" userId="195d3f29-dcd9-4a47-a9e3-b1fdd6911a80" providerId="ADAL" clId="{EE537BB0-7597-4BAC-9DB7-D1208D5EB204}" dt="2024-09-19T17:04:10.295" v="542" actId="26606"/>
          <ac:spMkLst>
            <pc:docMk/>
            <pc:sldMk cId="3560969608" sldId="271"/>
            <ac:spMk id="43" creationId="{131BAD53-4E89-4F62-BBB7-26359763ED39}"/>
          </ac:spMkLst>
        </pc:spChg>
        <pc:spChg chg="add">
          <ac:chgData name="Divya Mathew (Ratings - Tech)" userId="195d3f29-dcd9-4a47-a9e3-b1fdd6911a80" providerId="ADAL" clId="{EE537BB0-7597-4BAC-9DB7-D1208D5EB204}" dt="2024-09-19T17:04:10.295" v="542" actId="26606"/>
          <ac:spMkLst>
            <pc:docMk/>
            <pc:sldMk cId="3560969608" sldId="271"/>
            <ac:spMk id="44" creationId="{62756DA2-40EB-4C6F-B962-5822FFB54FB6}"/>
          </ac:spMkLst>
        </pc:spChg>
        <pc:grpChg chg="add del">
          <ac:chgData name="Divya Mathew (Ratings - Tech)" userId="195d3f29-dcd9-4a47-a9e3-b1fdd6911a80" providerId="ADAL" clId="{EE537BB0-7597-4BAC-9DB7-D1208D5EB204}" dt="2024-09-19T17:04:10.295" v="542" actId="26606"/>
          <ac:grpSpMkLst>
            <pc:docMk/>
            <pc:sldMk cId="3560969608" sldId="271"/>
            <ac:grpSpMk id="10" creationId="{6258F736-B256-8039-9DC6-F4E49A5C5AD5}"/>
          </ac:grpSpMkLst>
        </pc:grpChg>
        <pc:picChg chg="add del">
          <ac:chgData name="Divya Mathew (Ratings - Tech)" userId="195d3f29-dcd9-4a47-a9e3-b1fdd6911a80" providerId="ADAL" clId="{EE537BB0-7597-4BAC-9DB7-D1208D5EB204}" dt="2024-09-19T17:02:38.028" v="513" actId="22"/>
          <ac:picMkLst>
            <pc:docMk/>
            <pc:sldMk cId="3560969608" sldId="271"/>
            <ac:picMk id="6" creationId="{53334B5C-EC80-D145-BC25-AC24E505C948}"/>
          </ac:picMkLst>
        </pc:picChg>
        <pc:picChg chg="add mod ord">
          <ac:chgData name="Divya Mathew (Ratings - Tech)" userId="195d3f29-dcd9-4a47-a9e3-b1fdd6911a80" providerId="ADAL" clId="{EE537BB0-7597-4BAC-9DB7-D1208D5EB204}" dt="2024-09-19T17:11:35.478" v="693" actId="14100"/>
          <ac:picMkLst>
            <pc:docMk/>
            <pc:sldMk cId="3560969608" sldId="271"/>
            <ac:picMk id="8" creationId="{DC712944-202D-94F9-5D54-E340C3B70354}"/>
          </ac:picMkLst>
        </pc:picChg>
      </pc:sldChg>
      <pc:sldChg chg="addSp delSp modSp new mod setBg">
        <pc:chgData name="Divya Mathew (Ratings - Tech)" userId="195d3f29-dcd9-4a47-a9e3-b1fdd6911a80" providerId="ADAL" clId="{EE537BB0-7597-4BAC-9DB7-D1208D5EB204}" dt="2024-09-19T17:08:33.393" v="643" actId="255"/>
        <pc:sldMkLst>
          <pc:docMk/>
          <pc:sldMk cId="1167003942" sldId="272"/>
        </pc:sldMkLst>
        <pc:spChg chg="del mod">
          <ac:chgData name="Divya Mathew (Ratings - Tech)" userId="195d3f29-dcd9-4a47-a9e3-b1fdd6911a80" providerId="ADAL" clId="{EE537BB0-7597-4BAC-9DB7-D1208D5EB204}" dt="2024-09-19T17:08:24.029" v="641" actId="478"/>
          <ac:spMkLst>
            <pc:docMk/>
            <pc:sldMk cId="1167003942" sldId="272"/>
            <ac:spMk id="2" creationId="{4DE2FC83-E17E-3E3D-40D4-427C04011B59}"/>
          </ac:spMkLst>
        </pc:spChg>
        <pc:spChg chg="mod">
          <ac:chgData name="Divya Mathew (Ratings - Tech)" userId="195d3f29-dcd9-4a47-a9e3-b1fdd6911a80" providerId="ADAL" clId="{EE537BB0-7597-4BAC-9DB7-D1208D5EB204}" dt="2024-09-19T17:08:33.393" v="643" actId="255"/>
          <ac:spMkLst>
            <pc:docMk/>
            <pc:sldMk cId="1167003942" sldId="272"/>
            <ac:spMk id="3" creationId="{3DAA1502-CF3B-AA51-F812-23A7A8A2B414}"/>
          </ac:spMkLst>
        </pc:spChg>
        <pc:spChg chg="add">
          <ac:chgData name="Divya Mathew (Ratings - Tech)" userId="195d3f29-dcd9-4a47-a9e3-b1fdd6911a80" providerId="ADAL" clId="{EE537BB0-7597-4BAC-9DB7-D1208D5EB204}" dt="2024-09-19T17:08:26.632" v="642" actId="26606"/>
          <ac:spMkLst>
            <pc:docMk/>
            <pc:sldMk cId="1167003942" sldId="272"/>
            <ac:spMk id="8" creationId="{C9A36457-A5F4-4103-A443-02581C09185B}"/>
          </ac:spMkLst>
        </pc:spChg>
        <pc:spChg chg="add">
          <ac:chgData name="Divya Mathew (Ratings - Tech)" userId="195d3f29-dcd9-4a47-a9e3-b1fdd6911a80" providerId="ADAL" clId="{EE537BB0-7597-4BAC-9DB7-D1208D5EB204}" dt="2024-09-19T17:08:26.632" v="642" actId="26606"/>
          <ac:spMkLst>
            <pc:docMk/>
            <pc:sldMk cId="1167003942" sldId="272"/>
            <ac:spMk id="10" creationId="{AA5CF486-D9E5-4A66-898A-F3D62B81B15E}"/>
          </ac:spMkLst>
        </pc:spChg>
      </pc:sldChg>
      <pc:sldChg chg="addSp delSp modSp new mod">
        <pc:chgData name="Divya Mathew (Ratings - Tech)" userId="195d3f29-dcd9-4a47-a9e3-b1fdd6911a80" providerId="ADAL" clId="{EE537BB0-7597-4BAC-9DB7-D1208D5EB204}" dt="2024-09-19T17:10:29.235" v="689" actId="12"/>
        <pc:sldMkLst>
          <pc:docMk/>
          <pc:sldMk cId="2371444882" sldId="273"/>
        </pc:sldMkLst>
        <pc:spChg chg="mod">
          <ac:chgData name="Divya Mathew (Ratings - Tech)" userId="195d3f29-dcd9-4a47-a9e3-b1fdd6911a80" providerId="ADAL" clId="{EE537BB0-7597-4BAC-9DB7-D1208D5EB204}" dt="2024-09-19T17:10:08.490" v="681" actId="14100"/>
          <ac:spMkLst>
            <pc:docMk/>
            <pc:sldMk cId="2371444882" sldId="273"/>
            <ac:spMk id="2" creationId="{CAF2BC3B-2905-BA94-4FA2-FC897B9D0805}"/>
          </ac:spMkLst>
        </pc:spChg>
        <pc:spChg chg="add del mod">
          <ac:chgData name="Divya Mathew (Ratings - Tech)" userId="195d3f29-dcd9-4a47-a9e3-b1fdd6911a80" providerId="ADAL" clId="{EE537BB0-7597-4BAC-9DB7-D1208D5EB204}" dt="2024-09-19T17:10:29.235" v="689" actId="12"/>
          <ac:spMkLst>
            <pc:docMk/>
            <pc:sldMk cId="2371444882" sldId="273"/>
            <ac:spMk id="3" creationId="{44859F07-97C9-59E7-35BB-7F2EE4B537B9}"/>
          </ac:spMkLst>
        </pc:spChg>
        <pc:spChg chg="add mod">
          <ac:chgData name="Divya Mathew (Ratings - Tech)" userId="195d3f29-dcd9-4a47-a9e3-b1fdd6911a80" providerId="ADAL" clId="{EE537BB0-7597-4BAC-9DB7-D1208D5EB204}" dt="2024-09-19T17:09:48.465" v="671"/>
          <ac:spMkLst>
            <pc:docMk/>
            <pc:sldMk cId="2371444882" sldId="273"/>
            <ac:spMk id="4" creationId="{1F42D9ED-5F58-313C-4993-6338F7189D8B}"/>
          </ac:spMkLst>
        </pc:spChg>
      </pc:sldChg>
      <pc:sldChg chg="new del">
        <pc:chgData name="Divya Mathew (Ratings - Tech)" userId="195d3f29-dcd9-4a47-a9e3-b1fdd6911a80" providerId="ADAL" clId="{EE537BB0-7597-4BAC-9DB7-D1208D5EB204}" dt="2024-09-19T17:08:38.298" v="644" actId="47"/>
        <pc:sldMkLst>
          <pc:docMk/>
          <pc:sldMk cId="2562581715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995F-E19E-29B6-BC6D-D01EE9CD0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7F1AC-5D5E-029E-1ACA-4FDCC1271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0FAB-802A-6E57-66B6-82186460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C7E-AE6F-4CEF-ADF2-1383E35EBB3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A04A-3553-C01D-D24B-5E3AF229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97F7-A7ED-4190-B90C-5F817B6E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8E7-330C-475C-AF09-57409B9F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2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7C4D-C885-F3DE-DB4D-E934E8A0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F1C96-279E-1707-0CC6-7234D2117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5927-DE1C-032E-F3B0-A9BABC1F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C7E-AE6F-4CEF-ADF2-1383E35EBB3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409B-103D-7527-6B9F-B9C9B5CF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9F62-2FA8-94B4-14A2-5A83CE3F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8E7-330C-475C-AF09-57409B9F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0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EB2EC-A26E-0E5A-7B01-6308D0664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0F06-6005-BCA8-64E4-A439C6894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B3A3-1702-D0B0-2685-8A25822B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C7E-AE6F-4CEF-ADF2-1383E35EBB3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639C-2998-A223-CC5F-448D0713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4D2A-A28A-57DC-CEDC-DFC12379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8E7-330C-475C-AF09-57409B9F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8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E8E1-D5A6-DD51-2267-25255632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188B-BD16-2CC2-59D2-504ADE3E6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8233-34A3-AC9C-97EC-59495454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C7E-AE6F-4CEF-ADF2-1383E35EBB3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BF35-4D8C-BEB2-C9EE-D7DE9943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0F25-E9CB-B7B8-0034-3A36CBA8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8E7-330C-475C-AF09-57409B9F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0C7C-AF45-B7AD-46A2-7E7054EA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389D4-35DE-75B7-0389-170A8D71E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C9D37-6217-0259-5697-0FC99791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C7E-AE6F-4CEF-ADF2-1383E35EBB3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5840-72FB-FA24-8437-693D0B40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3922-5A2B-5148-B1E0-FC8EB0AF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8E7-330C-475C-AF09-57409B9F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9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8BF8-16FD-FEB9-47B1-ED11191C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4261-AACE-74E4-203C-4B0086A74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0F519-E40A-964D-1BCB-98739C642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E47AE-2A1B-BC6D-338B-C20E62EE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C7E-AE6F-4CEF-ADF2-1383E35EBB3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BF864-33BB-E89C-C65C-E851E0D1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9315B-34FA-242F-4FAC-BF404FA4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8E7-330C-475C-AF09-57409B9F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3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234-EA7F-7E75-ACB3-9B3C2279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41727-CB9F-C358-C0E8-26FC32C1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2F5E0-7AE4-4CE8-3850-A564B52B8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DC95B-F046-63A5-7CDA-1AECE9AB0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B6AD9-8D26-1656-1C9B-890CD20D7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ED278-EE5E-056B-5179-63358700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C7E-AE6F-4CEF-ADF2-1383E35EBB3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CD951-155F-34F7-B919-C1F603D6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66A3F-BC50-924B-D1AA-54AC71E7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8E7-330C-475C-AF09-57409B9F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6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1C1B-AE4D-724C-F84E-0ECFB753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455D7-04F4-C8B0-EDF1-2F10F956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C7E-AE6F-4CEF-ADF2-1383E35EBB3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15B39-B0C5-211A-177C-5F4BB842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DD59E-CF39-90DE-AE50-E61A1284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8E7-330C-475C-AF09-57409B9F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1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3A8AB-3C88-CEB1-4382-E6507160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C7E-AE6F-4CEF-ADF2-1383E35EBB3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220A9-AF78-13EE-F5D7-01E17083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F0719-042F-AEB0-7DBB-1B263F3E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8E7-330C-475C-AF09-57409B9F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DBC9-C1FD-5555-BF19-5F339ED0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E9BF-907E-BCD4-4C77-4A446D23C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D148F-BBA1-DC0B-BC8D-3D5B901BA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F5F3-30CE-64BD-6186-F330A598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C7E-AE6F-4CEF-ADF2-1383E35EBB3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C996-B5FF-3DC5-417A-38377EE3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72C51-8A7C-3F88-7C37-1FC7042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8E7-330C-475C-AF09-57409B9F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873A-3939-2E2E-E09D-2E09D073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D03A6-C82B-8C36-37D9-FF584EB20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52D70-EB8A-3B54-ED54-EE558A900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E97C-747D-88AE-D205-830EB3B8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C7E-AE6F-4CEF-ADF2-1383E35EBB3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B10FA-724B-7A88-27BE-9C9DFFE2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27B14-1EB8-3E83-84E4-C4E8EBCB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18E7-330C-475C-AF09-57409B9F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6E7ED-CE98-83D8-84D8-66D970D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CBFDF-271E-9095-89CF-158C9FED8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5C90-CA97-E09F-56B4-6C3CB0752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D0C7E-AE6F-4CEF-ADF2-1383E35EBB3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FE1FA-5C31-169C-689A-4FB71445F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90A9-120B-1ED4-1594-A1D5B3479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318E7-330C-475C-AF09-57409B9F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5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20FEA-4A1E-75E1-1501-4709C233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Week- 5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ED597-C438-939C-2AC3-4016611AD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987" y="2431765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Services, Dependency injection, integration with component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Observables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 Module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Error handling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3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2736-F573-BB9F-BA22-4442A6EF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863" y="304216"/>
            <a:ext cx="9144000" cy="951079"/>
          </a:xfrm>
        </p:spPr>
        <p:txBody>
          <a:bodyPr/>
          <a:lstStyle/>
          <a:p>
            <a:r>
              <a:rPr lang="en-US"/>
              <a:t>Angular's HTTP Module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4FB7B-D0A0-8A27-7EF3-3F6CFFF5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347" y="1351547"/>
            <a:ext cx="9392653" cy="5253789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HTTP GET Example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	fetchData(): Observable&lt;any&gt; {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 	 return this.http.get('https://api.example.com/items’);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	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HTTP POST Example</a:t>
            </a:r>
            <a:endParaRPr lang="en-US" sz="12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	createItem(item: Item): Observable&lt;Item&gt; {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  	return this.http.post&lt;Item&gt;('https://api.example.com/items', item);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	}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/>
              <a:t>HTTP PUT Example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	updateItem(id: string, item: Item): Observable&lt;Item&gt; {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  	return this.http.put&lt;Item&gt;(`https://api.example.com/items/${id}`, item);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	}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/>
              <a:t>HTTP DELETE Example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	deleteItem(id: string): Observable&lt;any&gt; {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 	 return this.http.delete(`https://api.example.com/items/${id}`);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	}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/>
              <a:t>HTTP PATCH Example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	partialUpdateItem(id: string, patch: Object): Observable&lt;Item&gt; {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  	return this.http.patch&lt;Item&gt;(`https://api.example.com/items/${id}`, patch);</a:t>
            </a:r>
          </a:p>
          <a:p>
            <a:pPr algn="l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</a:rPr>
              <a:t>	}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2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22EAA-C22F-78B8-9880-DC43B5085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Observables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22147-785D-D57F-E3C9-0F11B6AA8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987" y="2431765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Observables play a crucial role in handling asynchronous operations within Angular applications, especially in conjunction with the HTTP module for making HTTP requests.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9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chemeClr val="tx1">
                    <a:lumMod val="85000"/>
                    <a:lumOff val="15000"/>
                  </a:schemeClr>
                </a:solidFill>
              </a:rPr>
              <a:t>What is an Observable?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An Observable is a core concept borrowed from the Reactive Programming paradigm, implemented in Angular through the RxJS (Reactive Extensions for JavaScript) library. It represents a stream of data or events over time that can be observed.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9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1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22EAA-C22F-78B8-9880-DC43B5085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Observables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22147-785D-D57F-E3C9-0F11B6AA8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987" y="2431765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the HTTP methods (GET, POST, PUT, DELETE, PATCH), each method of the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HttpClient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returns an Observable.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This Observable, when subscribed to, will send the HTTP request, emit the response when it arrives, and then complete.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(GET Request):</a:t>
            </a:r>
          </a:p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fetchData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(): Observable&lt;any&gt; {  </a:t>
            </a:r>
          </a:p>
          <a:p>
            <a:pPr algn="l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return </a:t>
            </a: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this.http.get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('https://api.example.com/items’);</a:t>
            </a:r>
          </a:p>
          <a:p>
            <a:pPr algn="l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}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this.fetchData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().subscribe(</a:t>
            </a:r>
          </a:p>
          <a:p>
            <a:pPr algn="l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data =&gt; console.log(data), // Handles next event</a:t>
            </a:r>
          </a:p>
          <a:p>
            <a:pPr algn="l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 error =&gt; </a:t>
            </a: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console.error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(error), // Handles error</a:t>
            </a:r>
          </a:p>
          <a:p>
            <a:pPr algn="l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	() =&gt; console.log('Completed') // Handles completion</a:t>
            </a:r>
          </a:p>
          <a:p>
            <a:pPr algn="l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);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22EAA-C22F-78B8-9880-DC43B5085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Observables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22147-785D-D57F-E3C9-0F11B6AA8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987" y="2061029"/>
            <a:ext cx="8276026" cy="36907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3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Key Characteristics of Observables: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Asynchronous Data Handling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Observables provide a powerful model for dealing with asynchronous data, such as user input, timers, and, most pertinently, HTTP requests.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Lazy Execution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Observables do not start emitting data until an observer subscribes to them. This contrasts with Promises, which are eager and start executing immediately upon creation.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Cancellation Support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Observables support the cancellation of in-flight HTTP requests. This is particularly useful for scenarios like search-as-you-type features, where you may want to cancel previous requests as new input arrives.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Operators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provides numerous operators that can be used to transform, filter, combine, or otherwise manipulate the streams of data that Observables represent.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8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F2216-1D25-4682-6B48-47E8824F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Error Handling in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B222-0AEE-9A0A-745C-EC68CD62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Error handling is crucial for maintaining application stability.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Angular uses RxJS Observables for managing asynchronous data streams, including HTTP responses.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RxJS provides operators like catchError for handling errors in these streams.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0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E619B-AB63-54A6-C6A5-04625FCB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Error Handling in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F27B-DE08-4556-A085-42F8E09B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/>
              <a:t>Example :</a:t>
            </a:r>
          </a:p>
          <a:p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12944-202D-94F9-5D54-E340C3B7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49" y="1363509"/>
            <a:ext cx="7555950" cy="51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6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BC3B-2905-BA94-4FA2-FC897B9D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7621"/>
            <a:ext cx="9144000" cy="934453"/>
          </a:xfrm>
        </p:spPr>
        <p:txBody>
          <a:bodyPr>
            <a:normAutofit/>
          </a:bodyPr>
          <a:lstStyle/>
          <a:p>
            <a:r>
              <a:rPr lang="en-US" dirty="0"/>
              <a:t>Error Handling in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59F07-97C9-59E7-35BB-7F2EE4B5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7347"/>
            <a:ext cx="9144000" cy="347311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catchError</a:t>
            </a:r>
            <a:r>
              <a:rPr lang="en-US" dirty="0"/>
              <a:t> operator intercepts errors that occur during the Observable stream.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Inside </a:t>
            </a:r>
            <a:r>
              <a:rPr lang="en-US" dirty="0" err="1"/>
              <a:t>catchError</a:t>
            </a:r>
            <a:r>
              <a:rPr lang="en-US" dirty="0"/>
              <a:t>, you can handle the error (e.g., logging) and return a new Observable or throw an error.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throwError</a:t>
            </a:r>
            <a:r>
              <a:rPr lang="en-US" dirty="0"/>
              <a:t> is used to return an Observable that emits an error, which can be further handled by the subscriber.</a:t>
            </a:r>
          </a:p>
        </p:txBody>
      </p:sp>
    </p:spTree>
    <p:extLst>
      <p:ext uri="{BB962C8B-B14F-4D97-AF65-F5344CB8AC3E}">
        <p14:creationId xmlns:p14="http://schemas.microsoft.com/office/powerpoint/2010/main" val="237144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F2216-1D25-4682-6B48-47E8824F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Error Handling in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B222-0AEE-9A0A-745C-EC68CD62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 of Centralized Error Handling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Simplifies error handling by centralizing logic in services or interceptors.(Global Error Handling)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Improves user experience by providing consistent error responses.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Facilitates easier maintenance and updates to error handling logic.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7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1502-CF3B-AA51-F812-23A7A8A2B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70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11261-21AE-6973-BD7F-1F8D3128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916632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Angular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AE4F2-FB2A-B1C9-2EDB-A9F1A5C5C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219" y="2431767"/>
            <a:ext cx="9164794" cy="3685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Angular Services are singleton objects that are instantiated only once during the lifetime of an application. They contain methods that can be used across different components.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They are used to share data and functionality across components, promoting DRY (Don't Repeat Yourself) principles and enhancing code modularity and reusability.</a:t>
            </a:r>
          </a:p>
          <a:p>
            <a:pPr algn="l"/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Dependency Injection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 are defined by a TypeScript class, and the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@Injectable()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decorator marks it as available to an injector for instantiation, making it a candidate for dependency injection.</a:t>
            </a:r>
          </a:p>
        </p:txBody>
      </p:sp>
    </p:spTree>
    <p:extLst>
      <p:ext uri="{BB962C8B-B14F-4D97-AF65-F5344CB8AC3E}">
        <p14:creationId xmlns:p14="http://schemas.microsoft.com/office/powerpoint/2010/main" val="163398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BB7E-58A4-B265-7415-43A4EAB65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916632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Angular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22E72-7CDD-DDDC-AC1D-2A503BF3F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987" y="2431767"/>
            <a:ext cx="8276026" cy="3685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Why Angular Services?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 Reusability</a:t>
            </a: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: Services allow the same piece of code to be used across multiple components.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chemeClr val="tx1">
                    <a:lumMod val="85000"/>
                    <a:lumOff val="15000"/>
                  </a:schemeClr>
                </a:solidFill>
              </a:rPr>
              <a:t>Separation of Concerns</a:t>
            </a: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: Services help in separating the business logic from the components, making the components lean and focused on the UI.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chemeClr val="tx1">
                    <a:lumMod val="85000"/>
                    <a:lumOff val="15000"/>
                  </a:schemeClr>
                </a:solidFill>
              </a:rPr>
              <a:t>Ease of Maintenance</a:t>
            </a: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: Centralizing application logic within services makes it easier to update and maintain.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14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80A22-91B4-2BA6-2EBB-8028B4BD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916632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Angular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0989F-DFE2-1E7D-67E2-B7483C1DD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987" y="2431767"/>
            <a:ext cx="8276026" cy="3685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i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Creating a Service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CLI Command: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ng generate service &lt;service-name&gt;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This creates a service file &lt;service-name&gt;.service.ts with a basic skeleton.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Decorator: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The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@Injectable()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decorator is used to define a service, indicating it can be injected into components and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69077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61AD-7C12-8BA0-AD03-FC91FE7DE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52605"/>
            <a:ext cx="9144000" cy="846805"/>
          </a:xfrm>
        </p:spPr>
        <p:txBody>
          <a:bodyPr>
            <a:normAutofit fontScale="90000"/>
          </a:bodyPr>
          <a:lstStyle/>
          <a:p>
            <a:r>
              <a:rPr lang="en-US"/>
              <a:t>Angular Services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69FC1-59F5-0753-95F0-19381B6A3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979" y="1343526"/>
            <a:ext cx="9914021" cy="48727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Dependency Injection in Angular:</a:t>
            </a:r>
          </a:p>
          <a:p>
            <a:endParaRPr lang="en-US" dirty="0"/>
          </a:p>
          <a:p>
            <a:pPr algn="l"/>
            <a:r>
              <a:rPr lang="en-US" sz="1500" dirty="0"/>
              <a:t>Dependency Injection (DI) is a design pattern in which a class requests dependencies from external sources rather than creating them. </a:t>
            </a:r>
            <a:r>
              <a:rPr lang="en-US" sz="1500" dirty="0" err="1"/>
              <a:t>Angular's</a:t>
            </a:r>
            <a:r>
              <a:rPr lang="en-US" sz="1500" dirty="0"/>
              <a:t> DI framework provides dependencies to a class upon instantiation</a:t>
            </a:r>
          </a:p>
          <a:p>
            <a:pPr algn="l"/>
            <a:endParaRPr lang="en-US" sz="1500" dirty="0"/>
          </a:p>
          <a:p>
            <a:pPr algn="l"/>
            <a:r>
              <a:rPr lang="en-US" sz="1500" b="1" u="sng" dirty="0"/>
              <a:t>Injector: </a:t>
            </a:r>
            <a:r>
              <a:rPr lang="en-US" sz="1500" dirty="0"/>
              <a:t>The main job of an injector is to create dependencies and maintain a container of dependency instances that it reuses if possible. Angular creates and uses injectors implicitly.</a:t>
            </a:r>
          </a:p>
          <a:p>
            <a:pPr algn="l"/>
            <a:endParaRPr lang="en-US" sz="1500" dirty="0"/>
          </a:p>
          <a:p>
            <a:pPr algn="l"/>
            <a:r>
              <a:rPr lang="en-US" sz="1500" b="1" u="sng" dirty="0"/>
              <a:t>Provider</a:t>
            </a:r>
            <a:r>
              <a:rPr lang="en-US" sz="1500" dirty="0"/>
              <a:t>: A provider tells an injector how to obtain or create a dependency. In Angular, services are typically provided using the </a:t>
            </a:r>
            <a:r>
              <a:rPr lang="en-US" sz="1500" b="1" dirty="0" err="1"/>
              <a:t>providedIn</a:t>
            </a:r>
            <a:r>
              <a:rPr lang="en-US" sz="1500" dirty="0"/>
              <a:t> property of the @Injectable() decorator, which makes the service available application-wide.</a:t>
            </a:r>
          </a:p>
          <a:p>
            <a:pPr algn="l"/>
            <a:endParaRPr lang="en-US" sz="1500" dirty="0"/>
          </a:p>
          <a:p>
            <a:pPr algn="l"/>
            <a:r>
              <a:rPr lang="en-US" sz="1500" b="1" dirty="0"/>
              <a:t>@Injectable({</a:t>
            </a:r>
          </a:p>
          <a:p>
            <a:pPr algn="l"/>
            <a:r>
              <a:rPr lang="en-US" sz="1500" b="1" dirty="0"/>
              <a:t>  </a:t>
            </a:r>
            <a:r>
              <a:rPr lang="en-US" sz="1500" b="1" dirty="0" err="1"/>
              <a:t>providedIn</a:t>
            </a:r>
            <a:r>
              <a:rPr lang="en-US" sz="1500" b="1" dirty="0"/>
              <a:t>: 'root'</a:t>
            </a:r>
          </a:p>
          <a:p>
            <a:pPr algn="l"/>
            <a:r>
              <a:rPr lang="en-US" sz="1500" b="1" dirty="0"/>
              <a:t>})</a:t>
            </a:r>
          </a:p>
          <a:p>
            <a:pPr algn="l"/>
            <a:r>
              <a:rPr lang="en-US" sz="1500" b="1" dirty="0"/>
              <a:t>export class </a:t>
            </a:r>
            <a:r>
              <a:rPr lang="en-US" sz="1500" b="1" dirty="0" err="1"/>
              <a:t>ExampleService</a:t>
            </a:r>
            <a:r>
              <a:rPr lang="en-US" sz="1500" b="1" dirty="0"/>
              <a:t> {</a:t>
            </a:r>
          </a:p>
          <a:p>
            <a:pPr algn="l"/>
            <a:r>
              <a:rPr lang="en-US" sz="1500" b="1" dirty="0"/>
              <a:t>  constructor() { }</a:t>
            </a:r>
          </a:p>
          <a:p>
            <a:pPr algn="l"/>
            <a:r>
              <a:rPr lang="en-US" sz="1500" b="1" dirty="0"/>
              <a:t>}</a:t>
            </a:r>
          </a:p>
          <a:p>
            <a:pPr algn="l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7299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1F79-F354-CADF-815D-32183B848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916" y="384426"/>
            <a:ext cx="9144000" cy="870869"/>
          </a:xfrm>
        </p:spPr>
        <p:txBody>
          <a:bodyPr>
            <a:normAutofit fontScale="90000"/>
          </a:bodyPr>
          <a:lstStyle/>
          <a:p>
            <a:r>
              <a:rPr lang="en-US"/>
              <a:t>Angular Services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8B44D-6E66-A678-5B37-4A5E1505B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95926"/>
            <a:ext cx="9144000" cy="4174958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u="sng" dirty="0"/>
              <a:t>Using a Service in a Component</a:t>
            </a:r>
          </a:p>
          <a:p>
            <a:pPr algn="l"/>
            <a:endParaRPr lang="en-US" sz="1800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/>
              <a:t>Import the Service: </a:t>
            </a:r>
            <a:r>
              <a:rPr lang="en-US" sz="1800" dirty="0"/>
              <a:t>Include the service in your component by importing it.</a:t>
            </a:r>
          </a:p>
          <a:p>
            <a:pPr algn="l"/>
            <a:r>
              <a:rPr lang="en-US" sz="1800" dirty="0"/>
              <a:t>                    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{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MyService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} from './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my.service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/>
              <a:t>Inject the Service: </a:t>
            </a:r>
            <a:r>
              <a:rPr lang="en-US" sz="1800" dirty="0"/>
              <a:t>Add the service to the component's constructor for dependency injection.</a:t>
            </a:r>
          </a:p>
          <a:p>
            <a:pPr algn="l"/>
            <a:r>
              <a:rPr lang="en-US" sz="1800" dirty="0"/>
              <a:t>            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constructor(private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myService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MyService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{}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/>
              <a:t>Use the Service: </a:t>
            </a:r>
            <a:r>
              <a:rPr lang="en-US" sz="1800" dirty="0"/>
              <a:t>Utilize methods and properties of the service.</a:t>
            </a:r>
          </a:p>
          <a:p>
            <a:pPr algn="l"/>
            <a:r>
              <a:rPr lang="en-US" sz="1800" dirty="0"/>
              <a:t>             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ngOnInit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 </a:t>
            </a:r>
          </a:p>
          <a:p>
            <a:pPr algn="l"/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  {</a:t>
            </a:r>
          </a:p>
          <a:p>
            <a:pPr algn="l"/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this.myService.someMethod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().subscribe(data =&gt; {    // Use data here  });</a:t>
            </a:r>
          </a:p>
          <a:p>
            <a:pPr algn="l"/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6907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82736-F573-BB9F-BA22-4442A6EF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916632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Angular's HTTP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4FB7B-D0A0-8A27-7EF3-3F6CFFF5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987" y="2431767"/>
            <a:ext cx="8276026" cy="3685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Enables HTTP communication with backend services.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Uses Observables for handling asynchronous requests and responses.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Supports a wide range of HTTP operations (GET, POST, PUT, DELETE, etc.).</a:t>
            </a:r>
          </a:p>
        </p:txBody>
      </p:sp>
    </p:spTree>
    <p:extLst>
      <p:ext uri="{BB962C8B-B14F-4D97-AF65-F5344CB8AC3E}">
        <p14:creationId xmlns:p14="http://schemas.microsoft.com/office/powerpoint/2010/main" val="36977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82736-F573-BB9F-BA22-4442A6EF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916632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Angular's HTTP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4FB7B-D0A0-8A27-7EF3-3F6CFFF5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987" y="2431767"/>
            <a:ext cx="8276026" cy="3685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Key Features of HTTP Module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u="sng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HttpClient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: The main class for sending and receiving HTTP requests and responses.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HttpHeaders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: Represents the header configuration options for an HTTP request.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HttpResponseType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: Enumerates the types of response bodies (e.g., 'arraybuffer', 'blob', 'json', 'text’).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HttpParams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: Supports HTTP request parameters.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Interceptors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: Intercept requests or responses before they are handled by then or subscribe.</a:t>
            </a:r>
          </a:p>
        </p:txBody>
      </p:sp>
    </p:spTree>
    <p:extLst>
      <p:ext uri="{BB962C8B-B14F-4D97-AF65-F5344CB8AC3E}">
        <p14:creationId xmlns:p14="http://schemas.microsoft.com/office/powerpoint/2010/main" val="175934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82736-F573-BB9F-BA22-4442A6EF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916632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Angular's HTTP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4FB7B-D0A0-8A27-7EF3-3F6CFFF5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987" y="2431767"/>
            <a:ext cx="8276026" cy="3685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Setting Up HTTP Module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HttpClientModule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Add to the imports array in the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AppModule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  import {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HttpClient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 from '@angular/common/http’;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Inject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HttpClient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Use in services for making HTTP requests.</a:t>
            </a:r>
          </a:p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  constructor(private http: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HttpClient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{ }</a:t>
            </a:r>
          </a:p>
        </p:txBody>
      </p:sp>
    </p:spTree>
    <p:extLst>
      <p:ext uri="{BB962C8B-B14F-4D97-AF65-F5344CB8AC3E}">
        <p14:creationId xmlns:p14="http://schemas.microsoft.com/office/powerpoint/2010/main" val="37782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1316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Week- 5</vt:lpstr>
      <vt:lpstr>Angular Services</vt:lpstr>
      <vt:lpstr>Angular Services</vt:lpstr>
      <vt:lpstr>Angular Services</vt:lpstr>
      <vt:lpstr>Angular Services</vt:lpstr>
      <vt:lpstr>Angular Services</vt:lpstr>
      <vt:lpstr>Angular's HTTP Module</vt:lpstr>
      <vt:lpstr>Angular's HTTP Module</vt:lpstr>
      <vt:lpstr>Angular's HTTP Module</vt:lpstr>
      <vt:lpstr>Angular's HTTP Module</vt:lpstr>
      <vt:lpstr>Observables </vt:lpstr>
      <vt:lpstr>Observables </vt:lpstr>
      <vt:lpstr>Observables </vt:lpstr>
      <vt:lpstr>Error Handling in Angular</vt:lpstr>
      <vt:lpstr>Error Handling in Angular</vt:lpstr>
      <vt:lpstr>Error Handling in Angular</vt:lpstr>
      <vt:lpstr>Error Handling in Angular</vt:lpstr>
      <vt:lpstr>PowerPoint Presentation</vt:lpstr>
    </vt:vector>
  </TitlesOfParts>
  <Company>Moodys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Mathew (Ratings - Tech)</dc:creator>
  <cp:lastModifiedBy>Divya Mathew (Ratings - Tech)</cp:lastModifiedBy>
  <cp:revision>1</cp:revision>
  <dcterms:created xsi:type="dcterms:W3CDTF">2024-09-19T04:48:31Z</dcterms:created>
  <dcterms:modified xsi:type="dcterms:W3CDTF">2024-09-19T17:11:42Z</dcterms:modified>
</cp:coreProperties>
</file>