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6"/>
  </p:notesMasterIdLst>
  <p:sldIdLst>
    <p:sldId id="256" r:id="rId5"/>
    <p:sldId id="355" r:id="rId6"/>
    <p:sldId id="258" r:id="rId7"/>
    <p:sldId id="295" r:id="rId8"/>
    <p:sldId id="340" r:id="rId9"/>
    <p:sldId id="296" r:id="rId10"/>
    <p:sldId id="334" r:id="rId11"/>
    <p:sldId id="335" r:id="rId12"/>
    <p:sldId id="298" r:id="rId13"/>
    <p:sldId id="342" r:id="rId14"/>
    <p:sldId id="354" r:id="rId15"/>
    <p:sldId id="370" r:id="rId16"/>
    <p:sldId id="301" r:id="rId17"/>
    <p:sldId id="336" r:id="rId18"/>
    <p:sldId id="337" r:id="rId19"/>
    <p:sldId id="278" r:id="rId20"/>
    <p:sldId id="305" r:id="rId21"/>
    <p:sldId id="306" r:id="rId22"/>
    <p:sldId id="338" r:id="rId23"/>
    <p:sldId id="339" r:id="rId24"/>
    <p:sldId id="359" r:id="rId25"/>
    <p:sldId id="361" r:id="rId26"/>
    <p:sldId id="362" r:id="rId27"/>
    <p:sldId id="360" r:id="rId28"/>
    <p:sldId id="345" r:id="rId29"/>
    <p:sldId id="347" r:id="rId30"/>
    <p:sldId id="357" r:id="rId31"/>
    <p:sldId id="356" r:id="rId32"/>
    <p:sldId id="281" r:id="rId33"/>
    <p:sldId id="279" r:id="rId34"/>
    <p:sldId id="350" r:id="rId35"/>
    <p:sldId id="351" r:id="rId36"/>
    <p:sldId id="326" r:id="rId37"/>
    <p:sldId id="324" r:id="rId38"/>
    <p:sldId id="325" r:id="rId39"/>
    <p:sldId id="327" r:id="rId40"/>
    <p:sldId id="330" r:id="rId41"/>
    <p:sldId id="331" r:id="rId42"/>
    <p:sldId id="358" r:id="rId43"/>
    <p:sldId id="365" r:id="rId44"/>
    <p:sldId id="321" r:id="rId45"/>
    <p:sldId id="322" r:id="rId46"/>
    <p:sldId id="328" r:id="rId47"/>
    <p:sldId id="329" r:id="rId48"/>
    <p:sldId id="292" r:id="rId49"/>
    <p:sldId id="264" r:id="rId50"/>
    <p:sldId id="285" r:id="rId51"/>
    <p:sldId id="286" r:id="rId52"/>
    <p:sldId id="364" r:id="rId53"/>
    <p:sldId id="366" r:id="rId54"/>
    <p:sldId id="284" r:id="rId55"/>
    <p:sldId id="311" r:id="rId56"/>
    <p:sldId id="312" r:id="rId57"/>
    <p:sldId id="367" r:id="rId58"/>
    <p:sldId id="368" r:id="rId59"/>
    <p:sldId id="266" r:id="rId60"/>
    <p:sldId id="289" r:id="rId61"/>
    <p:sldId id="371" r:id="rId62"/>
    <p:sldId id="310" r:id="rId63"/>
    <p:sldId id="268" r:id="rId64"/>
    <p:sldId id="36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DCA2E4-CD42-4E3F-8918-C168D69023B8}">
          <p14:sldIdLst>
            <p14:sldId id="256"/>
            <p14:sldId id="355"/>
            <p14:sldId id="258"/>
            <p14:sldId id="295"/>
            <p14:sldId id="340"/>
            <p14:sldId id="296"/>
            <p14:sldId id="334"/>
            <p14:sldId id="335"/>
            <p14:sldId id="298"/>
            <p14:sldId id="342"/>
            <p14:sldId id="354"/>
            <p14:sldId id="370"/>
            <p14:sldId id="301"/>
            <p14:sldId id="336"/>
            <p14:sldId id="337"/>
            <p14:sldId id="278"/>
            <p14:sldId id="305"/>
            <p14:sldId id="306"/>
            <p14:sldId id="338"/>
            <p14:sldId id="339"/>
            <p14:sldId id="359"/>
            <p14:sldId id="361"/>
            <p14:sldId id="362"/>
            <p14:sldId id="360"/>
            <p14:sldId id="345"/>
            <p14:sldId id="347"/>
            <p14:sldId id="357"/>
            <p14:sldId id="356"/>
            <p14:sldId id="281"/>
            <p14:sldId id="279"/>
            <p14:sldId id="350"/>
            <p14:sldId id="351"/>
            <p14:sldId id="326"/>
            <p14:sldId id="324"/>
            <p14:sldId id="325"/>
            <p14:sldId id="327"/>
            <p14:sldId id="330"/>
            <p14:sldId id="331"/>
            <p14:sldId id="358"/>
            <p14:sldId id="365"/>
            <p14:sldId id="321"/>
            <p14:sldId id="322"/>
            <p14:sldId id="328"/>
            <p14:sldId id="329"/>
            <p14:sldId id="292"/>
            <p14:sldId id="264"/>
            <p14:sldId id="285"/>
            <p14:sldId id="286"/>
            <p14:sldId id="364"/>
            <p14:sldId id="366"/>
            <p14:sldId id="284"/>
            <p14:sldId id="311"/>
            <p14:sldId id="312"/>
            <p14:sldId id="367"/>
            <p14:sldId id="368"/>
            <p14:sldId id="266"/>
            <p14:sldId id="289"/>
            <p14:sldId id="371"/>
            <p14:sldId id="310"/>
            <p14:sldId id="268"/>
            <p14:sldId id="369"/>
          </p14:sldIdLst>
        </p14:section>
        <p14:section name="Appendix" id="{9DA01A38-0DDC-4898-B9B5-FF14306FA11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EDBC8F-29C8-4859-B992-A92721E70CEC}" v="410" dt="2024-07-22T07:32:05.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30" autoAdjust="0"/>
  </p:normalViewPr>
  <p:slideViewPr>
    <p:cSldViewPr snapToGrid="0">
      <p:cViewPr varScale="1">
        <p:scale>
          <a:sx n="95" d="100"/>
          <a:sy n="95" d="100"/>
        </p:scale>
        <p:origin x="18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ti Goel (MIS)" userId="S::goels1@moodys.com::7abef6ce-af06-42a2-a0bc-d06cde410128" providerId="AD" clId="Web-{9A70CB01-B483-F7A5-772A-5E8DB8938ED5}"/>
    <pc:docChg chg="modSld">
      <pc:chgData name="Swati Goel (MIS)" userId="S::goels1@moodys.com::7abef6ce-af06-42a2-a0bc-d06cde410128" providerId="AD" clId="Web-{9A70CB01-B483-F7A5-772A-5E8DB8938ED5}" dt="2023-07-31T11:32:04.838" v="1" actId="14100"/>
      <pc:docMkLst>
        <pc:docMk/>
      </pc:docMkLst>
      <pc:sldChg chg="modSp">
        <pc:chgData name="Swati Goel (MIS)" userId="S::goels1@moodys.com::7abef6ce-af06-42a2-a0bc-d06cde410128" providerId="AD" clId="Web-{9A70CB01-B483-F7A5-772A-5E8DB8938ED5}" dt="2023-07-31T11:32:04.838" v="1" actId="14100"/>
        <pc:sldMkLst>
          <pc:docMk/>
          <pc:sldMk cId="2864670378" sldId="258"/>
        </pc:sldMkLst>
        <pc:picChg chg="mod">
          <ac:chgData name="Swati Goel (MIS)" userId="S::goels1@moodys.com::7abef6ce-af06-42a2-a0bc-d06cde410128" providerId="AD" clId="Web-{9A70CB01-B483-F7A5-772A-5E8DB8938ED5}" dt="2023-07-31T11:32:04.838" v="1" actId="14100"/>
          <ac:picMkLst>
            <pc:docMk/>
            <pc:sldMk cId="2864670378" sldId="258"/>
            <ac:picMk id="4" creationId="{C2099E51-28E7-088C-7E38-71E344D11374}"/>
          </ac:picMkLst>
        </pc:picChg>
      </pc:sldChg>
    </pc:docChg>
  </pc:docChgLst>
  <pc:docChgLst>
    <pc:chgData name="Abhijeet Soni (MIS)" userId="S::sonia4@moodys.com::23408077-03f3-48b9-8c89-bc697776f2e6" providerId="AD" clId="Web-{B98B5E4F-5702-5CC4-528D-B06B6A10AE63}"/>
    <pc:docChg chg="modSld">
      <pc:chgData name="Abhijeet Soni (MIS)" userId="S::sonia4@moodys.com::23408077-03f3-48b9-8c89-bc697776f2e6" providerId="AD" clId="Web-{B98B5E4F-5702-5CC4-528D-B06B6A10AE63}" dt="2023-08-02T10:24:23.125" v="105" actId="20577"/>
      <pc:docMkLst>
        <pc:docMk/>
      </pc:docMkLst>
      <pc:sldChg chg="modSp">
        <pc:chgData name="Abhijeet Soni (MIS)" userId="S::sonia4@moodys.com::23408077-03f3-48b9-8c89-bc697776f2e6" providerId="AD" clId="Web-{B98B5E4F-5702-5CC4-528D-B06B6A10AE63}" dt="2023-08-02T10:24:23.125" v="105" actId="20577"/>
        <pc:sldMkLst>
          <pc:docMk/>
          <pc:sldMk cId="3223900660" sldId="263"/>
        </pc:sldMkLst>
        <pc:spChg chg="mod">
          <ac:chgData name="Abhijeet Soni (MIS)" userId="S::sonia4@moodys.com::23408077-03f3-48b9-8c89-bc697776f2e6" providerId="AD" clId="Web-{B98B5E4F-5702-5CC4-528D-B06B6A10AE63}" dt="2023-08-02T10:24:23.125" v="105" actId="20577"/>
          <ac:spMkLst>
            <pc:docMk/>
            <pc:sldMk cId="3223900660" sldId="263"/>
            <ac:spMk id="3" creationId="{68FDFF87-6288-B2D0-832B-42615EAC0407}"/>
          </ac:spMkLst>
        </pc:spChg>
      </pc:sldChg>
      <pc:sldChg chg="modSp">
        <pc:chgData name="Abhijeet Soni (MIS)" userId="S::sonia4@moodys.com::23408077-03f3-48b9-8c89-bc697776f2e6" providerId="AD" clId="Web-{B98B5E4F-5702-5CC4-528D-B06B6A10AE63}" dt="2023-08-02T10:21:59.433" v="102" actId="20577"/>
        <pc:sldMkLst>
          <pc:docMk/>
          <pc:sldMk cId="2182428975" sldId="264"/>
        </pc:sldMkLst>
        <pc:spChg chg="mod">
          <ac:chgData name="Abhijeet Soni (MIS)" userId="S::sonia4@moodys.com::23408077-03f3-48b9-8c89-bc697776f2e6" providerId="AD" clId="Web-{B98B5E4F-5702-5CC4-528D-B06B6A10AE63}" dt="2023-08-02T10:21:59.433" v="102" actId="20577"/>
          <ac:spMkLst>
            <pc:docMk/>
            <pc:sldMk cId="2182428975" sldId="264"/>
            <ac:spMk id="2" creationId="{590A3669-FC20-A360-44D8-83789DD6BEE5}"/>
          </ac:spMkLst>
        </pc:spChg>
        <pc:spChg chg="mod">
          <ac:chgData name="Abhijeet Soni (MIS)" userId="S::sonia4@moodys.com::23408077-03f3-48b9-8c89-bc697776f2e6" providerId="AD" clId="Web-{B98B5E4F-5702-5CC4-528D-B06B6A10AE63}" dt="2023-08-02T08:53:28.709" v="12" actId="20577"/>
          <ac:spMkLst>
            <pc:docMk/>
            <pc:sldMk cId="2182428975" sldId="264"/>
            <ac:spMk id="3" creationId="{68FDFF87-6288-B2D0-832B-42615EAC0407}"/>
          </ac:spMkLst>
        </pc:spChg>
      </pc:sldChg>
      <pc:sldChg chg="addSp delSp modSp">
        <pc:chgData name="Abhijeet Soni (MIS)" userId="S::sonia4@moodys.com::23408077-03f3-48b9-8c89-bc697776f2e6" providerId="AD" clId="Web-{B98B5E4F-5702-5CC4-528D-B06B6A10AE63}" dt="2023-08-02T10:15:27.951" v="84" actId="20577"/>
        <pc:sldMkLst>
          <pc:docMk/>
          <pc:sldMk cId="1246774820" sldId="284"/>
        </pc:sldMkLst>
        <pc:spChg chg="mod">
          <ac:chgData name="Abhijeet Soni (MIS)" userId="S::sonia4@moodys.com::23408077-03f3-48b9-8c89-bc697776f2e6" providerId="AD" clId="Web-{B98B5E4F-5702-5CC4-528D-B06B6A10AE63}" dt="2023-08-02T10:15:27.951" v="84" actId="20577"/>
          <ac:spMkLst>
            <pc:docMk/>
            <pc:sldMk cId="1246774820" sldId="284"/>
            <ac:spMk id="2" creationId="{590A3669-FC20-A360-44D8-83789DD6BEE5}"/>
          </ac:spMkLst>
        </pc:spChg>
        <pc:spChg chg="mod">
          <ac:chgData name="Abhijeet Soni (MIS)" userId="S::sonia4@moodys.com::23408077-03f3-48b9-8c89-bc697776f2e6" providerId="AD" clId="Web-{B98B5E4F-5702-5CC4-528D-B06B6A10AE63}" dt="2023-08-02T10:14:30.278" v="81" actId="20577"/>
          <ac:spMkLst>
            <pc:docMk/>
            <pc:sldMk cId="1246774820" sldId="284"/>
            <ac:spMk id="3" creationId="{68FDFF87-6288-B2D0-832B-42615EAC0407}"/>
          </ac:spMkLst>
        </pc:spChg>
        <pc:picChg chg="add del mod">
          <ac:chgData name="Abhijeet Soni (MIS)" userId="S::sonia4@moodys.com::23408077-03f3-48b9-8c89-bc697776f2e6" providerId="AD" clId="Web-{B98B5E4F-5702-5CC4-528D-B06B6A10AE63}" dt="2023-08-02T10:13:55.917" v="53"/>
          <ac:picMkLst>
            <pc:docMk/>
            <pc:sldMk cId="1246774820" sldId="284"/>
            <ac:picMk id="4" creationId="{11C0422D-3076-4890-D4BE-C5EC950BB592}"/>
          </ac:picMkLst>
        </pc:picChg>
        <pc:picChg chg="add mod">
          <ac:chgData name="Abhijeet Soni (MIS)" userId="S::sonia4@moodys.com::23408077-03f3-48b9-8c89-bc697776f2e6" providerId="AD" clId="Web-{B98B5E4F-5702-5CC4-528D-B06B6A10AE63}" dt="2023-08-02T10:14:49.653" v="83" actId="14100"/>
          <ac:picMkLst>
            <pc:docMk/>
            <pc:sldMk cId="1246774820" sldId="284"/>
            <ac:picMk id="5" creationId="{BD23D9ED-7BD5-2797-5E94-288F6162340B}"/>
          </ac:picMkLst>
        </pc:picChg>
      </pc:sldChg>
      <pc:sldChg chg="modSp">
        <pc:chgData name="Abhijeet Soni (MIS)" userId="S::sonia4@moodys.com::23408077-03f3-48b9-8c89-bc697776f2e6" providerId="AD" clId="Web-{B98B5E4F-5702-5CC4-528D-B06B6A10AE63}" dt="2023-08-02T08:58:22.153" v="35" actId="20577"/>
        <pc:sldMkLst>
          <pc:docMk/>
          <pc:sldMk cId="3241539632" sldId="285"/>
        </pc:sldMkLst>
        <pc:spChg chg="mod">
          <ac:chgData name="Abhijeet Soni (MIS)" userId="S::sonia4@moodys.com::23408077-03f3-48b9-8c89-bc697776f2e6" providerId="AD" clId="Web-{B98B5E4F-5702-5CC4-528D-B06B6A10AE63}" dt="2023-08-02T08:54:24.054" v="20" actId="20577"/>
          <ac:spMkLst>
            <pc:docMk/>
            <pc:sldMk cId="3241539632" sldId="285"/>
            <ac:spMk id="2" creationId="{590A3669-FC20-A360-44D8-83789DD6BEE5}"/>
          </ac:spMkLst>
        </pc:spChg>
        <pc:spChg chg="mod">
          <ac:chgData name="Abhijeet Soni (MIS)" userId="S::sonia4@moodys.com::23408077-03f3-48b9-8c89-bc697776f2e6" providerId="AD" clId="Web-{B98B5E4F-5702-5CC4-528D-B06B6A10AE63}" dt="2023-08-02T08:58:22.153" v="35" actId="20577"/>
          <ac:spMkLst>
            <pc:docMk/>
            <pc:sldMk cId="3241539632" sldId="285"/>
            <ac:spMk id="3" creationId="{68FDFF87-6288-B2D0-832B-42615EAC0407}"/>
          </ac:spMkLst>
        </pc:spChg>
      </pc:sldChg>
      <pc:sldChg chg="modSp">
        <pc:chgData name="Abhijeet Soni (MIS)" userId="S::sonia4@moodys.com::23408077-03f3-48b9-8c89-bc697776f2e6" providerId="AD" clId="Web-{B98B5E4F-5702-5CC4-528D-B06B6A10AE63}" dt="2023-08-02T08:58:31.466" v="44" actId="20577"/>
        <pc:sldMkLst>
          <pc:docMk/>
          <pc:sldMk cId="3362076854" sldId="286"/>
        </pc:sldMkLst>
        <pc:spChg chg="mod">
          <ac:chgData name="Abhijeet Soni (MIS)" userId="S::sonia4@moodys.com::23408077-03f3-48b9-8c89-bc697776f2e6" providerId="AD" clId="Web-{B98B5E4F-5702-5CC4-528D-B06B6A10AE63}" dt="2023-08-02T08:57:46.153" v="22" actId="20577"/>
          <ac:spMkLst>
            <pc:docMk/>
            <pc:sldMk cId="3362076854" sldId="286"/>
            <ac:spMk id="2" creationId="{590A3669-FC20-A360-44D8-83789DD6BEE5}"/>
          </ac:spMkLst>
        </pc:spChg>
        <pc:spChg chg="mod">
          <ac:chgData name="Abhijeet Soni (MIS)" userId="S::sonia4@moodys.com::23408077-03f3-48b9-8c89-bc697776f2e6" providerId="AD" clId="Web-{B98B5E4F-5702-5CC4-528D-B06B6A10AE63}" dt="2023-08-02T08:58:31.466" v="44" actId="20577"/>
          <ac:spMkLst>
            <pc:docMk/>
            <pc:sldMk cId="3362076854" sldId="286"/>
            <ac:spMk id="3" creationId="{68FDFF87-6288-B2D0-832B-42615EAC0407}"/>
          </ac:spMkLst>
        </pc:spChg>
      </pc:sldChg>
      <pc:sldChg chg="addSp delSp modSp">
        <pc:chgData name="Abhijeet Soni (MIS)" userId="S::sonia4@moodys.com::23408077-03f3-48b9-8c89-bc697776f2e6" providerId="AD" clId="Web-{B98B5E4F-5702-5CC4-528D-B06B6A10AE63}" dt="2023-08-02T10:21:36.838" v="92" actId="14100"/>
        <pc:sldMkLst>
          <pc:docMk/>
          <pc:sldMk cId="4220056229" sldId="292"/>
        </pc:sldMkLst>
        <pc:spChg chg="del mod">
          <ac:chgData name="Abhijeet Soni (MIS)" userId="S::sonia4@moodys.com::23408077-03f3-48b9-8c89-bc697776f2e6" providerId="AD" clId="Web-{B98B5E4F-5702-5CC4-528D-B06B6A10AE63}" dt="2023-08-02T10:21:19.259" v="88"/>
          <ac:spMkLst>
            <pc:docMk/>
            <pc:sldMk cId="4220056229" sldId="292"/>
            <ac:spMk id="3" creationId="{84FDB489-EA08-B027-A4A5-4CFFB565F850}"/>
          </ac:spMkLst>
        </pc:spChg>
        <pc:picChg chg="add mod ord">
          <ac:chgData name="Abhijeet Soni (MIS)" userId="S::sonia4@moodys.com::23408077-03f3-48b9-8c89-bc697776f2e6" providerId="AD" clId="Web-{B98B5E4F-5702-5CC4-528D-B06B6A10AE63}" dt="2023-08-02T10:21:36.838" v="92" actId="14100"/>
          <ac:picMkLst>
            <pc:docMk/>
            <pc:sldMk cId="4220056229" sldId="292"/>
            <ac:picMk id="4" creationId="{3DED7668-F770-4D02-370F-42454C74811A}"/>
          </ac:picMkLst>
        </pc:picChg>
      </pc:sldChg>
    </pc:docChg>
  </pc:docChgLst>
  <pc:docChgLst>
    <pc:chgData name="Vipin Kumar (Ratings - Tech)" userId="9b52b811-839f-4291-9ca2-9c6ba399b2df" providerId="ADAL" clId="{90EDBC8F-29C8-4859-B992-A92721E70CEC}"/>
    <pc:docChg chg="undo redo custSel addSld delSld modSld sldOrd modSection">
      <pc:chgData name="Vipin Kumar (Ratings - Tech)" userId="9b52b811-839f-4291-9ca2-9c6ba399b2df" providerId="ADAL" clId="{90EDBC8F-29C8-4859-B992-A92721E70CEC}" dt="2024-07-22T07:32:05.206" v="500" actId="20577"/>
      <pc:docMkLst>
        <pc:docMk/>
      </pc:docMkLst>
      <pc:sldChg chg="del">
        <pc:chgData name="Vipin Kumar (Ratings - Tech)" userId="9b52b811-839f-4291-9ca2-9c6ba399b2df" providerId="ADAL" clId="{90EDBC8F-29C8-4859-B992-A92721E70CEC}" dt="2024-07-22T07:14:05.640" v="163" actId="2696"/>
        <pc:sldMkLst>
          <pc:docMk/>
          <pc:sldMk cId="4042171032" sldId="257"/>
        </pc:sldMkLst>
      </pc:sldChg>
      <pc:sldChg chg="modSp mod">
        <pc:chgData name="Vipin Kumar (Ratings - Tech)" userId="9b52b811-839f-4291-9ca2-9c6ba399b2df" providerId="ADAL" clId="{90EDBC8F-29C8-4859-B992-A92721E70CEC}" dt="2024-07-22T06:25:46.090" v="36" actId="14100"/>
        <pc:sldMkLst>
          <pc:docMk/>
          <pc:sldMk cId="2864670378" sldId="258"/>
        </pc:sldMkLst>
        <pc:spChg chg="mod">
          <ac:chgData name="Vipin Kumar (Ratings - Tech)" userId="9b52b811-839f-4291-9ca2-9c6ba399b2df" providerId="ADAL" clId="{90EDBC8F-29C8-4859-B992-A92721E70CEC}" dt="2024-07-22T06:25:39.573" v="35" actId="27636"/>
          <ac:spMkLst>
            <pc:docMk/>
            <pc:sldMk cId="2864670378" sldId="258"/>
            <ac:spMk id="3" creationId="{68FDFF87-6288-B2D0-832B-42615EAC0407}"/>
          </ac:spMkLst>
        </pc:spChg>
        <pc:picChg chg="mod">
          <ac:chgData name="Vipin Kumar (Ratings - Tech)" userId="9b52b811-839f-4291-9ca2-9c6ba399b2df" providerId="ADAL" clId="{90EDBC8F-29C8-4859-B992-A92721E70CEC}" dt="2024-07-22T06:25:46.090" v="36" actId="14100"/>
          <ac:picMkLst>
            <pc:docMk/>
            <pc:sldMk cId="2864670378" sldId="258"/>
            <ac:picMk id="6" creationId="{7CDB7246-C536-D1C0-57E1-8A4D7AA90721}"/>
          </ac:picMkLst>
        </pc:picChg>
      </pc:sldChg>
      <pc:sldChg chg="modSp ord">
        <pc:chgData name="Vipin Kumar (Ratings - Tech)" userId="9b52b811-839f-4291-9ca2-9c6ba399b2df" providerId="ADAL" clId="{90EDBC8F-29C8-4859-B992-A92721E70CEC}" dt="2024-07-22T07:32:05.206" v="500" actId="20577"/>
        <pc:sldMkLst>
          <pc:docMk/>
          <pc:sldMk cId="1064155873" sldId="259"/>
        </pc:sldMkLst>
        <pc:graphicFrameChg chg="mod">
          <ac:chgData name="Vipin Kumar (Ratings - Tech)" userId="9b52b811-839f-4291-9ca2-9c6ba399b2df" providerId="ADAL" clId="{90EDBC8F-29C8-4859-B992-A92721E70CEC}" dt="2024-07-22T07:32:05.206" v="500" actId="20577"/>
          <ac:graphicFrameMkLst>
            <pc:docMk/>
            <pc:sldMk cId="1064155873" sldId="259"/>
            <ac:graphicFrameMk id="5" creationId="{ED9CBD07-0128-5F62-E247-1A86D0996258}"/>
          </ac:graphicFrameMkLst>
        </pc:graphicFrameChg>
      </pc:sldChg>
      <pc:sldChg chg="modSp">
        <pc:chgData name="Vipin Kumar (Ratings - Tech)" userId="9b52b811-839f-4291-9ca2-9c6ba399b2df" providerId="ADAL" clId="{90EDBC8F-29C8-4859-B992-A92721E70CEC}" dt="2024-07-22T06:30:36.020" v="39" actId="108"/>
        <pc:sldMkLst>
          <pc:docMk/>
          <pc:sldMk cId="372102226" sldId="295"/>
        </pc:sldMkLst>
        <pc:graphicFrameChg chg="mod">
          <ac:chgData name="Vipin Kumar (Ratings - Tech)" userId="9b52b811-839f-4291-9ca2-9c6ba399b2df" providerId="ADAL" clId="{90EDBC8F-29C8-4859-B992-A92721E70CEC}" dt="2024-07-22T06:30:36.020" v="39" actId="108"/>
          <ac:graphicFrameMkLst>
            <pc:docMk/>
            <pc:sldMk cId="372102226" sldId="295"/>
            <ac:graphicFrameMk id="4" creationId="{641D664C-6E1B-FFF7-E867-57E139324D64}"/>
          </ac:graphicFrameMkLst>
        </pc:graphicFrameChg>
      </pc:sldChg>
      <pc:sldChg chg="add del">
        <pc:chgData name="Vipin Kumar (Ratings - Tech)" userId="9b52b811-839f-4291-9ca2-9c6ba399b2df" providerId="ADAL" clId="{90EDBC8F-29C8-4859-B992-A92721E70CEC}" dt="2024-07-22T07:20:38.555" v="312" actId="2696"/>
        <pc:sldMkLst>
          <pc:docMk/>
          <pc:sldMk cId="4203919606" sldId="300"/>
        </pc:sldMkLst>
      </pc:sldChg>
      <pc:sldChg chg="del">
        <pc:chgData name="Vipin Kumar (Ratings - Tech)" userId="9b52b811-839f-4291-9ca2-9c6ba399b2df" providerId="ADAL" clId="{90EDBC8F-29C8-4859-B992-A92721E70CEC}" dt="2024-07-22T07:26:51.665" v="368" actId="47"/>
        <pc:sldMkLst>
          <pc:docMk/>
          <pc:sldMk cId="3814438061" sldId="317"/>
        </pc:sldMkLst>
      </pc:sldChg>
      <pc:sldChg chg="del">
        <pc:chgData name="Vipin Kumar (Ratings - Tech)" userId="9b52b811-839f-4291-9ca2-9c6ba399b2df" providerId="ADAL" clId="{90EDBC8F-29C8-4859-B992-A92721E70CEC}" dt="2024-07-22T07:23:38.010" v="329" actId="47"/>
        <pc:sldMkLst>
          <pc:docMk/>
          <pc:sldMk cId="2255877793" sldId="318"/>
        </pc:sldMkLst>
      </pc:sldChg>
      <pc:sldChg chg="del">
        <pc:chgData name="Vipin Kumar (Ratings - Tech)" userId="9b52b811-839f-4291-9ca2-9c6ba399b2df" providerId="ADAL" clId="{90EDBC8F-29C8-4859-B992-A92721E70CEC}" dt="2024-07-22T07:22:08.208" v="326" actId="47"/>
        <pc:sldMkLst>
          <pc:docMk/>
          <pc:sldMk cId="84885309" sldId="320"/>
        </pc:sldMkLst>
      </pc:sldChg>
      <pc:sldChg chg="ord">
        <pc:chgData name="Vipin Kumar (Ratings - Tech)" userId="9b52b811-839f-4291-9ca2-9c6ba399b2df" providerId="ADAL" clId="{90EDBC8F-29C8-4859-B992-A92721E70CEC}" dt="2024-07-22T07:25:16.032" v="332"/>
        <pc:sldMkLst>
          <pc:docMk/>
          <pc:sldMk cId="215721511" sldId="321"/>
        </pc:sldMkLst>
      </pc:sldChg>
      <pc:sldChg chg="ord">
        <pc:chgData name="Vipin Kumar (Ratings - Tech)" userId="9b52b811-839f-4291-9ca2-9c6ba399b2df" providerId="ADAL" clId="{90EDBC8F-29C8-4859-B992-A92721E70CEC}" dt="2024-07-22T07:25:24.622" v="336"/>
        <pc:sldMkLst>
          <pc:docMk/>
          <pc:sldMk cId="3644232058" sldId="322"/>
        </pc:sldMkLst>
      </pc:sldChg>
      <pc:sldChg chg="del">
        <pc:chgData name="Vipin Kumar (Ratings - Tech)" userId="9b52b811-839f-4291-9ca2-9c6ba399b2df" providerId="ADAL" clId="{90EDBC8F-29C8-4859-B992-A92721E70CEC}" dt="2024-07-22T07:21:58.542" v="325" actId="47"/>
        <pc:sldMkLst>
          <pc:docMk/>
          <pc:sldMk cId="758262596" sldId="323"/>
        </pc:sldMkLst>
      </pc:sldChg>
      <pc:sldChg chg="del">
        <pc:chgData name="Vipin Kumar (Ratings - Tech)" userId="9b52b811-839f-4291-9ca2-9c6ba399b2df" providerId="ADAL" clId="{90EDBC8F-29C8-4859-B992-A92721E70CEC}" dt="2024-07-22T07:24:16.980" v="330" actId="47"/>
        <pc:sldMkLst>
          <pc:docMk/>
          <pc:sldMk cId="4262682433" sldId="332"/>
        </pc:sldMkLst>
      </pc:sldChg>
      <pc:sldChg chg="del">
        <pc:chgData name="Vipin Kumar (Ratings - Tech)" userId="9b52b811-839f-4291-9ca2-9c6ba399b2df" providerId="ADAL" clId="{90EDBC8F-29C8-4859-B992-A92721E70CEC}" dt="2024-07-22T06:31:45.490" v="40" actId="47"/>
        <pc:sldMkLst>
          <pc:docMk/>
          <pc:sldMk cId="3299090576" sldId="333"/>
        </pc:sldMkLst>
      </pc:sldChg>
      <pc:sldChg chg="add del">
        <pc:chgData name="Vipin Kumar (Ratings - Tech)" userId="9b52b811-839f-4291-9ca2-9c6ba399b2df" providerId="ADAL" clId="{90EDBC8F-29C8-4859-B992-A92721E70CEC}" dt="2024-07-22T07:20:39.008" v="313" actId="2696"/>
        <pc:sldMkLst>
          <pc:docMk/>
          <pc:sldMk cId="1807756507" sldId="343"/>
        </pc:sldMkLst>
      </pc:sldChg>
      <pc:sldChg chg="modSp mod">
        <pc:chgData name="Vipin Kumar (Ratings - Tech)" userId="9b52b811-839f-4291-9ca2-9c6ba399b2df" providerId="ADAL" clId="{90EDBC8F-29C8-4859-B992-A92721E70CEC}" dt="2024-07-19T11:07:51.143" v="0" actId="14734"/>
        <pc:sldMkLst>
          <pc:docMk/>
          <pc:sldMk cId="1769463226" sldId="351"/>
        </pc:sldMkLst>
        <pc:graphicFrameChg chg="modGraphic">
          <ac:chgData name="Vipin Kumar (Ratings - Tech)" userId="9b52b811-839f-4291-9ca2-9c6ba399b2df" providerId="ADAL" clId="{90EDBC8F-29C8-4859-B992-A92721E70CEC}" dt="2024-07-19T11:07:51.143" v="0" actId="14734"/>
          <ac:graphicFrameMkLst>
            <pc:docMk/>
            <pc:sldMk cId="1769463226" sldId="351"/>
            <ac:graphicFrameMk id="4" creationId="{5EFC57AE-82B8-5C13-AB90-E38E23E0D932}"/>
          </ac:graphicFrameMkLst>
        </pc:graphicFrameChg>
      </pc:sldChg>
      <pc:sldChg chg="add del">
        <pc:chgData name="Vipin Kumar (Ratings - Tech)" userId="9b52b811-839f-4291-9ca2-9c6ba399b2df" providerId="ADAL" clId="{90EDBC8F-29C8-4859-B992-A92721E70CEC}" dt="2024-07-22T07:20:39.672" v="314" actId="2696"/>
        <pc:sldMkLst>
          <pc:docMk/>
          <pc:sldMk cId="1974658740" sldId="352"/>
        </pc:sldMkLst>
      </pc:sldChg>
      <pc:sldChg chg="delSp add del ord setBg delDesignElem">
        <pc:chgData name="Vipin Kumar (Ratings - Tech)" userId="9b52b811-839f-4291-9ca2-9c6ba399b2df" providerId="ADAL" clId="{90EDBC8F-29C8-4859-B992-A92721E70CEC}" dt="2024-07-22T07:09:11.268" v="54" actId="2696"/>
        <pc:sldMkLst>
          <pc:docMk/>
          <pc:sldMk cId="697877052" sldId="353"/>
        </pc:sldMkLst>
        <pc:spChg chg="del">
          <ac:chgData name="Vipin Kumar (Ratings - Tech)" userId="9b52b811-839f-4291-9ca2-9c6ba399b2df" providerId="ADAL" clId="{90EDBC8F-29C8-4859-B992-A92721E70CEC}" dt="2024-07-22T07:07:54.387" v="42"/>
          <ac:spMkLst>
            <pc:docMk/>
            <pc:sldMk cId="697877052" sldId="353"/>
            <ac:spMk id="16" creationId="{907EF6B7-1338-4443-8C46-6A318D952DFD}"/>
          </ac:spMkLst>
        </pc:spChg>
        <pc:spChg chg="del">
          <ac:chgData name="Vipin Kumar (Ratings - Tech)" userId="9b52b811-839f-4291-9ca2-9c6ba399b2df" providerId="ADAL" clId="{90EDBC8F-29C8-4859-B992-A92721E70CEC}" dt="2024-07-22T07:07:54.387" v="42"/>
          <ac:spMkLst>
            <pc:docMk/>
            <pc:sldMk cId="697877052" sldId="353"/>
            <ac:spMk id="17" creationId="{DAAE4CDD-124C-4DCF-9584-B6033B545DD5}"/>
          </ac:spMkLst>
        </pc:spChg>
        <pc:spChg chg="del">
          <ac:chgData name="Vipin Kumar (Ratings - Tech)" userId="9b52b811-839f-4291-9ca2-9c6ba399b2df" providerId="ADAL" clId="{90EDBC8F-29C8-4859-B992-A92721E70CEC}" dt="2024-07-22T07:07:54.387" v="42"/>
          <ac:spMkLst>
            <pc:docMk/>
            <pc:sldMk cId="697877052" sldId="353"/>
            <ac:spMk id="18" creationId="{081E4A58-353D-44AE-B2FC-2A74E2E400F7}"/>
          </ac:spMkLst>
        </pc:spChg>
      </pc:sldChg>
      <pc:sldChg chg="addSp delSp modSp add mod ord">
        <pc:chgData name="Vipin Kumar (Ratings - Tech)" userId="9b52b811-839f-4291-9ca2-9c6ba399b2df" providerId="ADAL" clId="{90EDBC8F-29C8-4859-B992-A92721E70CEC}" dt="2024-07-22T07:09:07.260" v="53" actId="21"/>
        <pc:sldMkLst>
          <pc:docMk/>
          <pc:sldMk cId="3408291248" sldId="354"/>
        </pc:sldMkLst>
        <pc:spChg chg="del">
          <ac:chgData name="Vipin Kumar (Ratings - Tech)" userId="9b52b811-839f-4291-9ca2-9c6ba399b2df" providerId="ADAL" clId="{90EDBC8F-29C8-4859-B992-A92721E70CEC}" dt="2024-07-22T07:09:02.973" v="52" actId="21"/>
          <ac:spMkLst>
            <pc:docMk/>
            <pc:sldMk cId="3408291248" sldId="354"/>
            <ac:spMk id="2" creationId="{590A3669-FC20-A360-44D8-83789DD6BEE5}"/>
          </ac:spMkLst>
        </pc:spChg>
        <pc:spChg chg="add del mod">
          <ac:chgData name="Vipin Kumar (Ratings - Tech)" userId="9b52b811-839f-4291-9ca2-9c6ba399b2df" providerId="ADAL" clId="{90EDBC8F-29C8-4859-B992-A92721E70CEC}" dt="2024-07-22T07:08:59.644" v="51" actId="21"/>
          <ac:spMkLst>
            <pc:docMk/>
            <pc:sldMk cId="3408291248" sldId="354"/>
            <ac:spMk id="4" creationId="{CF119170-8BD6-48E5-27B5-5D9B20BE8041}"/>
          </ac:spMkLst>
        </pc:spChg>
        <pc:spChg chg="add mod">
          <ac:chgData name="Vipin Kumar (Ratings - Tech)" userId="9b52b811-839f-4291-9ca2-9c6ba399b2df" providerId="ADAL" clId="{90EDBC8F-29C8-4859-B992-A92721E70CEC}" dt="2024-07-22T07:08:55.607" v="50" actId="1076"/>
          <ac:spMkLst>
            <pc:docMk/>
            <pc:sldMk cId="3408291248" sldId="354"/>
            <ac:spMk id="6" creationId="{EA336D91-C16E-5C05-3F1C-16507ED4D142}"/>
          </ac:spMkLst>
        </pc:spChg>
        <pc:spChg chg="add del mod">
          <ac:chgData name="Vipin Kumar (Ratings - Tech)" userId="9b52b811-839f-4291-9ca2-9c6ba399b2df" providerId="ADAL" clId="{90EDBC8F-29C8-4859-B992-A92721E70CEC}" dt="2024-07-22T07:09:07.260" v="53" actId="21"/>
          <ac:spMkLst>
            <pc:docMk/>
            <pc:sldMk cId="3408291248" sldId="354"/>
            <ac:spMk id="8" creationId="{101CE615-40E9-008B-284A-4F9E92FE661D}"/>
          </ac:spMkLst>
        </pc:spChg>
        <pc:graphicFrameChg chg="del">
          <ac:chgData name="Vipin Kumar (Ratings - Tech)" userId="9b52b811-839f-4291-9ca2-9c6ba399b2df" providerId="ADAL" clId="{90EDBC8F-29C8-4859-B992-A92721E70CEC}" dt="2024-07-22T07:08:31.273" v="48" actId="21"/>
          <ac:graphicFrameMkLst>
            <pc:docMk/>
            <pc:sldMk cId="3408291248" sldId="354"/>
            <ac:graphicFrameMk id="5" creationId="{ED9CBD07-0128-5F62-E247-1A86D0996258}"/>
          </ac:graphicFrameMkLst>
        </pc:graphicFrameChg>
      </pc:sldChg>
      <pc:sldChg chg="modSp add mod ord">
        <pc:chgData name="Vipin Kumar (Ratings - Tech)" userId="9b52b811-839f-4291-9ca2-9c6ba399b2df" providerId="ADAL" clId="{90EDBC8F-29C8-4859-B992-A92721E70CEC}" dt="2024-07-22T07:13:56.298" v="162" actId="255"/>
        <pc:sldMkLst>
          <pc:docMk/>
          <pc:sldMk cId="776448159" sldId="355"/>
        </pc:sldMkLst>
        <pc:spChg chg="mod">
          <ac:chgData name="Vipin Kumar (Ratings - Tech)" userId="9b52b811-839f-4291-9ca2-9c6ba399b2df" providerId="ADAL" clId="{90EDBC8F-29C8-4859-B992-A92721E70CEC}" dt="2024-07-22T07:10:21.439" v="62" actId="20577"/>
          <ac:spMkLst>
            <pc:docMk/>
            <pc:sldMk cId="776448159" sldId="355"/>
            <ac:spMk id="2" creationId="{590A3669-FC20-A360-44D8-83789DD6BEE5}"/>
          </ac:spMkLst>
        </pc:spChg>
        <pc:graphicFrameChg chg="mod">
          <ac:chgData name="Vipin Kumar (Ratings - Tech)" userId="9b52b811-839f-4291-9ca2-9c6ba399b2df" providerId="ADAL" clId="{90EDBC8F-29C8-4859-B992-A92721E70CEC}" dt="2024-07-22T07:13:56.298" v="162" actId="255"/>
          <ac:graphicFrameMkLst>
            <pc:docMk/>
            <pc:sldMk cId="776448159" sldId="355"/>
            <ac:graphicFrameMk id="5" creationId="{ED9CBD07-0128-5F62-E247-1A86D0996258}"/>
          </ac:graphicFrameMkLst>
        </pc:graphicFrameChg>
      </pc:sldChg>
      <pc:sldChg chg="addSp delSp add del setBg delDesignElem">
        <pc:chgData name="Vipin Kumar (Ratings - Tech)" userId="9b52b811-839f-4291-9ca2-9c6ba399b2df" providerId="ADAL" clId="{90EDBC8F-29C8-4859-B992-A92721E70CEC}" dt="2024-07-22T07:10:02.843" v="57"/>
        <pc:sldMkLst>
          <pc:docMk/>
          <pc:sldMk cId="1133801866" sldId="355"/>
        </pc:sldMkLst>
        <pc:spChg chg="add del">
          <ac:chgData name="Vipin Kumar (Ratings - Tech)" userId="9b52b811-839f-4291-9ca2-9c6ba399b2df" providerId="ADAL" clId="{90EDBC8F-29C8-4859-B992-A92721E70CEC}" dt="2024-07-22T07:10:02.843" v="57"/>
          <ac:spMkLst>
            <pc:docMk/>
            <pc:sldMk cId="1133801866" sldId="355"/>
            <ac:spMk id="12" creationId="{A5A5CE6E-90AF-4D43-A014-1F9EC83EB93D}"/>
          </ac:spMkLst>
        </pc:spChg>
        <pc:spChg chg="add del">
          <ac:chgData name="Vipin Kumar (Ratings - Tech)" userId="9b52b811-839f-4291-9ca2-9c6ba399b2df" providerId="ADAL" clId="{90EDBC8F-29C8-4859-B992-A92721E70CEC}" dt="2024-07-22T07:10:02.843" v="57"/>
          <ac:spMkLst>
            <pc:docMk/>
            <pc:sldMk cId="1133801866" sldId="355"/>
            <ac:spMk id="22" creationId="{9DBC8166-481C-4473-95F5-9A5B9073B7F1}"/>
          </ac:spMkLst>
        </pc:spChg>
      </pc:sldChg>
      <pc:sldChg chg="modSp add mod ord">
        <pc:chgData name="Vipin Kumar (Ratings - Tech)" userId="9b52b811-839f-4291-9ca2-9c6ba399b2df" providerId="ADAL" clId="{90EDBC8F-29C8-4859-B992-A92721E70CEC}" dt="2024-07-22T07:29:48.264" v="473"/>
        <pc:sldMkLst>
          <pc:docMk/>
          <pc:sldMk cId="1719190476" sldId="356"/>
        </pc:sldMkLst>
        <pc:spChg chg="mod">
          <ac:chgData name="Vipin Kumar (Ratings - Tech)" userId="9b52b811-839f-4291-9ca2-9c6ba399b2df" providerId="ADAL" clId="{90EDBC8F-29C8-4859-B992-A92721E70CEC}" dt="2024-07-22T07:23:25.401" v="328" actId="20577"/>
          <ac:spMkLst>
            <pc:docMk/>
            <pc:sldMk cId="1719190476" sldId="356"/>
            <ac:spMk id="2" creationId="{590A3669-FC20-A360-44D8-83789DD6BEE5}"/>
          </ac:spMkLst>
        </pc:spChg>
        <pc:graphicFrameChg chg="mod">
          <ac:chgData name="Vipin Kumar (Ratings - Tech)" userId="9b52b811-839f-4291-9ca2-9c6ba399b2df" providerId="ADAL" clId="{90EDBC8F-29C8-4859-B992-A92721E70CEC}" dt="2024-07-22T07:29:36.135" v="471" actId="20577"/>
          <ac:graphicFrameMkLst>
            <pc:docMk/>
            <pc:sldMk cId="1719190476" sldId="356"/>
            <ac:graphicFrameMk id="5" creationId="{ED9CBD07-0128-5F62-E247-1A86D0996258}"/>
          </ac:graphicFrameMkLst>
        </pc:graphicFrameChg>
      </pc:sldChg>
      <pc:sldChg chg="add ord">
        <pc:chgData name="Vipin Kumar (Ratings - Tech)" userId="9b52b811-839f-4291-9ca2-9c6ba399b2df" providerId="ADAL" clId="{90EDBC8F-29C8-4859-B992-A92721E70CEC}" dt="2024-07-22T07:27:11.327" v="371"/>
        <pc:sldMkLst>
          <pc:docMk/>
          <pc:sldMk cId="1521438185" sldId="357"/>
        </pc:sldMkLst>
      </pc:sldChg>
      <pc:sldChg chg="add ord">
        <pc:chgData name="Vipin Kumar (Ratings - Tech)" userId="9b52b811-839f-4291-9ca2-9c6ba399b2df" providerId="ADAL" clId="{90EDBC8F-29C8-4859-B992-A92721E70CEC}" dt="2024-07-22T07:30:00.271" v="476"/>
        <pc:sldMkLst>
          <pc:docMk/>
          <pc:sldMk cId="2565536010" sldId="358"/>
        </pc:sldMkLst>
      </pc:sldChg>
    </pc:docChg>
  </pc:docChgLst>
  <pc:docChgLst>
    <pc:chgData name="Spoorthi Kulkarni (MIS)" userId="S::kulkars1@moodys.com::178acc3a-8c8f-4439-a9b1-88379d31a731" providerId="AD" clId="Web-{F94E45BB-E3F6-EA9D-B075-CEACD8B86994}"/>
    <pc:docChg chg="addSld modSld sldOrd modSection">
      <pc:chgData name="Spoorthi Kulkarni (MIS)" userId="S::kulkars1@moodys.com::178acc3a-8c8f-4439-a9b1-88379d31a731" providerId="AD" clId="Web-{F94E45BB-E3F6-EA9D-B075-CEACD8B86994}" dt="2023-07-29T13:48:31.958" v="1594" actId="20577"/>
      <pc:docMkLst>
        <pc:docMk/>
      </pc:docMkLst>
      <pc:sldChg chg="addSp delSp modSp mod setBg">
        <pc:chgData name="Spoorthi Kulkarni (MIS)" userId="S::kulkars1@moodys.com::178acc3a-8c8f-4439-a9b1-88379d31a731" providerId="AD" clId="Web-{F94E45BB-E3F6-EA9D-B075-CEACD8B86994}" dt="2023-07-28T08:54:24.955" v="586"/>
        <pc:sldMkLst>
          <pc:docMk/>
          <pc:sldMk cId="2533666835" sldId="256"/>
        </pc:sldMkLst>
        <pc:spChg chg="mod">
          <ac:chgData name="Spoorthi Kulkarni (MIS)" userId="S::kulkars1@moodys.com::178acc3a-8c8f-4439-a9b1-88379d31a731" providerId="AD" clId="Web-{F94E45BB-E3F6-EA9D-B075-CEACD8B86994}" dt="2023-07-28T08:54:24.955" v="586"/>
          <ac:spMkLst>
            <pc:docMk/>
            <pc:sldMk cId="2533666835" sldId="256"/>
            <ac:spMk id="2" creationId="{038DA74E-5A8E-5500-0B4D-DCCE91C41639}"/>
          </ac:spMkLst>
        </pc:spChg>
        <pc:spChg chg="mod">
          <ac:chgData name="Spoorthi Kulkarni (MIS)" userId="S::kulkars1@moodys.com::178acc3a-8c8f-4439-a9b1-88379d31a731" providerId="AD" clId="Web-{F94E45BB-E3F6-EA9D-B075-CEACD8B86994}" dt="2023-07-28T08:54:24.955" v="586"/>
          <ac:spMkLst>
            <pc:docMk/>
            <pc:sldMk cId="2533666835" sldId="256"/>
            <ac:spMk id="3" creationId="{8D2C3A2B-BE1A-77EC-7892-9DC418B74FD3}"/>
          </ac:spMkLst>
        </pc:spChg>
        <pc:spChg chg="add del">
          <ac:chgData name="Spoorthi Kulkarni (MIS)" userId="S::kulkars1@moodys.com::178acc3a-8c8f-4439-a9b1-88379d31a731" providerId="AD" clId="Web-{F94E45BB-E3F6-EA9D-B075-CEACD8B86994}" dt="2023-07-28T08:54:21.642" v="583"/>
          <ac:spMkLst>
            <pc:docMk/>
            <pc:sldMk cId="2533666835" sldId="256"/>
            <ac:spMk id="8" creationId="{4E1BEB12-92AF-4445-98AD-4C7756E7C93B}"/>
          </ac:spMkLst>
        </pc:spChg>
        <pc:spChg chg="add del">
          <ac:chgData name="Spoorthi Kulkarni (MIS)" userId="S::kulkars1@moodys.com::178acc3a-8c8f-4439-a9b1-88379d31a731" providerId="AD" clId="Web-{F94E45BB-E3F6-EA9D-B075-CEACD8B86994}" dt="2023-07-28T08:54:21.642" v="583"/>
          <ac:spMkLst>
            <pc:docMk/>
            <pc:sldMk cId="2533666835" sldId="256"/>
            <ac:spMk id="10" creationId="{D0522C2C-7B5C-48A7-A969-03941E5D2E76}"/>
          </ac:spMkLst>
        </pc:spChg>
        <pc:spChg chg="add del">
          <ac:chgData name="Spoorthi Kulkarni (MIS)" userId="S::kulkars1@moodys.com::178acc3a-8c8f-4439-a9b1-88379d31a731" providerId="AD" clId="Web-{F94E45BB-E3F6-EA9D-B075-CEACD8B86994}" dt="2023-07-28T08:54:21.642" v="583"/>
          <ac:spMkLst>
            <pc:docMk/>
            <pc:sldMk cId="2533666835" sldId="256"/>
            <ac:spMk id="12" creationId="{9C682A1A-5B2D-4111-BBD6-620165633E5B}"/>
          </ac:spMkLst>
        </pc:spChg>
        <pc:spChg chg="add del">
          <ac:chgData name="Spoorthi Kulkarni (MIS)" userId="S::kulkars1@moodys.com::178acc3a-8c8f-4439-a9b1-88379d31a731" providerId="AD" clId="Web-{F94E45BB-E3F6-EA9D-B075-CEACD8B86994}" dt="2023-07-28T08:54:21.642" v="583"/>
          <ac:spMkLst>
            <pc:docMk/>
            <pc:sldMk cId="2533666835" sldId="256"/>
            <ac:spMk id="14" creationId="{D6EE29F2-D77F-4BD0-A20B-334D316A1C9D}"/>
          </ac:spMkLst>
        </pc:spChg>
        <pc:spChg chg="add del">
          <ac:chgData name="Spoorthi Kulkarni (MIS)" userId="S::kulkars1@moodys.com::178acc3a-8c8f-4439-a9b1-88379d31a731" providerId="AD" clId="Web-{F94E45BB-E3F6-EA9D-B075-CEACD8B86994}" dt="2023-07-28T08:54:21.642" v="583"/>
          <ac:spMkLst>
            <pc:docMk/>
            <pc:sldMk cId="2533666835" sldId="256"/>
            <ac:spMk id="16" creationId="{22D09ED2-868F-42C6-866E-F92E0CEF314F}"/>
          </ac:spMkLst>
        </pc:spChg>
        <pc:spChg chg="add del">
          <ac:chgData name="Spoorthi Kulkarni (MIS)" userId="S::kulkars1@moodys.com::178acc3a-8c8f-4439-a9b1-88379d31a731" providerId="AD" clId="Web-{F94E45BB-E3F6-EA9D-B075-CEACD8B86994}" dt="2023-07-28T08:54:24.939" v="585"/>
          <ac:spMkLst>
            <pc:docMk/>
            <pc:sldMk cId="2533666835" sldId="256"/>
            <ac:spMk id="20" creationId="{1EADCAF8-8823-4E89-8612-21029831A4B2}"/>
          </ac:spMkLst>
        </pc:spChg>
        <pc:spChg chg="add del">
          <ac:chgData name="Spoorthi Kulkarni (MIS)" userId="S::kulkars1@moodys.com::178acc3a-8c8f-4439-a9b1-88379d31a731" providerId="AD" clId="Web-{F94E45BB-E3F6-EA9D-B075-CEACD8B86994}" dt="2023-07-28T08:54:24.939" v="585"/>
          <ac:spMkLst>
            <pc:docMk/>
            <pc:sldMk cId="2533666835" sldId="256"/>
            <ac:spMk id="21" creationId="{28CA07B2-0819-4B62-9425-7A52BBDD7070}"/>
          </ac:spMkLst>
        </pc:spChg>
        <pc:spChg chg="add">
          <ac:chgData name="Spoorthi Kulkarni (MIS)" userId="S::kulkars1@moodys.com::178acc3a-8c8f-4439-a9b1-88379d31a731" providerId="AD" clId="Web-{F94E45BB-E3F6-EA9D-B075-CEACD8B86994}" dt="2023-07-28T08:54:24.955" v="586"/>
          <ac:spMkLst>
            <pc:docMk/>
            <pc:sldMk cId="2533666835" sldId="256"/>
            <ac:spMk id="26" creationId="{4E1BEB12-92AF-4445-98AD-4C7756E7C93B}"/>
          </ac:spMkLst>
        </pc:spChg>
        <pc:spChg chg="add">
          <ac:chgData name="Spoorthi Kulkarni (MIS)" userId="S::kulkars1@moodys.com::178acc3a-8c8f-4439-a9b1-88379d31a731" providerId="AD" clId="Web-{F94E45BB-E3F6-EA9D-B075-CEACD8B86994}" dt="2023-07-28T08:54:24.955" v="586"/>
          <ac:spMkLst>
            <pc:docMk/>
            <pc:sldMk cId="2533666835" sldId="256"/>
            <ac:spMk id="27" creationId="{D0522C2C-7B5C-48A7-A969-03941E5D2E76}"/>
          </ac:spMkLst>
        </pc:spChg>
        <pc:spChg chg="add">
          <ac:chgData name="Spoorthi Kulkarni (MIS)" userId="S::kulkars1@moodys.com::178acc3a-8c8f-4439-a9b1-88379d31a731" providerId="AD" clId="Web-{F94E45BB-E3F6-EA9D-B075-CEACD8B86994}" dt="2023-07-28T08:54:24.955" v="586"/>
          <ac:spMkLst>
            <pc:docMk/>
            <pc:sldMk cId="2533666835" sldId="256"/>
            <ac:spMk id="28" creationId="{9C682A1A-5B2D-4111-BBD6-620165633E5B}"/>
          </ac:spMkLst>
        </pc:spChg>
        <pc:spChg chg="add">
          <ac:chgData name="Spoorthi Kulkarni (MIS)" userId="S::kulkars1@moodys.com::178acc3a-8c8f-4439-a9b1-88379d31a731" providerId="AD" clId="Web-{F94E45BB-E3F6-EA9D-B075-CEACD8B86994}" dt="2023-07-28T08:54:24.955" v="586"/>
          <ac:spMkLst>
            <pc:docMk/>
            <pc:sldMk cId="2533666835" sldId="256"/>
            <ac:spMk id="29" creationId="{D6EE29F2-D77F-4BD0-A20B-334D316A1C9D}"/>
          </ac:spMkLst>
        </pc:spChg>
        <pc:spChg chg="add">
          <ac:chgData name="Spoorthi Kulkarni (MIS)" userId="S::kulkars1@moodys.com::178acc3a-8c8f-4439-a9b1-88379d31a731" providerId="AD" clId="Web-{F94E45BB-E3F6-EA9D-B075-CEACD8B86994}" dt="2023-07-28T08:54:24.955" v="586"/>
          <ac:spMkLst>
            <pc:docMk/>
            <pc:sldMk cId="2533666835" sldId="256"/>
            <ac:spMk id="30" creationId="{22D09ED2-868F-42C6-866E-F92E0CEF314F}"/>
          </ac:spMkLst>
        </pc:spChg>
        <pc:grpChg chg="add del">
          <ac:chgData name="Spoorthi Kulkarni (MIS)" userId="S::kulkars1@moodys.com::178acc3a-8c8f-4439-a9b1-88379d31a731" providerId="AD" clId="Web-{F94E45BB-E3F6-EA9D-B075-CEACD8B86994}" dt="2023-07-28T08:54:24.939" v="585"/>
          <ac:grpSpMkLst>
            <pc:docMk/>
            <pc:sldMk cId="2533666835" sldId="256"/>
            <ac:grpSpMk id="22" creationId="{DA02BEE4-A5D4-40AF-882D-49D34B086FFF}"/>
          </ac:grpSpMkLst>
        </pc:grpChg>
      </pc:sldChg>
      <pc:sldChg chg="addSp modSp mod setBg">
        <pc:chgData name="Spoorthi Kulkarni (MIS)" userId="S::kulkars1@moodys.com::178acc3a-8c8f-4439-a9b1-88379d31a731" providerId="AD" clId="Web-{F94E45BB-E3F6-EA9D-B075-CEACD8B86994}" dt="2023-07-29T13:29:31.805" v="840" actId="20577"/>
        <pc:sldMkLst>
          <pc:docMk/>
          <pc:sldMk cId="2864670378" sldId="258"/>
        </pc:sldMkLst>
        <pc:spChg chg="mod">
          <ac:chgData name="Spoorthi Kulkarni (MIS)" userId="S::kulkars1@moodys.com::178acc3a-8c8f-4439-a9b1-88379d31a731" providerId="AD" clId="Web-{F94E45BB-E3F6-EA9D-B075-CEACD8B86994}" dt="2023-07-29T13:27:15.129" v="820"/>
          <ac:spMkLst>
            <pc:docMk/>
            <pc:sldMk cId="2864670378" sldId="258"/>
            <ac:spMk id="2" creationId="{590A3669-FC20-A360-44D8-83789DD6BEE5}"/>
          </ac:spMkLst>
        </pc:spChg>
        <pc:spChg chg="mod">
          <ac:chgData name="Spoorthi Kulkarni (MIS)" userId="S::kulkars1@moodys.com::178acc3a-8c8f-4439-a9b1-88379d31a731" providerId="AD" clId="Web-{F94E45BB-E3F6-EA9D-B075-CEACD8B86994}" dt="2023-07-29T13:29:31.805" v="840" actId="20577"/>
          <ac:spMkLst>
            <pc:docMk/>
            <pc:sldMk cId="2864670378" sldId="258"/>
            <ac:spMk id="3" creationId="{68FDFF87-6288-B2D0-832B-42615EAC0407}"/>
          </ac:spMkLst>
        </pc:spChg>
        <pc:spChg chg="add">
          <ac:chgData name="Spoorthi Kulkarni (MIS)" userId="S::kulkars1@moodys.com::178acc3a-8c8f-4439-a9b1-88379d31a731" providerId="AD" clId="Web-{F94E45BB-E3F6-EA9D-B075-CEACD8B86994}" dt="2023-07-29T13:27:15.129" v="820"/>
          <ac:spMkLst>
            <pc:docMk/>
            <pc:sldMk cId="2864670378" sldId="258"/>
            <ac:spMk id="9" creationId="{F13C74B1-5B17-4795-BED0-7140497B445A}"/>
          </ac:spMkLst>
        </pc:spChg>
        <pc:spChg chg="add">
          <ac:chgData name="Spoorthi Kulkarni (MIS)" userId="S::kulkars1@moodys.com::178acc3a-8c8f-4439-a9b1-88379d31a731" providerId="AD" clId="Web-{F94E45BB-E3F6-EA9D-B075-CEACD8B86994}" dt="2023-07-29T13:27:15.129" v="820"/>
          <ac:spMkLst>
            <pc:docMk/>
            <pc:sldMk cId="2864670378" sldId="258"/>
            <ac:spMk id="11" creationId="{D4974D33-8DC5-464E-8C6D-BE58F0669C17}"/>
          </ac:spMkLst>
        </pc:spChg>
        <pc:picChg chg="add mod">
          <ac:chgData name="Spoorthi Kulkarni (MIS)" userId="S::kulkars1@moodys.com::178acc3a-8c8f-4439-a9b1-88379d31a731" providerId="AD" clId="Web-{F94E45BB-E3F6-EA9D-B075-CEACD8B86994}" dt="2023-07-29T13:27:21.848" v="821" actId="14100"/>
          <ac:picMkLst>
            <pc:docMk/>
            <pc:sldMk cId="2864670378" sldId="258"/>
            <ac:picMk id="4" creationId="{C2099E51-28E7-088C-7E38-71E344D11374}"/>
          </ac:picMkLst>
        </pc:picChg>
      </pc:sldChg>
      <pc:sldChg chg="modSp">
        <pc:chgData name="Spoorthi Kulkarni (MIS)" userId="S::kulkars1@moodys.com::178acc3a-8c8f-4439-a9b1-88379d31a731" providerId="AD" clId="Web-{F94E45BB-E3F6-EA9D-B075-CEACD8B86994}" dt="2023-07-28T08:53:38.563" v="581" actId="20577"/>
        <pc:sldMkLst>
          <pc:docMk/>
          <pc:sldMk cId="1064155873" sldId="259"/>
        </pc:sldMkLst>
        <pc:spChg chg="mod">
          <ac:chgData name="Spoorthi Kulkarni (MIS)" userId="S::kulkars1@moodys.com::178acc3a-8c8f-4439-a9b1-88379d31a731" providerId="AD" clId="Web-{F94E45BB-E3F6-EA9D-B075-CEACD8B86994}" dt="2023-07-28T08:53:38.563" v="581" actId="20577"/>
          <ac:spMkLst>
            <pc:docMk/>
            <pc:sldMk cId="1064155873" sldId="259"/>
            <ac:spMk id="3" creationId="{68FDFF87-6288-B2D0-832B-42615EAC0407}"/>
          </ac:spMkLst>
        </pc:spChg>
      </pc:sldChg>
      <pc:sldChg chg="modSp">
        <pc:chgData name="Spoorthi Kulkarni (MIS)" userId="S::kulkars1@moodys.com::178acc3a-8c8f-4439-a9b1-88379d31a731" providerId="AD" clId="Web-{F94E45BB-E3F6-EA9D-B075-CEACD8B86994}" dt="2023-07-28T08:39:52.304" v="145" actId="20577"/>
        <pc:sldMkLst>
          <pc:docMk/>
          <pc:sldMk cId="1523986440" sldId="260"/>
        </pc:sldMkLst>
        <pc:spChg chg="mod">
          <ac:chgData name="Spoorthi Kulkarni (MIS)" userId="S::kulkars1@moodys.com::178acc3a-8c8f-4439-a9b1-88379d31a731" providerId="AD" clId="Web-{F94E45BB-E3F6-EA9D-B075-CEACD8B86994}" dt="2023-07-28T08:35:30.811" v="42" actId="20577"/>
          <ac:spMkLst>
            <pc:docMk/>
            <pc:sldMk cId="1523986440" sldId="260"/>
            <ac:spMk id="2" creationId="{590A3669-FC20-A360-44D8-83789DD6BEE5}"/>
          </ac:spMkLst>
        </pc:spChg>
        <pc:spChg chg="mod">
          <ac:chgData name="Spoorthi Kulkarni (MIS)" userId="S::kulkars1@moodys.com::178acc3a-8c8f-4439-a9b1-88379d31a731" providerId="AD" clId="Web-{F94E45BB-E3F6-EA9D-B075-CEACD8B86994}" dt="2023-07-28T08:39:52.304" v="145" actId="20577"/>
          <ac:spMkLst>
            <pc:docMk/>
            <pc:sldMk cId="1523986440" sldId="260"/>
            <ac:spMk id="3" creationId="{68FDFF87-6288-B2D0-832B-42615EAC0407}"/>
          </ac:spMkLst>
        </pc:spChg>
      </pc:sldChg>
      <pc:sldChg chg="modSp">
        <pc:chgData name="Spoorthi Kulkarni (MIS)" userId="S::kulkars1@moodys.com::178acc3a-8c8f-4439-a9b1-88379d31a731" providerId="AD" clId="Web-{F94E45BB-E3F6-EA9D-B075-CEACD8B86994}" dt="2023-07-28T08:51:43.591" v="529" actId="20577"/>
        <pc:sldMkLst>
          <pc:docMk/>
          <pc:sldMk cId="3498668593" sldId="261"/>
        </pc:sldMkLst>
        <pc:spChg chg="mod">
          <ac:chgData name="Spoorthi Kulkarni (MIS)" userId="S::kulkars1@moodys.com::178acc3a-8c8f-4439-a9b1-88379d31a731" providerId="AD" clId="Web-{F94E45BB-E3F6-EA9D-B075-CEACD8B86994}" dt="2023-07-28T08:51:43.591" v="529" actId="20577"/>
          <ac:spMkLst>
            <pc:docMk/>
            <pc:sldMk cId="3498668593" sldId="261"/>
            <ac:spMk id="3" creationId="{68FDFF87-6288-B2D0-832B-42615EAC0407}"/>
          </ac:spMkLst>
        </pc:spChg>
      </pc:sldChg>
      <pc:sldChg chg="modSp">
        <pc:chgData name="Spoorthi Kulkarni (MIS)" userId="S::kulkars1@moodys.com::178acc3a-8c8f-4439-a9b1-88379d31a731" providerId="AD" clId="Web-{F94E45BB-E3F6-EA9D-B075-CEACD8B86994}" dt="2023-07-28T08:43:33.138" v="201" actId="20577"/>
        <pc:sldMkLst>
          <pc:docMk/>
          <pc:sldMk cId="2588383368" sldId="262"/>
        </pc:sldMkLst>
        <pc:spChg chg="mod">
          <ac:chgData name="Spoorthi Kulkarni (MIS)" userId="S::kulkars1@moodys.com::178acc3a-8c8f-4439-a9b1-88379d31a731" providerId="AD" clId="Web-{F94E45BB-E3F6-EA9D-B075-CEACD8B86994}" dt="2023-07-28T08:43:33.138" v="201" actId="20577"/>
          <ac:spMkLst>
            <pc:docMk/>
            <pc:sldMk cId="2588383368" sldId="262"/>
            <ac:spMk id="2" creationId="{590A3669-FC20-A360-44D8-83789DD6BEE5}"/>
          </ac:spMkLst>
        </pc:spChg>
      </pc:sldChg>
      <pc:sldChg chg="delSp modSp">
        <pc:chgData name="Spoorthi Kulkarni (MIS)" userId="S::kulkars1@moodys.com::178acc3a-8c8f-4439-a9b1-88379d31a731" providerId="AD" clId="Web-{F94E45BB-E3F6-EA9D-B075-CEACD8B86994}" dt="2023-07-28T09:46:18.506" v="760" actId="20577"/>
        <pc:sldMkLst>
          <pc:docMk/>
          <pc:sldMk cId="3223900660" sldId="263"/>
        </pc:sldMkLst>
        <pc:spChg chg="mod">
          <ac:chgData name="Spoorthi Kulkarni (MIS)" userId="S::kulkars1@moodys.com::178acc3a-8c8f-4439-a9b1-88379d31a731" providerId="AD" clId="Web-{F94E45BB-E3F6-EA9D-B075-CEACD8B86994}" dt="2023-07-28T09:38:35.417" v="594" actId="20577"/>
          <ac:spMkLst>
            <pc:docMk/>
            <pc:sldMk cId="3223900660" sldId="263"/>
            <ac:spMk id="2" creationId="{590A3669-FC20-A360-44D8-83789DD6BEE5}"/>
          </ac:spMkLst>
        </pc:spChg>
        <pc:spChg chg="mod">
          <ac:chgData name="Spoorthi Kulkarni (MIS)" userId="S::kulkars1@moodys.com::178acc3a-8c8f-4439-a9b1-88379d31a731" providerId="AD" clId="Web-{F94E45BB-E3F6-EA9D-B075-CEACD8B86994}" dt="2023-07-28T09:46:18.506" v="760" actId="20577"/>
          <ac:spMkLst>
            <pc:docMk/>
            <pc:sldMk cId="3223900660" sldId="263"/>
            <ac:spMk id="3" creationId="{68FDFF87-6288-B2D0-832B-42615EAC0407}"/>
          </ac:spMkLst>
        </pc:spChg>
        <pc:spChg chg="del mod">
          <ac:chgData name="Spoorthi Kulkarni (MIS)" userId="S::kulkars1@moodys.com::178acc3a-8c8f-4439-a9b1-88379d31a731" providerId="AD" clId="Web-{F94E45BB-E3F6-EA9D-B075-CEACD8B86994}" dt="2023-07-28T09:42:38.391" v="726"/>
          <ac:spMkLst>
            <pc:docMk/>
            <pc:sldMk cId="3223900660" sldId="263"/>
            <ac:spMk id="4" creationId="{EC47D179-8BF3-6AAA-4414-38B45E51865E}"/>
          </ac:spMkLst>
        </pc:spChg>
      </pc:sldChg>
      <pc:sldChg chg="modSp">
        <pc:chgData name="Spoorthi Kulkarni (MIS)" userId="S::kulkars1@moodys.com::178acc3a-8c8f-4439-a9b1-88379d31a731" providerId="AD" clId="Web-{F94E45BB-E3F6-EA9D-B075-CEACD8B86994}" dt="2023-07-28T09:38:53.121" v="605" actId="20577"/>
        <pc:sldMkLst>
          <pc:docMk/>
          <pc:sldMk cId="2182428975" sldId="264"/>
        </pc:sldMkLst>
        <pc:spChg chg="mod">
          <ac:chgData name="Spoorthi Kulkarni (MIS)" userId="S::kulkars1@moodys.com::178acc3a-8c8f-4439-a9b1-88379d31a731" providerId="AD" clId="Web-{F94E45BB-E3F6-EA9D-B075-CEACD8B86994}" dt="2023-07-28T09:38:47.824" v="601" actId="20577"/>
          <ac:spMkLst>
            <pc:docMk/>
            <pc:sldMk cId="2182428975" sldId="264"/>
            <ac:spMk id="2" creationId="{590A3669-FC20-A360-44D8-83789DD6BEE5}"/>
          </ac:spMkLst>
        </pc:spChg>
        <pc:spChg chg="mod">
          <ac:chgData name="Spoorthi Kulkarni (MIS)" userId="S::kulkars1@moodys.com::178acc3a-8c8f-4439-a9b1-88379d31a731" providerId="AD" clId="Web-{F94E45BB-E3F6-EA9D-B075-CEACD8B86994}" dt="2023-07-28T09:38:53.121" v="605" actId="20577"/>
          <ac:spMkLst>
            <pc:docMk/>
            <pc:sldMk cId="2182428975" sldId="264"/>
            <ac:spMk id="3" creationId="{68FDFF87-6288-B2D0-832B-42615EAC0407}"/>
          </ac:spMkLst>
        </pc:spChg>
      </pc:sldChg>
      <pc:sldChg chg="delSp modSp">
        <pc:chgData name="Spoorthi Kulkarni (MIS)" userId="S::kulkars1@moodys.com::178acc3a-8c8f-4439-a9b1-88379d31a731" providerId="AD" clId="Web-{F94E45BB-E3F6-EA9D-B075-CEACD8B86994}" dt="2023-07-28T09:59:26.695" v="765"/>
        <pc:sldMkLst>
          <pc:docMk/>
          <pc:sldMk cId="1340554221" sldId="265"/>
        </pc:sldMkLst>
        <pc:spChg chg="mod">
          <ac:chgData name="Spoorthi Kulkarni (MIS)" userId="S::kulkars1@moodys.com::178acc3a-8c8f-4439-a9b1-88379d31a731" providerId="AD" clId="Web-{F94E45BB-E3F6-EA9D-B075-CEACD8B86994}" dt="2023-07-28T08:47:25.567" v="287" actId="20577"/>
          <ac:spMkLst>
            <pc:docMk/>
            <pc:sldMk cId="1340554221" sldId="265"/>
            <ac:spMk id="3" creationId="{68FDFF87-6288-B2D0-832B-42615EAC0407}"/>
          </ac:spMkLst>
        </pc:spChg>
        <pc:spChg chg="del">
          <ac:chgData name="Spoorthi Kulkarni (MIS)" userId="S::kulkars1@moodys.com::178acc3a-8c8f-4439-a9b1-88379d31a731" providerId="AD" clId="Web-{F94E45BB-E3F6-EA9D-B075-CEACD8B86994}" dt="2023-07-28T09:59:26.695" v="765"/>
          <ac:spMkLst>
            <pc:docMk/>
            <pc:sldMk cId="1340554221" sldId="265"/>
            <ac:spMk id="4" creationId="{2152422A-D418-C68E-2BF6-62F9FA5A0F33}"/>
          </ac:spMkLst>
        </pc:spChg>
      </pc:sldChg>
      <pc:sldChg chg="modSp">
        <pc:chgData name="Spoorthi Kulkarni (MIS)" userId="S::kulkars1@moodys.com::178acc3a-8c8f-4439-a9b1-88379d31a731" providerId="AD" clId="Web-{F94E45BB-E3F6-EA9D-B075-CEACD8B86994}" dt="2023-07-28T08:47:35.755" v="304" actId="20577"/>
        <pc:sldMkLst>
          <pc:docMk/>
          <pc:sldMk cId="4127273390" sldId="266"/>
        </pc:sldMkLst>
        <pc:spChg chg="mod">
          <ac:chgData name="Spoorthi Kulkarni (MIS)" userId="S::kulkars1@moodys.com::178acc3a-8c8f-4439-a9b1-88379d31a731" providerId="AD" clId="Web-{F94E45BB-E3F6-EA9D-B075-CEACD8B86994}" dt="2023-07-28T08:47:35.755" v="304" actId="20577"/>
          <ac:spMkLst>
            <pc:docMk/>
            <pc:sldMk cId="4127273390" sldId="266"/>
            <ac:spMk id="2" creationId="{590A3669-FC20-A360-44D8-83789DD6BEE5}"/>
          </ac:spMkLst>
        </pc:spChg>
      </pc:sldChg>
      <pc:sldChg chg="modSp">
        <pc:chgData name="Spoorthi Kulkarni (MIS)" userId="S::kulkars1@moodys.com::178acc3a-8c8f-4439-a9b1-88379d31a731" providerId="AD" clId="Web-{F94E45BB-E3F6-EA9D-B075-CEACD8B86994}" dt="2023-07-28T08:50:52.246" v="491" actId="20577"/>
        <pc:sldMkLst>
          <pc:docMk/>
          <pc:sldMk cId="4219410970" sldId="267"/>
        </pc:sldMkLst>
        <pc:spChg chg="mod">
          <ac:chgData name="Spoorthi Kulkarni (MIS)" userId="S::kulkars1@moodys.com::178acc3a-8c8f-4439-a9b1-88379d31a731" providerId="AD" clId="Web-{F94E45BB-E3F6-EA9D-B075-CEACD8B86994}" dt="2023-07-28T08:50:52.246" v="491" actId="20577"/>
          <ac:spMkLst>
            <pc:docMk/>
            <pc:sldMk cId="4219410970" sldId="267"/>
            <ac:spMk id="3" creationId="{68FDFF87-6288-B2D0-832B-42615EAC0407}"/>
          </ac:spMkLst>
        </pc:spChg>
      </pc:sldChg>
      <pc:sldChg chg="modSp">
        <pc:chgData name="Spoorthi Kulkarni (MIS)" userId="S::kulkars1@moodys.com::178acc3a-8c8f-4439-a9b1-88379d31a731" providerId="AD" clId="Web-{F94E45BB-E3F6-EA9D-B075-CEACD8B86994}" dt="2023-07-28T08:51:05.199" v="514" actId="20577"/>
        <pc:sldMkLst>
          <pc:docMk/>
          <pc:sldMk cId="2328161356" sldId="268"/>
        </pc:sldMkLst>
        <pc:spChg chg="mod">
          <ac:chgData name="Spoorthi Kulkarni (MIS)" userId="S::kulkars1@moodys.com::178acc3a-8c8f-4439-a9b1-88379d31a731" providerId="AD" clId="Web-{F94E45BB-E3F6-EA9D-B075-CEACD8B86994}" dt="2023-07-28T08:51:05.199" v="514" actId="20577"/>
          <ac:spMkLst>
            <pc:docMk/>
            <pc:sldMk cId="2328161356" sldId="268"/>
            <ac:spMk id="2" creationId="{590A3669-FC20-A360-44D8-83789DD6BEE5}"/>
          </ac:spMkLst>
        </pc:spChg>
      </pc:sldChg>
      <pc:sldChg chg="addSp delSp modSp ord">
        <pc:chgData name="Spoorthi Kulkarni (MIS)" userId="S::kulkars1@moodys.com::178acc3a-8c8f-4439-a9b1-88379d31a731" providerId="AD" clId="Web-{F94E45BB-E3F6-EA9D-B075-CEACD8B86994}" dt="2023-07-29T13:29:42.274" v="842"/>
        <pc:sldMkLst>
          <pc:docMk/>
          <pc:sldMk cId="3001419854" sldId="278"/>
        </pc:sldMkLst>
        <pc:spChg chg="del">
          <ac:chgData name="Spoorthi Kulkarni (MIS)" userId="S::kulkars1@moodys.com::178acc3a-8c8f-4439-a9b1-88379d31a731" providerId="AD" clId="Web-{F94E45BB-E3F6-EA9D-B075-CEACD8B86994}" dt="2023-07-28T09:34:56.209" v="588"/>
          <ac:spMkLst>
            <pc:docMk/>
            <pc:sldMk cId="3001419854" sldId="278"/>
            <ac:spMk id="3" creationId="{4D8FB750-CDCA-6E09-4BB2-D5D6F6ED237E}"/>
          </ac:spMkLst>
        </pc:spChg>
        <pc:spChg chg="mod">
          <ac:chgData name="Spoorthi Kulkarni (MIS)" userId="S::kulkars1@moodys.com::178acc3a-8c8f-4439-a9b1-88379d31a731" providerId="AD" clId="Web-{F94E45BB-E3F6-EA9D-B075-CEACD8B86994}" dt="2023-07-28T09:34:53.100" v="587" actId="20577"/>
          <ac:spMkLst>
            <pc:docMk/>
            <pc:sldMk cId="3001419854" sldId="278"/>
            <ac:spMk id="4" creationId="{7B32EEA1-9DD1-0006-9864-4CD0FEED81B8}"/>
          </ac:spMkLst>
        </pc:spChg>
        <pc:picChg chg="add mod ord">
          <ac:chgData name="Spoorthi Kulkarni (MIS)" userId="S::kulkars1@moodys.com::178acc3a-8c8f-4439-a9b1-88379d31a731" providerId="AD" clId="Web-{F94E45BB-E3F6-EA9D-B075-CEACD8B86994}" dt="2023-07-28T09:34:57.491" v="589" actId="14100"/>
          <ac:picMkLst>
            <pc:docMk/>
            <pc:sldMk cId="3001419854" sldId="278"/>
            <ac:picMk id="2" creationId="{918FE97E-2A48-DA67-9B5E-B8826031DF7C}"/>
          </ac:picMkLst>
        </pc:picChg>
      </pc:sldChg>
      <pc:sldChg chg="addSp delSp modSp add mod replId setBg">
        <pc:chgData name="Spoorthi Kulkarni (MIS)" userId="S::kulkars1@moodys.com::178acc3a-8c8f-4439-a9b1-88379d31a731" providerId="AD" clId="Web-{F94E45BB-E3F6-EA9D-B075-CEACD8B86994}" dt="2023-07-28T08:40:52.555" v="174" actId="20577"/>
        <pc:sldMkLst>
          <pc:docMk/>
          <pc:sldMk cId="2908278509" sldId="279"/>
        </pc:sldMkLst>
        <pc:spChg chg="mod">
          <ac:chgData name="Spoorthi Kulkarni (MIS)" userId="S::kulkars1@moodys.com::178acc3a-8c8f-4439-a9b1-88379d31a731" providerId="AD" clId="Web-{F94E45BB-E3F6-EA9D-B075-CEACD8B86994}" dt="2023-07-28T08:40:39.977" v="171" actId="20577"/>
          <ac:spMkLst>
            <pc:docMk/>
            <pc:sldMk cId="2908278509" sldId="279"/>
            <ac:spMk id="2" creationId="{590A3669-FC20-A360-44D8-83789DD6BEE5}"/>
          </ac:spMkLst>
        </pc:spChg>
        <pc:spChg chg="mod">
          <ac:chgData name="Spoorthi Kulkarni (MIS)" userId="S::kulkars1@moodys.com::178acc3a-8c8f-4439-a9b1-88379d31a731" providerId="AD" clId="Web-{F94E45BB-E3F6-EA9D-B075-CEACD8B86994}" dt="2023-07-28T08:40:52.555" v="174" actId="20577"/>
          <ac:spMkLst>
            <pc:docMk/>
            <pc:sldMk cId="2908278509" sldId="279"/>
            <ac:spMk id="3" creationId="{68FDFF87-6288-B2D0-832B-42615EAC0407}"/>
          </ac:spMkLst>
        </pc:spChg>
        <pc:spChg chg="add del">
          <ac:chgData name="Spoorthi Kulkarni (MIS)" userId="S::kulkars1@moodys.com::178acc3a-8c8f-4439-a9b1-88379d31a731" providerId="AD" clId="Web-{F94E45BB-E3F6-EA9D-B075-CEACD8B86994}" dt="2023-07-28T08:38:49.724" v="127"/>
          <ac:spMkLst>
            <pc:docMk/>
            <pc:sldMk cId="2908278509" sldId="279"/>
            <ac:spMk id="9" creationId="{2B97F24A-32CE-4C1C-A50D-3016B394DCFB}"/>
          </ac:spMkLst>
        </pc:spChg>
        <pc:spChg chg="add del">
          <ac:chgData name="Spoorthi Kulkarni (MIS)" userId="S::kulkars1@moodys.com::178acc3a-8c8f-4439-a9b1-88379d31a731" providerId="AD" clId="Web-{F94E45BB-E3F6-EA9D-B075-CEACD8B86994}" dt="2023-07-28T08:38:49.724" v="127"/>
          <ac:spMkLst>
            <pc:docMk/>
            <pc:sldMk cId="2908278509" sldId="279"/>
            <ac:spMk id="11" creationId="{CD8B4F24-440B-49E9-B85D-733523DC064B}"/>
          </ac:spMkLst>
        </pc:spChg>
        <pc:spChg chg="add del">
          <ac:chgData name="Spoorthi Kulkarni (MIS)" userId="S::kulkars1@moodys.com::178acc3a-8c8f-4439-a9b1-88379d31a731" providerId="AD" clId="Web-{F94E45BB-E3F6-EA9D-B075-CEACD8B86994}" dt="2023-07-28T08:38:53.114" v="129"/>
          <ac:spMkLst>
            <pc:docMk/>
            <pc:sldMk cId="2908278509" sldId="279"/>
            <ac:spMk id="13" creationId="{E659831F-0D9A-4C63-9EBB-8435B85A440F}"/>
          </ac:spMkLst>
        </pc:spChg>
        <pc:spChg chg="add del">
          <ac:chgData name="Spoorthi Kulkarni (MIS)" userId="S::kulkars1@moodys.com::178acc3a-8c8f-4439-a9b1-88379d31a731" providerId="AD" clId="Web-{F94E45BB-E3F6-EA9D-B075-CEACD8B86994}" dt="2023-07-28T08:38:53.114" v="129"/>
          <ac:spMkLst>
            <pc:docMk/>
            <pc:sldMk cId="2908278509" sldId="279"/>
            <ac:spMk id="14" creationId="{058A14AF-9FB5-4CC7-BA35-E8E85D3EDF0E}"/>
          </ac:spMkLst>
        </pc:spChg>
        <pc:spChg chg="add del">
          <ac:chgData name="Spoorthi Kulkarni (MIS)" userId="S::kulkars1@moodys.com::178acc3a-8c8f-4439-a9b1-88379d31a731" providerId="AD" clId="Web-{F94E45BB-E3F6-EA9D-B075-CEACD8B86994}" dt="2023-07-28T08:38:53.114" v="129"/>
          <ac:spMkLst>
            <pc:docMk/>
            <pc:sldMk cId="2908278509" sldId="279"/>
            <ac:spMk id="15" creationId="{E6995CE5-F890-4ABA-82A2-26507CE8D2A3}"/>
          </ac:spMkLst>
        </pc:spChg>
        <pc:spChg chg="add del">
          <ac:chgData name="Spoorthi Kulkarni (MIS)" userId="S::kulkars1@moodys.com::178acc3a-8c8f-4439-a9b1-88379d31a731" providerId="AD" clId="Web-{F94E45BB-E3F6-EA9D-B075-CEACD8B86994}" dt="2023-07-28T08:38:53.114" v="129"/>
          <ac:spMkLst>
            <pc:docMk/>
            <pc:sldMk cId="2908278509" sldId="279"/>
            <ac:spMk id="16" creationId="{3A9A4357-BD1D-4622-A4FE-766E6AB8DE84}"/>
          </ac:spMkLst>
        </pc:spChg>
        <pc:spChg chg="add del">
          <ac:chgData name="Spoorthi Kulkarni (MIS)" userId="S::kulkars1@moodys.com::178acc3a-8c8f-4439-a9b1-88379d31a731" providerId="AD" clId="Web-{F94E45BB-E3F6-EA9D-B075-CEACD8B86994}" dt="2023-07-28T08:38:56.755" v="131"/>
          <ac:spMkLst>
            <pc:docMk/>
            <pc:sldMk cId="2908278509" sldId="279"/>
            <ac:spMk id="18" creationId="{F13C74B1-5B17-4795-BED0-7140497B445A}"/>
          </ac:spMkLst>
        </pc:spChg>
        <pc:spChg chg="add del">
          <ac:chgData name="Spoorthi Kulkarni (MIS)" userId="S::kulkars1@moodys.com::178acc3a-8c8f-4439-a9b1-88379d31a731" providerId="AD" clId="Web-{F94E45BB-E3F6-EA9D-B075-CEACD8B86994}" dt="2023-07-28T08:38:56.755" v="131"/>
          <ac:spMkLst>
            <pc:docMk/>
            <pc:sldMk cId="2908278509" sldId="279"/>
            <ac:spMk id="19" creationId="{D4974D33-8DC5-464E-8C6D-BE58F0669C17}"/>
          </ac:spMkLst>
        </pc:spChg>
        <pc:spChg chg="add">
          <ac:chgData name="Spoorthi Kulkarni (MIS)" userId="S::kulkars1@moodys.com::178acc3a-8c8f-4439-a9b1-88379d31a731" providerId="AD" clId="Web-{F94E45BB-E3F6-EA9D-B075-CEACD8B86994}" dt="2023-07-28T08:38:56.771" v="132"/>
          <ac:spMkLst>
            <pc:docMk/>
            <pc:sldMk cId="2908278509" sldId="279"/>
            <ac:spMk id="21" creationId="{2B97F24A-32CE-4C1C-A50D-3016B394DCFB}"/>
          </ac:spMkLst>
        </pc:spChg>
        <pc:spChg chg="add">
          <ac:chgData name="Spoorthi Kulkarni (MIS)" userId="S::kulkars1@moodys.com::178acc3a-8c8f-4439-a9b1-88379d31a731" providerId="AD" clId="Web-{F94E45BB-E3F6-EA9D-B075-CEACD8B86994}" dt="2023-07-28T08:38:56.771" v="132"/>
          <ac:spMkLst>
            <pc:docMk/>
            <pc:sldMk cId="2908278509" sldId="279"/>
            <ac:spMk id="22" creationId="{CD8B4F24-440B-49E9-B85D-733523DC064B}"/>
          </ac:spMkLst>
        </pc:spChg>
        <pc:picChg chg="add mod">
          <ac:chgData name="Spoorthi Kulkarni (MIS)" userId="S::kulkars1@moodys.com::178acc3a-8c8f-4439-a9b1-88379d31a731" providerId="AD" clId="Web-{F94E45BB-E3F6-EA9D-B075-CEACD8B86994}" dt="2023-07-28T08:39:23.271" v="139" actId="1076"/>
          <ac:picMkLst>
            <pc:docMk/>
            <pc:sldMk cId="2908278509" sldId="279"/>
            <ac:picMk id="4" creationId="{26C3E467-2A2B-8BB9-172E-D01BB2CB5325}"/>
          </ac:picMkLst>
        </pc:picChg>
      </pc:sldChg>
      <pc:sldChg chg="modSp new ord">
        <pc:chgData name="Spoorthi Kulkarni (MIS)" userId="S::kulkars1@moodys.com::178acc3a-8c8f-4439-a9b1-88379d31a731" providerId="AD" clId="Web-{F94E45BB-E3F6-EA9D-B075-CEACD8B86994}" dt="2023-07-28T08:41:51.620" v="187" actId="20577"/>
        <pc:sldMkLst>
          <pc:docMk/>
          <pc:sldMk cId="1935983341" sldId="280"/>
        </pc:sldMkLst>
        <pc:spChg chg="mod">
          <ac:chgData name="Spoorthi Kulkarni (MIS)" userId="S::kulkars1@moodys.com::178acc3a-8c8f-4439-a9b1-88379d31a731" providerId="AD" clId="Web-{F94E45BB-E3F6-EA9D-B075-CEACD8B86994}" dt="2023-07-28T08:41:51.620" v="187" actId="20577"/>
          <ac:spMkLst>
            <pc:docMk/>
            <pc:sldMk cId="1935983341" sldId="280"/>
            <ac:spMk id="2" creationId="{C9804A93-F24D-4F06-40F3-62C49207F684}"/>
          </ac:spMkLst>
        </pc:spChg>
      </pc:sldChg>
      <pc:sldChg chg="modSp new ord">
        <pc:chgData name="Spoorthi Kulkarni (MIS)" userId="S::kulkars1@moodys.com::178acc3a-8c8f-4439-a9b1-88379d31a731" providerId="AD" clId="Web-{F94E45BB-E3F6-EA9D-B075-CEACD8B86994}" dt="2023-07-28T08:52:54.624" v="573" actId="20577"/>
        <pc:sldMkLst>
          <pc:docMk/>
          <pc:sldMk cId="4290087766" sldId="281"/>
        </pc:sldMkLst>
        <pc:spChg chg="mod">
          <ac:chgData name="Spoorthi Kulkarni (MIS)" userId="S::kulkars1@moodys.com::178acc3a-8c8f-4439-a9b1-88379d31a731" providerId="AD" clId="Web-{F94E45BB-E3F6-EA9D-B075-CEACD8B86994}" dt="2023-07-28T08:52:54.624" v="573" actId="20577"/>
          <ac:spMkLst>
            <pc:docMk/>
            <pc:sldMk cId="4290087766" sldId="281"/>
            <ac:spMk id="2" creationId="{51F5A096-F82A-1EFC-4B3A-3B499D96FA81}"/>
          </ac:spMkLst>
        </pc:spChg>
      </pc:sldChg>
      <pc:sldChg chg="modSp new">
        <pc:chgData name="Spoorthi Kulkarni (MIS)" userId="S::kulkars1@moodys.com::178acc3a-8c8f-4439-a9b1-88379d31a731" providerId="AD" clId="Web-{F94E45BB-E3F6-EA9D-B075-CEACD8B86994}" dt="2023-07-28T08:43:53.342" v="212" actId="20577"/>
        <pc:sldMkLst>
          <pc:docMk/>
          <pc:sldMk cId="1268822452" sldId="282"/>
        </pc:sldMkLst>
        <pc:spChg chg="mod">
          <ac:chgData name="Spoorthi Kulkarni (MIS)" userId="S::kulkars1@moodys.com::178acc3a-8c8f-4439-a9b1-88379d31a731" providerId="AD" clId="Web-{F94E45BB-E3F6-EA9D-B075-CEACD8B86994}" dt="2023-07-28T08:43:53.342" v="212" actId="20577"/>
          <ac:spMkLst>
            <pc:docMk/>
            <pc:sldMk cId="1268822452" sldId="282"/>
            <ac:spMk id="2" creationId="{E03A1F56-92AA-7867-5C17-D1E37D81C3BD}"/>
          </ac:spMkLst>
        </pc:spChg>
      </pc:sldChg>
      <pc:sldChg chg="modSp new">
        <pc:chgData name="Spoorthi Kulkarni (MIS)" userId="S::kulkars1@moodys.com::178acc3a-8c8f-4439-a9b1-88379d31a731" providerId="AD" clId="Web-{F94E45BB-E3F6-EA9D-B075-CEACD8B86994}" dt="2023-07-28T08:43:58.249" v="219" actId="20577"/>
        <pc:sldMkLst>
          <pc:docMk/>
          <pc:sldMk cId="321927179" sldId="283"/>
        </pc:sldMkLst>
        <pc:spChg chg="mod">
          <ac:chgData name="Spoorthi Kulkarni (MIS)" userId="S::kulkars1@moodys.com::178acc3a-8c8f-4439-a9b1-88379d31a731" providerId="AD" clId="Web-{F94E45BB-E3F6-EA9D-B075-CEACD8B86994}" dt="2023-07-28T08:43:58.249" v="219" actId="20577"/>
          <ac:spMkLst>
            <pc:docMk/>
            <pc:sldMk cId="321927179" sldId="283"/>
            <ac:spMk id="2" creationId="{64A39099-026F-7CFF-47D6-7D68055D413D}"/>
          </ac:spMkLst>
        </pc:spChg>
      </pc:sldChg>
      <pc:sldChg chg="modSp add replId">
        <pc:chgData name="Spoorthi Kulkarni (MIS)" userId="S::kulkars1@moodys.com::178acc3a-8c8f-4439-a9b1-88379d31a731" providerId="AD" clId="Web-{F94E45BB-E3F6-EA9D-B075-CEACD8B86994}" dt="2023-07-28T08:46:26.019" v="276" actId="20577"/>
        <pc:sldMkLst>
          <pc:docMk/>
          <pc:sldMk cId="1246774820" sldId="284"/>
        </pc:sldMkLst>
        <pc:spChg chg="mod">
          <ac:chgData name="Spoorthi Kulkarni (MIS)" userId="S::kulkars1@moodys.com::178acc3a-8c8f-4439-a9b1-88379d31a731" providerId="AD" clId="Web-{F94E45BB-E3F6-EA9D-B075-CEACD8B86994}" dt="2023-07-28T08:46:26.019" v="276" actId="20577"/>
          <ac:spMkLst>
            <pc:docMk/>
            <pc:sldMk cId="1246774820" sldId="284"/>
            <ac:spMk id="2" creationId="{590A3669-FC20-A360-44D8-83789DD6BEE5}"/>
          </ac:spMkLst>
        </pc:spChg>
      </pc:sldChg>
      <pc:sldChg chg="modSp add replId">
        <pc:chgData name="Spoorthi Kulkarni (MIS)" userId="S::kulkars1@moodys.com::178acc3a-8c8f-4439-a9b1-88379d31a731" providerId="AD" clId="Web-{F94E45BB-E3F6-EA9D-B075-CEACD8B86994}" dt="2023-07-28T08:46:23.019" v="275" actId="20577"/>
        <pc:sldMkLst>
          <pc:docMk/>
          <pc:sldMk cId="3241539632" sldId="285"/>
        </pc:sldMkLst>
        <pc:spChg chg="mod">
          <ac:chgData name="Spoorthi Kulkarni (MIS)" userId="S::kulkars1@moodys.com::178acc3a-8c8f-4439-a9b1-88379d31a731" providerId="AD" clId="Web-{F94E45BB-E3F6-EA9D-B075-CEACD8B86994}" dt="2023-07-28T08:46:23.019" v="275" actId="20577"/>
          <ac:spMkLst>
            <pc:docMk/>
            <pc:sldMk cId="3241539632" sldId="285"/>
            <ac:spMk id="2" creationId="{590A3669-FC20-A360-44D8-83789DD6BEE5}"/>
          </ac:spMkLst>
        </pc:spChg>
      </pc:sldChg>
      <pc:sldChg chg="modSp add replId">
        <pc:chgData name="Spoorthi Kulkarni (MIS)" userId="S::kulkars1@moodys.com::178acc3a-8c8f-4439-a9b1-88379d31a731" providerId="AD" clId="Web-{F94E45BB-E3F6-EA9D-B075-CEACD8B86994}" dt="2023-07-28T08:46:18.456" v="273" actId="20577"/>
        <pc:sldMkLst>
          <pc:docMk/>
          <pc:sldMk cId="3362076854" sldId="286"/>
        </pc:sldMkLst>
        <pc:spChg chg="mod">
          <ac:chgData name="Spoorthi Kulkarni (MIS)" userId="S::kulkars1@moodys.com::178acc3a-8c8f-4439-a9b1-88379d31a731" providerId="AD" clId="Web-{F94E45BB-E3F6-EA9D-B075-CEACD8B86994}" dt="2023-07-28T08:46:18.456" v="273" actId="20577"/>
          <ac:spMkLst>
            <pc:docMk/>
            <pc:sldMk cId="3362076854" sldId="286"/>
            <ac:spMk id="2" creationId="{590A3669-FC20-A360-44D8-83789DD6BEE5}"/>
          </ac:spMkLst>
        </pc:spChg>
      </pc:sldChg>
      <pc:sldChg chg="modSp add replId">
        <pc:chgData name="Spoorthi Kulkarni (MIS)" userId="S::kulkars1@moodys.com::178acc3a-8c8f-4439-a9b1-88379d31a731" providerId="AD" clId="Web-{F94E45BB-E3F6-EA9D-B075-CEACD8B86994}" dt="2023-07-28T08:48:19.163" v="350" actId="20577"/>
        <pc:sldMkLst>
          <pc:docMk/>
          <pc:sldMk cId="4289950666" sldId="287"/>
        </pc:sldMkLst>
        <pc:spChg chg="mod">
          <ac:chgData name="Spoorthi Kulkarni (MIS)" userId="S::kulkars1@moodys.com::178acc3a-8c8f-4439-a9b1-88379d31a731" providerId="AD" clId="Web-{F94E45BB-E3F6-EA9D-B075-CEACD8B86994}" dt="2023-07-28T08:48:19.163" v="350" actId="20577"/>
          <ac:spMkLst>
            <pc:docMk/>
            <pc:sldMk cId="4289950666" sldId="287"/>
            <ac:spMk id="2" creationId="{590A3669-FC20-A360-44D8-83789DD6BEE5}"/>
          </ac:spMkLst>
        </pc:spChg>
      </pc:sldChg>
      <pc:sldChg chg="modSp add replId">
        <pc:chgData name="Spoorthi Kulkarni (MIS)" userId="S::kulkars1@moodys.com::178acc3a-8c8f-4439-a9b1-88379d31a731" providerId="AD" clId="Web-{F94E45BB-E3F6-EA9D-B075-CEACD8B86994}" dt="2023-07-28T08:49:33.493" v="422" actId="20577"/>
        <pc:sldMkLst>
          <pc:docMk/>
          <pc:sldMk cId="3992449428" sldId="288"/>
        </pc:sldMkLst>
        <pc:spChg chg="mod">
          <ac:chgData name="Spoorthi Kulkarni (MIS)" userId="S::kulkars1@moodys.com::178acc3a-8c8f-4439-a9b1-88379d31a731" providerId="AD" clId="Web-{F94E45BB-E3F6-EA9D-B075-CEACD8B86994}" dt="2023-07-28T08:49:33.493" v="422" actId="20577"/>
          <ac:spMkLst>
            <pc:docMk/>
            <pc:sldMk cId="3992449428" sldId="288"/>
            <ac:spMk id="2" creationId="{590A3669-FC20-A360-44D8-83789DD6BEE5}"/>
          </ac:spMkLst>
        </pc:spChg>
      </pc:sldChg>
      <pc:sldChg chg="modSp add replId">
        <pc:chgData name="Spoorthi Kulkarni (MIS)" userId="S::kulkars1@moodys.com::178acc3a-8c8f-4439-a9b1-88379d31a731" providerId="AD" clId="Web-{F94E45BB-E3F6-EA9D-B075-CEACD8B86994}" dt="2023-07-28T08:49:26.977" v="418" actId="20577"/>
        <pc:sldMkLst>
          <pc:docMk/>
          <pc:sldMk cId="2038834891" sldId="289"/>
        </pc:sldMkLst>
        <pc:spChg chg="mod">
          <ac:chgData name="Spoorthi Kulkarni (MIS)" userId="S::kulkars1@moodys.com::178acc3a-8c8f-4439-a9b1-88379d31a731" providerId="AD" clId="Web-{F94E45BB-E3F6-EA9D-B075-CEACD8B86994}" dt="2023-07-28T08:49:26.977" v="418" actId="20577"/>
          <ac:spMkLst>
            <pc:docMk/>
            <pc:sldMk cId="2038834891" sldId="289"/>
            <ac:spMk id="2" creationId="{590A3669-FC20-A360-44D8-83789DD6BEE5}"/>
          </ac:spMkLst>
        </pc:spChg>
      </pc:sldChg>
      <pc:sldChg chg="modSp add replId">
        <pc:chgData name="Spoorthi Kulkarni (MIS)" userId="S::kulkars1@moodys.com::178acc3a-8c8f-4439-a9b1-88379d31a731" providerId="AD" clId="Web-{F94E45BB-E3F6-EA9D-B075-CEACD8B86994}" dt="2023-07-28T08:49:30.087" v="420" actId="20577"/>
        <pc:sldMkLst>
          <pc:docMk/>
          <pc:sldMk cId="3119994133" sldId="290"/>
        </pc:sldMkLst>
        <pc:spChg chg="mod">
          <ac:chgData name="Spoorthi Kulkarni (MIS)" userId="S::kulkars1@moodys.com::178acc3a-8c8f-4439-a9b1-88379d31a731" providerId="AD" clId="Web-{F94E45BB-E3F6-EA9D-B075-CEACD8B86994}" dt="2023-07-28T08:49:30.087" v="420" actId="20577"/>
          <ac:spMkLst>
            <pc:docMk/>
            <pc:sldMk cId="3119994133" sldId="290"/>
            <ac:spMk id="2" creationId="{590A3669-FC20-A360-44D8-83789DD6BEE5}"/>
          </ac:spMkLst>
        </pc:spChg>
      </pc:sldChg>
      <pc:sldChg chg="modSp new">
        <pc:chgData name="Spoorthi Kulkarni (MIS)" userId="S::kulkars1@moodys.com::178acc3a-8c8f-4439-a9b1-88379d31a731" providerId="AD" clId="Web-{F94E45BB-E3F6-EA9D-B075-CEACD8B86994}" dt="2023-07-28T08:50:08.260" v="440" actId="20577"/>
        <pc:sldMkLst>
          <pc:docMk/>
          <pc:sldMk cId="3276917715" sldId="291"/>
        </pc:sldMkLst>
        <pc:spChg chg="mod">
          <ac:chgData name="Spoorthi Kulkarni (MIS)" userId="S::kulkars1@moodys.com::178acc3a-8c8f-4439-a9b1-88379d31a731" providerId="AD" clId="Web-{F94E45BB-E3F6-EA9D-B075-CEACD8B86994}" dt="2023-07-28T08:50:08.260" v="440" actId="20577"/>
          <ac:spMkLst>
            <pc:docMk/>
            <pc:sldMk cId="3276917715" sldId="291"/>
            <ac:spMk id="2" creationId="{DDFB71D8-B977-5FE9-F4A8-861FAAA1B648}"/>
          </ac:spMkLst>
        </pc:spChg>
      </pc:sldChg>
      <pc:sldChg chg="modSp new">
        <pc:chgData name="Spoorthi Kulkarni (MIS)" userId="S::kulkars1@moodys.com::178acc3a-8c8f-4439-a9b1-88379d31a731" providerId="AD" clId="Web-{F94E45BB-E3F6-EA9D-B075-CEACD8B86994}" dt="2023-07-28T09:40:45.186" v="696" actId="20577"/>
        <pc:sldMkLst>
          <pc:docMk/>
          <pc:sldMk cId="4220056229" sldId="292"/>
        </pc:sldMkLst>
        <pc:spChg chg="mod">
          <ac:chgData name="Spoorthi Kulkarni (MIS)" userId="S::kulkars1@moodys.com::178acc3a-8c8f-4439-a9b1-88379d31a731" providerId="AD" clId="Web-{F94E45BB-E3F6-EA9D-B075-CEACD8B86994}" dt="2023-07-28T09:40:45.186" v="696" actId="20577"/>
          <ac:spMkLst>
            <pc:docMk/>
            <pc:sldMk cId="4220056229" sldId="292"/>
            <ac:spMk id="2" creationId="{3FE03E6B-3161-E00C-107F-C12E316789AF}"/>
          </ac:spMkLst>
        </pc:spChg>
      </pc:sldChg>
      <pc:sldChg chg="modSp new ord">
        <pc:chgData name="Spoorthi Kulkarni (MIS)" userId="S::kulkars1@moodys.com::178acc3a-8c8f-4439-a9b1-88379d31a731" providerId="AD" clId="Web-{F94E45BB-E3F6-EA9D-B075-CEACD8B86994}" dt="2023-07-29T13:48:31.958" v="1594" actId="20577"/>
        <pc:sldMkLst>
          <pc:docMk/>
          <pc:sldMk cId="619744444" sldId="293"/>
        </pc:sldMkLst>
        <pc:spChg chg="mod">
          <ac:chgData name="Spoorthi Kulkarni (MIS)" userId="S::kulkars1@moodys.com::178acc3a-8c8f-4439-a9b1-88379d31a731" providerId="AD" clId="Web-{F94E45BB-E3F6-EA9D-B075-CEACD8B86994}" dt="2023-07-29T13:45:37.610" v="1577" actId="20577"/>
          <ac:spMkLst>
            <pc:docMk/>
            <pc:sldMk cId="619744444" sldId="293"/>
            <ac:spMk id="2" creationId="{DD619410-900F-F469-E5F6-09032565601C}"/>
          </ac:spMkLst>
        </pc:spChg>
        <pc:spChg chg="mod">
          <ac:chgData name="Spoorthi Kulkarni (MIS)" userId="S::kulkars1@moodys.com::178acc3a-8c8f-4439-a9b1-88379d31a731" providerId="AD" clId="Web-{F94E45BB-E3F6-EA9D-B075-CEACD8B86994}" dt="2023-07-29T13:48:31.958" v="1594" actId="20577"/>
          <ac:spMkLst>
            <pc:docMk/>
            <pc:sldMk cId="619744444" sldId="293"/>
            <ac:spMk id="3" creationId="{A65A87EF-D6B3-8EA9-B669-B394A2502DC8}"/>
          </ac:spMkLst>
        </pc:spChg>
      </pc:sldChg>
      <pc:sldChg chg="addSp modSp new mod setBg">
        <pc:chgData name="Spoorthi Kulkarni (MIS)" userId="S::kulkars1@moodys.com::178acc3a-8c8f-4439-a9b1-88379d31a731" providerId="AD" clId="Web-{F94E45BB-E3F6-EA9D-B075-CEACD8B86994}" dt="2023-07-29T13:36:16.940" v="992" actId="20577"/>
        <pc:sldMkLst>
          <pc:docMk/>
          <pc:sldMk cId="628367778" sldId="294"/>
        </pc:sldMkLst>
        <pc:spChg chg="mod">
          <ac:chgData name="Spoorthi Kulkarni (MIS)" userId="S::kulkars1@moodys.com::178acc3a-8c8f-4439-a9b1-88379d31a731" providerId="AD" clId="Web-{F94E45BB-E3F6-EA9D-B075-CEACD8B86994}" dt="2023-07-29T13:31:49.214" v="878"/>
          <ac:spMkLst>
            <pc:docMk/>
            <pc:sldMk cId="628367778" sldId="294"/>
            <ac:spMk id="2" creationId="{71D9527A-3940-6997-9DB4-9D4AB2220048}"/>
          </ac:spMkLst>
        </pc:spChg>
        <pc:spChg chg="mod">
          <ac:chgData name="Spoorthi Kulkarni (MIS)" userId="S::kulkars1@moodys.com::178acc3a-8c8f-4439-a9b1-88379d31a731" providerId="AD" clId="Web-{F94E45BB-E3F6-EA9D-B075-CEACD8B86994}" dt="2023-07-29T13:32:19.856" v="879" actId="20577"/>
          <ac:spMkLst>
            <pc:docMk/>
            <pc:sldMk cId="628367778" sldId="294"/>
            <ac:spMk id="3" creationId="{EE60FAE5-7463-A65B-D764-680FDDEAAEA0}"/>
          </ac:spMkLst>
        </pc:spChg>
        <pc:spChg chg="add mod">
          <ac:chgData name="Spoorthi Kulkarni (MIS)" userId="S::kulkars1@moodys.com::178acc3a-8c8f-4439-a9b1-88379d31a731" providerId="AD" clId="Web-{F94E45BB-E3F6-EA9D-B075-CEACD8B86994}" dt="2023-07-29T13:36:16.940" v="992" actId="20577"/>
          <ac:spMkLst>
            <pc:docMk/>
            <pc:sldMk cId="628367778" sldId="294"/>
            <ac:spMk id="5" creationId="{4F3394B8-174A-11C0-AC7D-F0BA984E9969}"/>
          </ac:spMkLst>
        </pc:spChg>
        <pc:spChg chg="add">
          <ac:chgData name="Spoorthi Kulkarni (MIS)" userId="S::kulkars1@moodys.com::178acc3a-8c8f-4439-a9b1-88379d31a731" providerId="AD" clId="Web-{F94E45BB-E3F6-EA9D-B075-CEACD8B86994}" dt="2023-07-29T13:31:49.214" v="878"/>
          <ac:spMkLst>
            <pc:docMk/>
            <pc:sldMk cId="628367778" sldId="294"/>
            <ac:spMk id="9" creationId="{201CC55D-ED54-4C5C-95E6-10947BD1103B}"/>
          </ac:spMkLst>
        </pc:spChg>
        <pc:spChg chg="add">
          <ac:chgData name="Spoorthi Kulkarni (MIS)" userId="S::kulkars1@moodys.com::178acc3a-8c8f-4439-a9b1-88379d31a731" providerId="AD" clId="Web-{F94E45BB-E3F6-EA9D-B075-CEACD8B86994}" dt="2023-07-29T13:31:49.214" v="878"/>
          <ac:spMkLst>
            <pc:docMk/>
            <pc:sldMk cId="628367778" sldId="294"/>
            <ac:spMk id="15" creationId="{3873B707-463F-40B0-8227-E8CC6C67EB25}"/>
          </ac:spMkLst>
        </pc:spChg>
        <pc:spChg chg="add">
          <ac:chgData name="Spoorthi Kulkarni (MIS)" userId="S::kulkars1@moodys.com::178acc3a-8c8f-4439-a9b1-88379d31a731" providerId="AD" clId="Web-{F94E45BB-E3F6-EA9D-B075-CEACD8B86994}" dt="2023-07-29T13:31:49.214" v="878"/>
          <ac:spMkLst>
            <pc:docMk/>
            <pc:sldMk cId="628367778" sldId="294"/>
            <ac:spMk id="17" creationId="{C13237C8-E62C-4F0D-A318-BD6FB6C2D138}"/>
          </ac:spMkLst>
        </pc:spChg>
        <pc:spChg chg="add">
          <ac:chgData name="Spoorthi Kulkarni (MIS)" userId="S::kulkars1@moodys.com::178acc3a-8c8f-4439-a9b1-88379d31a731" providerId="AD" clId="Web-{F94E45BB-E3F6-EA9D-B075-CEACD8B86994}" dt="2023-07-29T13:31:49.214" v="878"/>
          <ac:spMkLst>
            <pc:docMk/>
            <pc:sldMk cId="628367778" sldId="294"/>
            <ac:spMk id="19" creationId="{19C9EAEA-39D0-4B0E-A0EB-51E7B26740B1}"/>
          </ac:spMkLst>
        </pc:spChg>
        <pc:grpChg chg="add">
          <ac:chgData name="Spoorthi Kulkarni (MIS)" userId="S::kulkars1@moodys.com::178acc3a-8c8f-4439-a9b1-88379d31a731" providerId="AD" clId="Web-{F94E45BB-E3F6-EA9D-B075-CEACD8B86994}" dt="2023-07-29T13:31:49.214" v="878"/>
          <ac:grpSpMkLst>
            <pc:docMk/>
            <pc:sldMk cId="628367778" sldId="294"/>
            <ac:grpSpMk id="11" creationId="{1DE889C7-FAD6-4397-98E2-05D503484459}"/>
          </ac:grpSpMkLst>
        </pc:grpChg>
        <pc:picChg chg="add mod">
          <ac:chgData name="Spoorthi Kulkarni (MIS)" userId="S::kulkars1@moodys.com::178acc3a-8c8f-4439-a9b1-88379d31a731" providerId="AD" clId="Web-{F94E45BB-E3F6-EA9D-B075-CEACD8B86994}" dt="2023-07-29T13:31:49.214" v="878"/>
          <ac:picMkLst>
            <pc:docMk/>
            <pc:sldMk cId="628367778" sldId="294"/>
            <ac:picMk id="4" creationId="{8355F833-8EC6-0FDE-06AB-71B69A65DEA2}"/>
          </ac:picMkLst>
        </pc:picChg>
      </pc:sldChg>
      <pc:sldChg chg="modSp new">
        <pc:chgData name="Spoorthi Kulkarni (MIS)" userId="S::kulkars1@moodys.com::178acc3a-8c8f-4439-a9b1-88379d31a731" providerId="AD" clId="Web-{F94E45BB-E3F6-EA9D-B075-CEACD8B86994}" dt="2023-07-29T13:36:10.627" v="991" actId="20577"/>
        <pc:sldMkLst>
          <pc:docMk/>
          <pc:sldMk cId="372102226" sldId="295"/>
        </pc:sldMkLst>
        <pc:spChg chg="mod">
          <ac:chgData name="Spoorthi Kulkarni (MIS)" userId="S::kulkars1@moodys.com::178acc3a-8c8f-4439-a9b1-88379d31a731" providerId="AD" clId="Web-{F94E45BB-E3F6-EA9D-B075-CEACD8B86994}" dt="2023-07-29T13:32:35.716" v="904" actId="20577"/>
          <ac:spMkLst>
            <pc:docMk/>
            <pc:sldMk cId="372102226" sldId="295"/>
            <ac:spMk id="2" creationId="{9AB64FDF-720F-D5C1-7769-F10781D9553B}"/>
          </ac:spMkLst>
        </pc:spChg>
        <pc:spChg chg="mod">
          <ac:chgData name="Spoorthi Kulkarni (MIS)" userId="S::kulkars1@moodys.com::178acc3a-8c8f-4439-a9b1-88379d31a731" providerId="AD" clId="Web-{F94E45BB-E3F6-EA9D-B075-CEACD8B86994}" dt="2023-07-29T13:36:10.627" v="991" actId="20577"/>
          <ac:spMkLst>
            <pc:docMk/>
            <pc:sldMk cId="372102226" sldId="295"/>
            <ac:spMk id="3" creationId="{5D3509DE-EE4B-C37F-CC76-3C786DE01813}"/>
          </ac:spMkLst>
        </pc:spChg>
      </pc:sldChg>
      <pc:sldChg chg="modSp new">
        <pc:chgData name="Spoorthi Kulkarni (MIS)" userId="S::kulkars1@moodys.com::178acc3a-8c8f-4439-a9b1-88379d31a731" providerId="AD" clId="Web-{F94E45BB-E3F6-EA9D-B075-CEACD8B86994}" dt="2023-07-29T13:41:46.073" v="1402" actId="20577"/>
        <pc:sldMkLst>
          <pc:docMk/>
          <pc:sldMk cId="3417571080" sldId="296"/>
        </pc:sldMkLst>
        <pc:spChg chg="mod">
          <ac:chgData name="Spoorthi Kulkarni (MIS)" userId="S::kulkars1@moodys.com::178acc3a-8c8f-4439-a9b1-88379d31a731" providerId="AD" clId="Web-{F94E45BB-E3F6-EA9D-B075-CEACD8B86994}" dt="2023-07-29T13:35:24.298" v="980" actId="20577"/>
          <ac:spMkLst>
            <pc:docMk/>
            <pc:sldMk cId="3417571080" sldId="296"/>
            <ac:spMk id="2" creationId="{74F70799-330D-0828-268D-D00BD899AA6A}"/>
          </ac:spMkLst>
        </pc:spChg>
        <pc:spChg chg="mod">
          <ac:chgData name="Spoorthi Kulkarni (MIS)" userId="S::kulkars1@moodys.com::178acc3a-8c8f-4439-a9b1-88379d31a731" providerId="AD" clId="Web-{F94E45BB-E3F6-EA9D-B075-CEACD8B86994}" dt="2023-07-29T13:41:46.073" v="1402" actId="20577"/>
          <ac:spMkLst>
            <pc:docMk/>
            <pc:sldMk cId="3417571080" sldId="296"/>
            <ac:spMk id="3" creationId="{A489B346-E54F-295B-8D83-8542D597FB25}"/>
          </ac:spMkLst>
        </pc:spChg>
      </pc:sldChg>
      <pc:sldChg chg="addSp modSp new">
        <pc:chgData name="Spoorthi Kulkarni (MIS)" userId="S::kulkars1@moodys.com::178acc3a-8c8f-4439-a9b1-88379d31a731" providerId="AD" clId="Web-{F94E45BB-E3F6-EA9D-B075-CEACD8B86994}" dt="2023-07-29T13:45:09.469" v="1563" actId="20577"/>
        <pc:sldMkLst>
          <pc:docMk/>
          <pc:sldMk cId="3690034249" sldId="297"/>
        </pc:sldMkLst>
        <pc:spChg chg="mod">
          <ac:chgData name="Spoorthi Kulkarni (MIS)" userId="S::kulkars1@moodys.com::178acc3a-8c8f-4439-a9b1-88379d31a731" providerId="AD" clId="Web-{F94E45BB-E3F6-EA9D-B075-CEACD8B86994}" dt="2023-07-29T13:41:59.402" v="1420" actId="20577"/>
          <ac:spMkLst>
            <pc:docMk/>
            <pc:sldMk cId="3690034249" sldId="297"/>
            <ac:spMk id="2" creationId="{63EA71C6-190B-CA11-08D1-B5596E9FE09A}"/>
          </ac:spMkLst>
        </pc:spChg>
        <pc:spChg chg="mod">
          <ac:chgData name="Spoorthi Kulkarni (MIS)" userId="S::kulkars1@moodys.com::178acc3a-8c8f-4439-a9b1-88379d31a731" providerId="AD" clId="Web-{F94E45BB-E3F6-EA9D-B075-CEACD8B86994}" dt="2023-07-29T13:44:04.873" v="1501" actId="20577"/>
          <ac:spMkLst>
            <pc:docMk/>
            <pc:sldMk cId="3690034249" sldId="297"/>
            <ac:spMk id="3" creationId="{B9B7F8E6-F8C7-DCFA-B91A-CD6CF35E77F7}"/>
          </ac:spMkLst>
        </pc:spChg>
        <pc:spChg chg="add mod">
          <ac:chgData name="Spoorthi Kulkarni (MIS)" userId="S::kulkars1@moodys.com::178acc3a-8c8f-4439-a9b1-88379d31a731" providerId="AD" clId="Web-{F94E45BB-E3F6-EA9D-B075-CEACD8B86994}" dt="2023-07-29T13:45:09.469" v="1563" actId="20577"/>
          <ac:spMkLst>
            <pc:docMk/>
            <pc:sldMk cId="3690034249" sldId="297"/>
            <ac:spMk id="4" creationId="{6513A81E-95B2-2633-696C-54A21AED92D7}"/>
          </ac:spMkLst>
        </pc:spChg>
      </pc:sldChg>
      <pc:sldChg chg="modSp new">
        <pc:chgData name="Spoorthi Kulkarni (MIS)" userId="S::kulkars1@moodys.com::178acc3a-8c8f-4439-a9b1-88379d31a731" providerId="AD" clId="Web-{F94E45BB-E3F6-EA9D-B075-CEACD8B86994}" dt="2023-07-29T13:46:14.220" v="1583" actId="20577"/>
        <pc:sldMkLst>
          <pc:docMk/>
          <pc:sldMk cId="2098643457" sldId="298"/>
        </pc:sldMkLst>
        <pc:spChg chg="mod">
          <ac:chgData name="Spoorthi Kulkarni (MIS)" userId="S::kulkars1@moodys.com::178acc3a-8c8f-4439-a9b1-88379d31a731" providerId="AD" clId="Web-{F94E45BB-E3F6-EA9D-B075-CEACD8B86994}" dt="2023-07-29T13:46:14.220" v="1583" actId="20577"/>
          <ac:spMkLst>
            <pc:docMk/>
            <pc:sldMk cId="2098643457" sldId="298"/>
            <ac:spMk id="2" creationId="{F2456180-04A0-A718-7B17-9038C0A5FF80}"/>
          </ac:spMkLst>
        </pc:spChg>
        <pc:spChg chg="mod">
          <ac:chgData name="Spoorthi Kulkarni (MIS)" userId="S::kulkars1@moodys.com::178acc3a-8c8f-4439-a9b1-88379d31a731" providerId="AD" clId="Web-{F94E45BB-E3F6-EA9D-B075-CEACD8B86994}" dt="2023-07-29T13:46:07.798" v="1582"/>
          <ac:spMkLst>
            <pc:docMk/>
            <pc:sldMk cId="2098643457" sldId="298"/>
            <ac:spMk id="3" creationId="{DD8B195F-0F32-8C52-63E0-C6B42B7873E3}"/>
          </ac:spMkLst>
        </pc:spChg>
      </pc:sldChg>
    </pc:docChg>
  </pc:docChgLst>
  <pc:docChgLst>
    <pc:chgData name="Vaibhav Gupta (MIS)" userId="S::guptav5@moodys.com::95f11d38-b13a-4ef7-ab1c-f2c68f193ade" providerId="AD" clId="Web-{2BAAE405-84C8-B0F7-CCD3-B9628E5BC980}"/>
    <pc:docChg chg="addSld modSld modSection">
      <pc:chgData name="Vaibhav Gupta (MIS)" userId="S::guptav5@moodys.com::95f11d38-b13a-4ef7-ab1c-f2c68f193ade" providerId="AD" clId="Web-{2BAAE405-84C8-B0F7-CCD3-B9628E5BC980}" dt="2023-08-01T18:38:02.404" v="74" actId="20577"/>
      <pc:docMkLst>
        <pc:docMk/>
      </pc:docMkLst>
      <pc:sldChg chg="modSp">
        <pc:chgData name="Vaibhav Gupta (MIS)" userId="S::guptav5@moodys.com::95f11d38-b13a-4ef7-ab1c-f2c68f193ade" providerId="AD" clId="Web-{2BAAE405-84C8-B0F7-CCD3-B9628E5BC980}" dt="2023-08-01T18:11:44.203" v="18" actId="20577"/>
        <pc:sldMkLst>
          <pc:docMk/>
          <pc:sldMk cId="1523986440" sldId="260"/>
        </pc:sldMkLst>
        <pc:spChg chg="mod">
          <ac:chgData name="Vaibhav Gupta (MIS)" userId="S::guptav5@moodys.com::95f11d38-b13a-4ef7-ab1c-f2c68f193ade" providerId="AD" clId="Web-{2BAAE405-84C8-B0F7-CCD3-B9628E5BC980}" dt="2023-08-01T18:11:44.203" v="18" actId="20577"/>
          <ac:spMkLst>
            <pc:docMk/>
            <pc:sldMk cId="1523986440" sldId="260"/>
            <ac:spMk id="2" creationId="{590A3669-FC20-A360-44D8-83789DD6BEE5}"/>
          </ac:spMkLst>
        </pc:spChg>
        <pc:spChg chg="mod">
          <ac:chgData name="Vaibhav Gupta (MIS)" userId="S::guptav5@moodys.com::95f11d38-b13a-4ef7-ab1c-f2c68f193ade" providerId="AD" clId="Web-{2BAAE405-84C8-B0F7-CCD3-B9628E5BC980}" dt="2023-08-01T18:08:45.697" v="11" actId="20577"/>
          <ac:spMkLst>
            <pc:docMk/>
            <pc:sldMk cId="1523986440" sldId="260"/>
            <ac:spMk id="3" creationId="{68FDFF87-6288-B2D0-832B-42615EAC0407}"/>
          </ac:spMkLst>
        </pc:spChg>
      </pc:sldChg>
      <pc:sldChg chg="addSp delSp modSp">
        <pc:chgData name="Vaibhav Gupta (MIS)" userId="S::guptav5@moodys.com::95f11d38-b13a-4ef7-ab1c-f2c68f193ade" providerId="AD" clId="Web-{2BAAE405-84C8-B0F7-CCD3-B9628E5BC980}" dt="2023-08-01T18:37:53.857" v="67" actId="20577"/>
        <pc:sldMkLst>
          <pc:docMk/>
          <pc:sldMk cId="4290087766" sldId="281"/>
        </pc:sldMkLst>
        <pc:spChg chg="mod">
          <ac:chgData name="Vaibhav Gupta (MIS)" userId="S::guptav5@moodys.com::95f11d38-b13a-4ef7-ab1c-f2c68f193ade" providerId="AD" clId="Web-{2BAAE405-84C8-B0F7-CCD3-B9628E5BC980}" dt="2023-08-01T18:37:53.857" v="67" actId="20577"/>
          <ac:spMkLst>
            <pc:docMk/>
            <pc:sldMk cId="4290087766" sldId="281"/>
            <ac:spMk id="2" creationId="{51F5A096-F82A-1EFC-4B3A-3B499D96FA81}"/>
          </ac:spMkLst>
        </pc:spChg>
        <pc:spChg chg="del mod">
          <ac:chgData name="Vaibhav Gupta (MIS)" userId="S::guptav5@moodys.com::95f11d38-b13a-4ef7-ab1c-f2c68f193ade" providerId="AD" clId="Web-{2BAAE405-84C8-B0F7-CCD3-B9628E5BC980}" dt="2023-08-01T18:23:00.244" v="31"/>
          <ac:spMkLst>
            <pc:docMk/>
            <pc:sldMk cId="4290087766" sldId="281"/>
            <ac:spMk id="3" creationId="{2659B1F7-8252-9A76-16A7-4471A04A3144}"/>
          </ac:spMkLst>
        </pc:spChg>
        <pc:picChg chg="add mod ord">
          <ac:chgData name="Vaibhav Gupta (MIS)" userId="S::guptav5@moodys.com::95f11d38-b13a-4ef7-ab1c-f2c68f193ade" providerId="AD" clId="Web-{2BAAE405-84C8-B0F7-CCD3-B9628E5BC980}" dt="2023-08-01T18:23:00.244" v="31"/>
          <ac:picMkLst>
            <pc:docMk/>
            <pc:sldMk cId="4290087766" sldId="281"/>
            <ac:picMk id="5" creationId="{F5CD38E8-4CBE-BDFE-534C-0690A650AD44}"/>
          </ac:picMkLst>
        </pc:picChg>
      </pc:sldChg>
      <pc:sldChg chg="modSp">
        <pc:chgData name="Vaibhav Gupta (MIS)" userId="S::guptav5@moodys.com::95f11d38-b13a-4ef7-ab1c-f2c68f193ade" providerId="AD" clId="Web-{2BAAE405-84C8-B0F7-CCD3-B9628E5BC980}" dt="2023-08-01T18:07:49.898" v="5" actId="20577"/>
        <pc:sldMkLst>
          <pc:docMk/>
          <pc:sldMk cId="1440557710" sldId="299"/>
        </pc:sldMkLst>
        <pc:spChg chg="mod">
          <ac:chgData name="Vaibhav Gupta (MIS)" userId="S::guptav5@moodys.com::95f11d38-b13a-4ef7-ab1c-f2c68f193ade" providerId="AD" clId="Web-{2BAAE405-84C8-B0F7-CCD3-B9628E5BC980}" dt="2023-08-01T18:07:49.898" v="5" actId="20577"/>
          <ac:spMkLst>
            <pc:docMk/>
            <pc:sldMk cId="1440557710" sldId="299"/>
            <ac:spMk id="5" creationId="{4FE64CD8-FE9C-3682-4E01-5C7E8E3696B2}"/>
          </ac:spMkLst>
        </pc:spChg>
      </pc:sldChg>
      <pc:sldChg chg="addSp delSp modSp new">
        <pc:chgData name="Vaibhav Gupta (MIS)" userId="S::guptav5@moodys.com::95f11d38-b13a-4ef7-ab1c-f2c68f193ade" providerId="AD" clId="Web-{2BAAE405-84C8-B0F7-CCD3-B9628E5BC980}" dt="2023-08-01T18:38:02.404" v="74" actId="20577"/>
        <pc:sldMkLst>
          <pc:docMk/>
          <pc:sldMk cId="4203919606" sldId="300"/>
        </pc:sldMkLst>
        <pc:spChg chg="mod">
          <ac:chgData name="Vaibhav Gupta (MIS)" userId="S::guptav5@moodys.com::95f11d38-b13a-4ef7-ab1c-f2c68f193ade" providerId="AD" clId="Web-{2BAAE405-84C8-B0F7-CCD3-B9628E5BC980}" dt="2023-08-01T18:38:02.404" v="74" actId="20577"/>
          <ac:spMkLst>
            <pc:docMk/>
            <pc:sldMk cId="4203919606" sldId="300"/>
            <ac:spMk id="2" creationId="{D98CE099-9841-1164-91D6-B4BA160FDF6A}"/>
          </ac:spMkLst>
        </pc:spChg>
        <pc:spChg chg="del">
          <ac:chgData name="Vaibhav Gupta (MIS)" userId="S::guptav5@moodys.com::95f11d38-b13a-4ef7-ab1c-f2c68f193ade" providerId="AD" clId="Web-{2BAAE405-84C8-B0F7-CCD3-B9628E5BC980}" dt="2023-08-01T18:30:05.242" v="33"/>
          <ac:spMkLst>
            <pc:docMk/>
            <pc:sldMk cId="4203919606" sldId="300"/>
            <ac:spMk id="3" creationId="{51BE2D8D-E19C-E098-AEC0-BB9FCB136582}"/>
          </ac:spMkLst>
        </pc:spChg>
        <pc:spChg chg="add mod">
          <ac:chgData name="Vaibhav Gupta (MIS)" userId="S::guptav5@moodys.com::95f11d38-b13a-4ef7-ab1c-f2c68f193ade" providerId="AD" clId="Web-{2BAAE405-84C8-B0F7-CCD3-B9628E5BC980}" dt="2023-08-01T18:36:51.730" v="53" actId="20577"/>
          <ac:spMkLst>
            <pc:docMk/>
            <pc:sldMk cId="4203919606" sldId="300"/>
            <ac:spMk id="6" creationId="{F582EAE0-E6FD-B94C-E452-07A3DDA4821D}"/>
          </ac:spMkLst>
        </pc:spChg>
        <pc:picChg chg="add del mod ord">
          <ac:chgData name="Vaibhav Gupta (MIS)" userId="S::guptav5@moodys.com::95f11d38-b13a-4ef7-ab1c-f2c68f193ade" providerId="AD" clId="Web-{2BAAE405-84C8-B0F7-CCD3-B9628E5BC980}" dt="2023-08-01T18:31:06.197" v="37"/>
          <ac:picMkLst>
            <pc:docMk/>
            <pc:sldMk cId="4203919606" sldId="300"/>
            <ac:picMk id="4" creationId="{FECAFDD2-4F9A-AE7C-8599-0ECFBA910488}"/>
          </ac:picMkLst>
        </pc:picChg>
      </pc:sldChg>
    </pc:docChg>
  </pc:docChgLst>
  <pc:docChgLst>
    <pc:chgData name="Vaibhav Gupta (MIS)" userId="S::guptav5@moodys.com::95f11d38-b13a-4ef7-ab1c-f2c68f193ade" providerId="AD" clId="Web-{BF574A3A-2CC9-231D-EA59-F04AA951C681}"/>
    <pc:docChg chg="modSld">
      <pc:chgData name="Vaibhav Gupta (MIS)" userId="S::guptav5@moodys.com::95f11d38-b13a-4ef7-ab1c-f2c68f193ade" providerId="AD" clId="Web-{BF574A3A-2CC9-231D-EA59-F04AA951C681}" dt="2023-08-01T18:02:36.650" v="17"/>
      <pc:docMkLst>
        <pc:docMk/>
      </pc:docMkLst>
      <pc:sldChg chg="modSp">
        <pc:chgData name="Vaibhav Gupta (MIS)" userId="S::guptav5@moodys.com::95f11d38-b13a-4ef7-ab1c-f2c68f193ade" providerId="AD" clId="Web-{BF574A3A-2CC9-231D-EA59-F04AA951C681}" dt="2023-08-01T18:01:50.617" v="13" actId="14100"/>
        <pc:sldMkLst>
          <pc:docMk/>
          <pc:sldMk cId="1523986440" sldId="260"/>
        </pc:sldMkLst>
        <pc:spChg chg="mod">
          <ac:chgData name="Vaibhav Gupta (MIS)" userId="S::guptav5@moodys.com::95f11d38-b13a-4ef7-ab1c-f2c68f193ade" providerId="AD" clId="Web-{BF574A3A-2CC9-231D-EA59-F04AA951C681}" dt="2023-08-01T18:01:50.617" v="13" actId="14100"/>
          <ac:spMkLst>
            <pc:docMk/>
            <pc:sldMk cId="1523986440" sldId="260"/>
            <ac:spMk id="3" creationId="{68FDFF87-6288-B2D0-832B-42615EAC0407}"/>
          </ac:spMkLst>
        </pc:spChg>
      </pc:sldChg>
      <pc:sldChg chg="addSp delSp modSp">
        <pc:chgData name="Vaibhav Gupta (MIS)" userId="S::guptav5@moodys.com::95f11d38-b13a-4ef7-ab1c-f2c68f193ade" providerId="AD" clId="Web-{BF574A3A-2CC9-231D-EA59-F04AA951C681}" dt="2023-08-01T18:02:36.650" v="17"/>
        <pc:sldMkLst>
          <pc:docMk/>
          <pc:sldMk cId="1935983341" sldId="280"/>
        </pc:sldMkLst>
        <pc:spChg chg="mod">
          <ac:chgData name="Vaibhav Gupta (MIS)" userId="S::guptav5@moodys.com::95f11d38-b13a-4ef7-ab1c-f2c68f193ade" providerId="AD" clId="Web-{BF574A3A-2CC9-231D-EA59-F04AA951C681}" dt="2023-08-01T18:02:36.650" v="17"/>
          <ac:spMkLst>
            <pc:docMk/>
            <pc:sldMk cId="1935983341" sldId="280"/>
            <ac:spMk id="2" creationId="{C9804A93-F24D-4F06-40F3-62C49207F684}"/>
          </ac:spMkLst>
        </pc:spChg>
        <pc:spChg chg="add del">
          <ac:chgData name="Vaibhav Gupta (MIS)" userId="S::guptav5@moodys.com::95f11d38-b13a-4ef7-ab1c-f2c68f193ade" providerId="AD" clId="Web-{BF574A3A-2CC9-231D-EA59-F04AA951C681}" dt="2023-08-01T18:02:36.650" v="17"/>
          <ac:spMkLst>
            <pc:docMk/>
            <pc:sldMk cId="1935983341" sldId="280"/>
            <ac:spMk id="77" creationId="{B50AB553-2A96-4A92-96F2-93548E096954}"/>
          </ac:spMkLst>
        </pc:spChg>
        <pc:spChg chg="add del">
          <ac:chgData name="Vaibhav Gupta (MIS)" userId="S::guptav5@moodys.com::95f11d38-b13a-4ef7-ab1c-f2c68f193ade" providerId="AD" clId="Web-{BF574A3A-2CC9-231D-EA59-F04AA951C681}" dt="2023-08-01T18:02:36.525" v="16"/>
          <ac:spMkLst>
            <pc:docMk/>
            <pc:sldMk cId="1935983341" sldId="280"/>
            <ac:spMk id="82" creationId="{2E17E911-875F-4DE5-8699-99D9F1805A5D}"/>
          </ac:spMkLst>
        </pc:spChg>
        <pc:spChg chg="add del">
          <ac:chgData name="Vaibhav Gupta (MIS)" userId="S::guptav5@moodys.com::95f11d38-b13a-4ef7-ab1c-f2c68f193ade" providerId="AD" clId="Web-{BF574A3A-2CC9-231D-EA59-F04AA951C681}" dt="2023-08-01T18:02:36.525" v="16"/>
          <ac:spMkLst>
            <pc:docMk/>
            <pc:sldMk cId="1935983341" sldId="280"/>
            <ac:spMk id="84" creationId="{CD9FE4EF-C4D8-49A0-B2FF-81D8DB7D8A24}"/>
          </ac:spMkLst>
        </pc:spChg>
        <pc:spChg chg="add del">
          <ac:chgData name="Vaibhav Gupta (MIS)" userId="S::guptav5@moodys.com::95f11d38-b13a-4ef7-ab1c-f2c68f193ade" providerId="AD" clId="Web-{BF574A3A-2CC9-231D-EA59-F04AA951C681}" dt="2023-08-01T18:02:36.525" v="16"/>
          <ac:spMkLst>
            <pc:docMk/>
            <pc:sldMk cId="1935983341" sldId="280"/>
            <ac:spMk id="86" creationId="{4300840D-0A0B-4512-BACA-B439D5B9C57C}"/>
          </ac:spMkLst>
        </pc:spChg>
        <pc:spChg chg="add del">
          <ac:chgData name="Vaibhav Gupta (MIS)" userId="S::guptav5@moodys.com::95f11d38-b13a-4ef7-ab1c-f2c68f193ade" providerId="AD" clId="Web-{BF574A3A-2CC9-231D-EA59-F04AA951C681}" dt="2023-08-01T18:02:36.525" v="16"/>
          <ac:spMkLst>
            <pc:docMk/>
            <pc:sldMk cId="1935983341" sldId="280"/>
            <ac:spMk id="88" creationId="{D2B78728-A580-49A7-84F9-6EF6F583ADE0}"/>
          </ac:spMkLst>
        </pc:spChg>
        <pc:spChg chg="add del">
          <ac:chgData name="Vaibhav Gupta (MIS)" userId="S::guptav5@moodys.com::95f11d38-b13a-4ef7-ab1c-f2c68f193ade" providerId="AD" clId="Web-{BF574A3A-2CC9-231D-EA59-F04AA951C681}" dt="2023-08-01T18:02:36.525" v="16"/>
          <ac:spMkLst>
            <pc:docMk/>
            <pc:sldMk cId="1935983341" sldId="280"/>
            <ac:spMk id="90" creationId="{38FAA1A1-D861-433F-88FA-1E9D6FD31D11}"/>
          </ac:spMkLst>
        </pc:spChg>
        <pc:spChg chg="add del">
          <ac:chgData name="Vaibhav Gupta (MIS)" userId="S::guptav5@moodys.com::95f11d38-b13a-4ef7-ab1c-f2c68f193ade" providerId="AD" clId="Web-{BF574A3A-2CC9-231D-EA59-F04AA951C681}" dt="2023-08-01T18:02:36.525" v="16"/>
          <ac:spMkLst>
            <pc:docMk/>
            <pc:sldMk cId="1935983341" sldId="280"/>
            <ac:spMk id="92" creationId="{8D71EDA1-87BF-4D5D-AB79-F346FD19278A}"/>
          </ac:spMkLst>
        </pc:spChg>
        <pc:spChg chg="add">
          <ac:chgData name="Vaibhav Gupta (MIS)" userId="S::guptav5@moodys.com::95f11d38-b13a-4ef7-ab1c-f2c68f193ade" providerId="AD" clId="Web-{BF574A3A-2CC9-231D-EA59-F04AA951C681}" dt="2023-08-01T18:02:36.650" v="17"/>
          <ac:spMkLst>
            <pc:docMk/>
            <pc:sldMk cId="1935983341" sldId="280"/>
            <ac:spMk id="94" creationId="{3AFE8227-C443-417B-BA91-520EB1EF4559}"/>
          </ac:spMkLst>
        </pc:spChg>
        <pc:spChg chg="add">
          <ac:chgData name="Vaibhav Gupta (MIS)" userId="S::guptav5@moodys.com::95f11d38-b13a-4ef7-ab1c-f2c68f193ade" providerId="AD" clId="Web-{BF574A3A-2CC9-231D-EA59-F04AA951C681}" dt="2023-08-01T18:02:36.650" v="17"/>
          <ac:spMkLst>
            <pc:docMk/>
            <pc:sldMk cId="1935983341" sldId="280"/>
            <ac:spMk id="95" creationId="{907741FC-B544-4A6E-B831-6789D042333D}"/>
          </ac:spMkLst>
        </pc:spChg>
        <pc:spChg chg="add">
          <ac:chgData name="Vaibhav Gupta (MIS)" userId="S::guptav5@moodys.com::95f11d38-b13a-4ef7-ab1c-f2c68f193ade" providerId="AD" clId="Web-{BF574A3A-2CC9-231D-EA59-F04AA951C681}" dt="2023-08-01T18:02:36.650" v="17"/>
          <ac:spMkLst>
            <pc:docMk/>
            <pc:sldMk cId="1935983341" sldId="280"/>
            <ac:spMk id="96" creationId="{3F0BE7ED-7814-4273-B18A-F26CC0380380}"/>
          </ac:spMkLst>
        </pc:spChg>
        <pc:graphicFrameChg chg="mod modGraphic">
          <ac:chgData name="Vaibhav Gupta (MIS)" userId="S::guptav5@moodys.com::95f11d38-b13a-4ef7-ab1c-f2c68f193ade" providerId="AD" clId="Web-{BF574A3A-2CC9-231D-EA59-F04AA951C681}" dt="2023-08-01T18:02:36.650" v="17"/>
          <ac:graphicFrameMkLst>
            <pc:docMk/>
            <pc:sldMk cId="1935983341" sldId="280"/>
            <ac:graphicFrameMk id="62" creationId="{5DD891C1-7922-EFCC-97D8-9B504A235C04}"/>
          </ac:graphicFrameMkLst>
        </pc:graphicFrameChg>
        <pc:picChg chg="mod ord">
          <ac:chgData name="Vaibhav Gupta (MIS)" userId="S::guptav5@moodys.com::95f11d38-b13a-4ef7-ab1c-f2c68f193ade" providerId="AD" clId="Web-{BF574A3A-2CC9-231D-EA59-F04AA951C681}" dt="2023-08-01T18:02:36.650" v="17"/>
          <ac:picMkLst>
            <pc:docMk/>
            <pc:sldMk cId="1935983341" sldId="280"/>
            <ac:picMk id="63" creationId="{85E4406A-F8E0-549E-5B73-6336EC129431}"/>
          </ac:picMkLst>
        </pc:picChg>
      </pc:sldChg>
    </pc:docChg>
  </pc:docChgLst>
  <pc:docChgLst>
    <pc:chgData name="Abhijeet Soni (MIS)" userId="S::sonia4@moodys.com::23408077-03f3-48b9-8c89-bc697776f2e6" providerId="AD" clId="Web-{3BF326FF-43DD-F106-A0B4-90738E412202}"/>
    <pc:docChg chg="modSld">
      <pc:chgData name="Abhijeet Soni (MIS)" userId="S::sonia4@moodys.com::23408077-03f3-48b9-8c89-bc697776f2e6" providerId="AD" clId="Web-{3BF326FF-43DD-F106-A0B4-90738E412202}" dt="2023-08-03T05:40:55.629" v="1" actId="20577"/>
      <pc:docMkLst>
        <pc:docMk/>
      </pc:docMkLst>
      <pc:sldChg chg="modSp">
        <pc:chgData name="Abhijeet Soni (MIS)" userId="S::sonia4@moodys.com::23408077-03f3-48b9-8c89-bc697776f2e6" providerId="AD" clId="Web-{3BF326FF-43DD-F106-A0B4-90738E412202}" dt="2023-08-03T05:40:55.629" v="1" actId="20577"/>
        <pc:sldMkLst>
          <pc:docMk/>
          <pc:sldMk cId="3289454346" sldId="314"/>
        </pc:sldMkLst>
        <pc:spChg chg="mod">
          <ac:chgData name="Abhijeet Soni (MIS)" userId="S::sonia4@moodys.com::23408077-03f3-48b9-8c89-bc697776f2e6" providerId="AD" clId="Web-{3BF326FF-43DD-F106-A0B4-90738E412202}" dt="2023-08-03T05:40:55.629" v="1" actId="20577"/>
          <ac:spMkLst>
            <pc:docMk/>
            <pc:sldMk cId="3289454346" sldId="314"/>
            <ac:spMk id="3" creationId="{68FDFF87-6288-B2D0-832B-42615EAC0407}"/>
          </ac:spMkLst>
        </pc:spChg>
      </pc:sldChg>
    </pc:docChg>
  </pc:docChgLst>
  <pc:docChgLst>
    <pc:chgData name="Abhijeet Soni (MIS)" userId="S::sonia4@moodys.com::23408077-03f3-48b9-8c89-bc697776f2e6" providerId="AD" clId="Web-{D58D6363-7E66-2823-A8C0-F9E7986E99E1}"/>
    <pc:docChg chg="addSld modSld modSection">
      <pc:chgData name="Abhijeet Soni (MIS)" userId="S::sonia4@moodys.com::23408077-03f3-48b9-8c89-bc697776f2e6" providerId="AD" clId="Web-{D58D6363-7E66-2823-A8C0-F9E7986E99E1}" dt="2023-08-03T05:38:31.578" v="129" actId="20577"/>
      <pc:docMkLst>
        <pc:docMk/>
      </pc:docMkLst>
      <pc:sldChg chg="modSp">
        <pc:chgData name="Abhijeet Soni (MIS)" userId="S::sonia4@moodys.com::23408077-03f3-48b9-8c89-bc697776f2e6" providerId="AD" clId="Web-{D58D6363-7E66-2823-A8C0-F9E7986E99E1}" dt="2023-08-03T05:20:09.834" v="28" actId="20577"/>
        <pc:sldMkLst>
          <pc:docMk/>
          <pc:sldMk cId="1246774820" sldId="284"/>
        </pc:sldMkLst>
        <pc:spChg chg="mod">
          <ac:chgData name="Abhijeet Soni (MIS)" userId="S::sonia4@moodys.com::23408077-03f3-48b9-8c89-bc697776f2e6" providerId="AD" clId="Web-{D58D6363-7E66-2823-A8C0-F9E7986E99E1}" dt="2023-08-03T05:19:54.302" v="25" actId="20577"/>
          <ac:spMkLst>
            <pc:docMk/>
            <pc:sldMk cId="1246774820" sldId="284"/>
            <ac:spMk id="2" creationId="{590A3669-FC20-A360-44D8-83789DD6BEE5}"/>
          </ac:spMkLst>
        </pc:spChg>
        <pc:spChg chg="mod">
          <ac:chgData name="Abhijeet Soni (MIS)" userId="S::sonia4@moodys.com::23408077-03f3-48b9-8c89-bc697776f2e6" providerId="AD" clId="Web-{D58D6363-7E66-2823-A8C0-F9E7986E99E1}" dt="2023-08-03T05:20:09.834" v="28" actId="20577"/>
          <ac:spMkLst>
            <pc:docMk/>
            <pc:sldMk cId="1246774820" sldId="284"/>
            <ac:spMk id="3" creationId="{68FDFF87-6288-B2D0-832B-42615EAC0407}"/>
          </ac:spMkLst>
        </pc:spChg>
      </pc:sldChg>
      <pc:sldChg chg="addSp delSp modSp add replId">
        <pc:chgData name="Abhijeet Soni (MIS)" userId="S::sonia4@moodys.com::23408077-03f3-48b9-8c89-bc697776f2e6" providerId="AD" clId="Web-{D58D6363-7E66-2823-A8C0-F9E7986E99E1}" dt="2023-08-03T05:19:22.192" v="21" actId="14100"/>
        <pc:sldMkLst>
          <pc:docMk/>
          <pc:sldMk cId="2628509848" sldId="310"/>
        </pc:sldMkLst>
        <pc:spChg chg="mod">
          <ac:chgData name="Abhijeet Soni (MIS)" userId="S::sonia4@moodys.com::23408077-03f3-48b9-8c89-bc697776f2e6" providerId="AD" clId="Web-{D58D6363-7E66-2823-A8C0-F9E7986E99E1}" dt="2023-08-03T05:17:06.955" v="7" actId="20577"/>
          <ac:spMkLst>
            <pc:docMk/>
            <pc:sldMk cId="2628509848" sldId="310"/>
            <ac:spMk id="2" creationId="{590A3669-FC20-A360-44D8-83789DD6BEE5}"/>
          </ac:spMkLst>
        </pc:spChg>
        <pc:spChg chg="mod">
          <ac:chgData name="Abhijeet Soni (MIS)" userId="S::sonia4@moodys.com::23408077-03f3-48b9-8c89-bc697776f2e6" providerId="AD" clId="Web-{D58D6363-7E66-2823-A8C0-F9E7986E99E1}" dt="2023-08-03T05:17:09.314" v="9" actId="20577"/>
          <ac:spMkLst>
            <pc:docMk/>
            <pc:sldMk cId="2628509848" sldId="310"/>
            <ac:spMk id="3" creationId="{68FDFF87-6288-B2D0-832B-42615EAC0407}"/>
          </ac:spMkLst>
        </pc:spChg>
        <pc:picChg chg="add mod">
          <ac:chgData name="Abhijeet Soni (MIS)" userId="S::sonia4@moodys.com::23408077-03f3-48b9-8c89-bc697776f2e6" providerId="AD" clId="Web-{D58D6363-7E66-2823-A8C0-F9E7986E99E1}" dt="2023-08-03T05:19:22.192" v="21" actId="14100"/>
          <ac:picMkLst>
            <pc:docMk/>
            <pc:sldMk cId="2628509848" sldId="310"/>
            <ac:picMk id="4" creationId="{E5181EF2-2C19-723D-0C1B-4B2771C3914B}"/>
          </ac:picMkLst>
        </pc:picChg>
        <pc:picChg chg="del">
          <ac:chgData name="Abhijeet Soni (MIS)" userId="S::sonia4@moodys.com::23408077-03f3-48b9-8c89-bc697776f2e6" providerId="AD" clId="Web-{D58D6363-7E66-2823-A8C0-F9E7986E99E1}" dt="2023-08-03T05:16:34.454" v="1"/>
          <ac:picMkLst>
            <pc:docMk/>
            <pc:sldMk cId="2628509848" sldId="310"/>
            <ac:picMk id="5" creationId="{BD23D9ED-7BD5-2797-5E94-288F6162340B}"/>
          </ac:picMkLst>
        </pc:picChg>
      </pc:sldChg>
      <pc:sldChg chg="modSp add replId">
        <pc:chgData name="Abhijeet Soni (MIS)" userId="S::sonia4@moodys.com::23408077-03f3-48b9-8c89-bc697776f2e6" providerId="AD" clId="Web-{D58D6363-7E66-2823-A8C0-F9E7986E99E1}" dt="2023-08-03T05:27:22.828" v="56" actId="20577"/>
        <pc:sldMkLst>
          <pc:docMk/>
          <pc:sldMk cId="499083492" sldId="311"/>
        </pc:sldMkLst>
        <pc:spChg chg="mod">
          <ac:chgData name="Abhijeet Soni (MIS)" userId="S::sonia4@moodys.com::23408077-03f3-48b9-8c89-bc697776f2e6" providerId="AD" clId="Web-{D58D6363-7E66-2823-A8C0-F9E7986E99E1}" dt="2023-08-03T05:26:09.827" v="37" actId="20577"/>
          <ac:spMkLst>
            <pc:docMk/>
            <pc:sldMk cId="499083492" sldId="311"/>
            <ac:spMk id="2" creationId="{590A3669-FC20-A360-44D8-83789DD6BEE5}"/>
          </ac:spMkLst>
        </pc:spChg>
        <pc:spChg chg="mod">
          <ac:chgData name="Abhijeet Soni (MIS)" userId="S::sonia4@moodys.com::23408077-03f3-48b9-8c89-bc697776f2e6" providerId="AD" clId="Web-{D58D6363-7E66-2823-A8C0-F9E7986E99E1}" dt="2023-08-03T05:27:22.828" v="56" actId="20577"/>
          <ac:spMkLst>
            <pc:docMk/>
            <pc:sldMk cId="499083492" sldId="311"/>
            <ac:spMk id="3" creationId="{68FDFF87-6288-B2D0-832B-42615EAC0407}"/>
          </ac:spMkLst>
        </pc:spChg>
      </pc:sldChg>
      <pc:sldChg chg="modSp add replId">
        <pc:chgData name="Abhijeet Soni (MIS)" userId="S::sonia4@moodys.com::23408077-03f3-48b9-8c89-bc697776f2e6" providerId="AD" clId="Web-{D58D6363-7E66-2823-A8C0-F9E7986E99E1}" dt="2023-08-03T05:32:02.805" v="104" actId="20577"/>
        <pc:sldMkLst>
          <pc:docMk/>
          <pc:sldMk cId="2320037628" sldId="312"/>
        </pc:sldMkLst>
        <pc:spChg chg="mod">
          <ac:chgData name="Abhijeet Soni (MIS)" userId="S::sonia4@moodys.com::23408077-03f3-48b9-8c89-bc697776f2e6" providerId="AD" clId="Web-{D58D6363-7E66-2823-A8C0-F9E7986E99E1}" dt="2023-08-03T05:30:51.490" v="88" actId="20577"/>
          <ac:spMkLst>
            <pc:docMk/>
            <pc:sldMk cId="2320037628" sldId="312"/>
            <ac:spMk id="2" creationId="{590A3669-FC20-A360-44D8-83789DD6BEE5}"/>
          </ac:spMkLst>
        </pc:spChg>
        <pc:spChg chg="mod">
          <ac:chgData name="Abhijeet Soni (MIS)" userId="S::sonia4@moodys.com::23408077-03f3-48b9-8c89-bc697776f2e6" providerId="AD" clId="Web-{D58D6363-7E66-2823-A8C0-F9E7986E99E1}" dt="2023-08-03T05:32:02.805" v="104" actId="20577"/>
          <ac:spMkLst>
            <pc:docMk/>
            <pc:sldMk cId="2320037628" sldId="312"/>
            <ac:spMk id="3" creationId="{68FDFF87-6288-B2D0-832B-42615EAC0407}"/>
          </ac:spMkLst>
        </pc:spChg>
      </pc:sldChg>
      <pc:sldChg chg="modSp add replId">
        <pc:chgData name="Abhijeet Soni (MIS)" userId="S::sonia4@moodys.com::23408077-03f3-48b9-8c89-bc697776f2e6" providerId="AD" clId="Web-{D58D6363-7E66-2823-A8C0-F9E7986E99E1}" dt="2023-08-03T05:35:35.309" v="117" actId="20577"/>
        <pc:sldMkLst>
          <pc:docMk/>
          <pc:sldMk cId="2655236901" sldId="313"/>
        </pc:sldMkLst>
        <pc:spChg chg="mod">
          <ac:chgData name="Abhijeet Soni (MIS)" userId="S::sonia4@moodys.com::23408077-03f3-48b9-8c89-bc697776f2e6" providerId="AD" clId="Web-{D58D6363-7E66-2823-A8C0-F9E7986E99E1}" dt="2023-08-03T05:34:53.589" v="110" actId="20577"/>
          <ac:spMkLst>
            <pc:docMk/>
            <pc:sldMk cId="2655236901" sldId="313"/>
            <ac:spMk id="2" creationId="{590A3669-FC20-A360-44D8-83789DD6BEE5}"/>
          </ac:spMkLst>
        </pc:spChg>
        <pc:spChg chg="mod">
          <ac:chgData name="Abhijeet Soni (MIS)" userId="S::sonia4@moodys.com::23408077-03f3-48b9-8c89-bc697776f2e6" providerId="AD" clId="Web-{D58D6363-7E66-2823-A8C0-F9E7986E99E1}" dt="2023-08-03T05:35:35.309" v="117" actId="20577"/>
          <ac:spMkLst>
            <pc:docMk/>
            <pc:sldMk cId="2655236901" sldId="313"/>
            <ac:spMk id="3" creationId="{68FDFF87-6288-B2D0-832B-42615EAC0407}"/>
          </ac:spMkLst>
        </pc:spChg>
      </pc:sldChg>
      <pc:sldChg chg="modSp add replId">
        <pc:chgData name="Abhijeet Soni (MIS)" userId="S::sonia4@moodys.com::23408077-03f3-48b9-8c89-bc697776f2e6" providerId="AD" clId="Web-{D58D6363-7E66-2823-A8C0-F9E7986E99E1}" dt="2023-08-03T05:38:31.578" v="129" actId="20577"/>
        <pc:sldMkLst>
          <pc:docMk/>
          <pc:sldMk cId="3289454346" sldId="314"/>
        </pc:sldMkLst>
        <pc:spChg chg="mod">
          <ac:chgData name="Abhijeet Soni (MIS)" userId="S::sonia4@moodys.com::23408077-03f3-48b9-8c89-bc697776f2e6" providerId="AD" clId="Web-{D58D6363-7E66-2823-A8C0-F9E7986E99E1}" dt="2023-08-03T05:38:14.140" v="124" actId="20577"/>
          <ac:spMkLst>
            <pc:docMk/>
            <pc:sldMk cId="3289454346" sldId="314"/>
            <ac:spMk id="2" creationId="{590A3669-FC20-A360-44D8-83789DD6BEE5}"/>
          </ac:spMkLst>
        </pc:spChg>
        <pc:spChg chg="mod">
          <ac:chgData name="Abhijeet Soni (MIS)" userId="S::sonia4@moodys.com::23408077-03f3-48b9-8c89-bc697776f2e6" providerId="AD" clId="Web-{D58D6363-7E66-2823-A8C0-F9E7986E99E1}" dt="2023-08-03T05:38:31.578" v="129" actId="20577"/>
          <ac:spMkLst>
            <pc:docMk/>
            <pc:sldMk cId="3289454346" sldId="314"/>
            <ac:spMk id="3" creationId="{68FDFF87-6288-B2D0-832B-42615EAC0407}"/>
          </ac:spMkLst>
        </pc:spChg>
      </pc:sldChg>
    </pc:docChg>
  </pc:docChgLst>
  <pc:docChgLst>
    <pc:chgData name="Suresh Adari (MIS)" userId="49ce39a3-286d-4e3b-892b-eb5d5af71001" providerId="ADAL" clId="{5170482A-5FF0-42B0-89D1-F861E98056C2}"/>
    <pc:docChg chg="addSld delSld modSld modSection">
      <pc:chgData name="Suresh Adari (MIS)" userId="49ce39a3-286d-4e3b-892b-eb5d5af71001" providerId="ADAL" clId="{5170482A-5FF0-42B0-89D1-F861E98056C2}" dt="2023-08-07T06:14:22.120" v="32" actId="2696"/>
      <pc:docMkLst>
        <pc:docMk/>
      </pc:docMkLst>
      <pc:sldChg chg="del">
        <pc:chgData name="Suresh Adari (MIS)" userId="49ce39a3-286d-4e3b-892b-eb5d5af71001" providerId="ADAL" clId="{5170482A-5FF0-42B0-89D1-F861E98056C2}" dt="2023-08-07T06:14:22.120" v="32" actId="2696"/>
        <pc:sldMkLst>
          <pc:docMk/>
          <pc:sldMk cId="3498668593" sldId="261"/>
        </pc:sldMkLst>
      </pc:sldChg>
      <pc:sldChg chg="del">
        <pc:chgData name="Suresh Adari (MIS)" userId="49ce39a3-286d-4e3b-892b-eb5d5af71001" providerId="ADAL" clId="{5170482A-5FF0-42B0-89D1-F861E98056C2}" dt="2023-08-07T06:14:22.120" v="32" actId="2696"/>
        <pc:sldMkLst>
          <pc:docMk/>
          <pc:sldMk cId="321927179" sldId="283"/>
        </pc:sldMkLst>
      </pc:sldChg>
      <pc:sldChg chg="del">
        <pc:chgData name="Suresh Adari (MIS)" userId="49ce39a3-286d-4e3b-892b-eb5d5af71001" providerId="ADAL" clId="{5170482A-5FF0-42B0-89D1-F861E98056C2}" dt="2023-08-07T06:14:22.120" v="32" actId="2696"/>
        <pc:sldMkLst>
          <pc:docMk/>
          <pc:sldMk cId="963137040" sldId="315"/>
        </pc:sldMkLst>
      </pc:sldChg>
      <pc:sldChg chg="add">
        <pc:chgData name="Suresh Adari (MIS)" userId="49ce39a3-286d-4e3b-892b-eb5d5af71001" providerId="ADAL" clId="{5170482A-5FF0-42B0-89D1-F861E98056C2}" dt="2023-08-07T06:13:14.702" v="1"/>
        <pc:sldMkLst>
          <pc:docMk/>
          <pc:sldMk cId="3814438061" sldId="317"/>
        </pc:sldMkLst>
      </pc:sldChg>
      <pc:sldChg chg="add">
        <pc:chgData name="Suresh Adari (MIS)" userId="49ce39a3-286d-4e3b-892b-eb5d5af71001" providerId="ADAL" clId="{5170482A-5FF0-42B0-89D1-F861E98056C2}" dt="2023-08-07T06:13:20.705" v="3"/>
        <pc:sldMkLst>
          <pc:docMk/>
          <pc:sldMk cId="2255877793" sldId="318"/>
        </pc:sldMkLst>
      </pc:sldChg>
      <pc:sldChg chg="add">
        <pc:chgData name="Suresh Adari (MIS)" userId="49ce39a3-286d-4e3b-892b-eb5d5af71001" providerId="ADAL" clId="{5170482A-5FF0-42B0-89D1-F861E98056C2}" dt="2023-08-07T06:13:22.042" v="5"/>
        <pc:sldMkLst>
          <pc:docMk/>
          <pc:sldMk cId="882359520" sldId="319"/>
        </pc:sldMkLst>
      </pc:sldChg>
      <pc:sldChg chg="add">
        <pc:chgData name="Suresh Adari (MIS)" userId="49ce39a3-286d-4e3b-892b-eb5d5af71001" providerId="ADAL" clId="{5170482A-5FF0-42B0-89D1-F861E98056C2}" dt="2023-08-07T06:13:22.909" v="7"/>
        <pc:sldMkLst>
          <pc:docMk/>
          <pc:sldMk cId="84885309" sldId="320"/>
        </pc:sldMkLst>
      </pc:sldChg>
      <pc:sldChg chg="add">
        <pc:chgData name="Suresh Adari (MIS)" userId="49ce39a3-286d-4e3b-892b-eb5d5af71001" providerId="ADAL" clId="{5170482A-5FF0-42B0-89D1-F861E98056C2}" dt="2023-08-07T06:13:24.491" v="9"/>
        <pc:sldMkLst>
          <pc:docMk/>
          <pc:sldMk cId="215721511" sldId="321"/>
        </pc:sldMkLst>
      </pc:sldChg>
      <pc:sldChg chg="add">
        <pc:chgData name="Suresh Adari (MIS)" userId="49ce39a3-286d-4e3b-892b-eb5d5af71001" providerId="ADAL" clId="{5170482A-5FF0-42B0-89D1-F861E98056C2}" dt="2023-08-07T06:13:25.788" v="11"/>
        <pc:sldMkLst>
          <pc:docMk/>
          <pc:sldMk cId="3644232058" sldId="322"/>
        </pc:sldMkLst>
      </pc:sldChg>
      <pc:sldChg chg="add">
        <pc:chgData name="Suresh Adari (MIS)" userId="49ce39a3-286d-4e3b-892b-eb5d5af71001" providerId="ADAL" clId="{5170482A-5FF0-42B0-89D1-F861E98056C2}" dt="2023-08-07T06:13:27.037" v="13"/>
        <pc:sldMkLst>
          <pc:docMk/>
          <pc:sldMk cId="758262596" sldId="323"/>
        </pc:sldMkLst>
      </pc:sldChg>
      <pc:sldChg chg="add">
        <pc:chgData name="Suresh Adari (MIS)" userId="49ce39a3-286d-4e3b-892b-eb5d5af71001" providerId="ADAL" clId="{5170482A-5FF0-42B0-89D1-F861E98056C2}" dt="2023-08-07T06:13:28.340" v="15"/>
        <pc:sldMkLst>
          <pc:docMk/>
          <pc:sldMk cId="2006803859" sldId="324"/>
        </pc:sldMkLst>
      </pc:sldChg>
      <pc:sldChg chg="add">
        <pc:chgData name="Suresh Adari (MIS)" userId="49ce39a3-286d-4e3b-892b-eb5d5af71001" providerId="ADAL" clId="{5170482A-5FF0-42B0-89D1-F861E98056C2}" dt="2023-08-07T06:13:29.543" v="17"/>
        <pc:sldMkLst>
          <pc:docMk/>
          <pc:sldMk cId="2023496114" sldId="325"/>
        </pc:sldMkLst>
      </pc:sldChg>
      <pc:sldChg chg="add">
        <pc:chgData name="Suresh Adari (MIS)" userId="49ce39a3-286d-4e3b-892b-eb5d5af71001" providerId="ADAL" clId="{5170482A-5FF0-42B0-89D1-F861E98056C2}" dt="2023-08-07T06:13:36.483" v="19"/>
        <pc:sldMkLst>
          <pc:docMk/>
          <pc:sldMk cId="374345143" sldId="326"/>
        </pc:sldMkLst>
      </pc:sldChg>
      <pc:sldChg chg="add">
        <pc:chgData name="Suresh Adari (MIS)" userId="49ce39a3-286d-4e3b-892b-eb5d5af71001" providerId="ADAL" clId="{5170482A-5FF0-42B0-89D1-F861E98056C2}" dt="2023-08-07T06:13:40.419" v="21"/>
        <pc:sldMkLst>
          <pc:docMk/>
          <pc:sldMk cId="3845702685" sldId="327"/>
        </pc:sldMkLst>
      </pc:sldChg>
      <pc:sldChg chg="add">
        <pc:chgData name="Suresh Adari (MIS)" userId="49ce39a3-286d-4e3b-892b-eb5d5af71001" providerId="ADAL" clId="{5170482A-5FF0-42B0-89D1-F861E98056C2}" dt="2023-08-07T06:13:42.027" v="23"/>
        <pc:sldMkLst>
          <pc:docMk/>
          <pc:sldMk cId="101193483" sldId="328"/>
        </pc:sldMkLst>
      </pc:sldChg>
      <pc:sldChg chg="add">
        <pc:chgData name="Suresh Adari (MIS)" userId="49ce39a3-286d-4e3b-892b-eb5d5af71001" providerId="ADAL" clId="{5170482A-5FF0-42B0-89D1-F861E98056C2}" dt="2023-08-07T06:13:43.619" v="25"/>
        <pc:sldMkLst>
          <pc:docMk/>
          <pc:sldMk cId="457392297" sldId="329"/>
        </pc:sldMkLst>
      </pc:sldChg>
      <pc:sldChg chg="add">
        <pc:chgData name="Suresh Adari (MIS)" userId="49ce39a3-286d-4e3b-892b-eb5d5af71001" providerId="ADAL" clId="{5170482A-5FF0-42B0-89D1-F861E98056C2}" dt="2023-08-07T06:13:45.859" v="27"/>
        <pc:sldMkLst>
          <pc:docMk/>
          <pc:sldMk cId="968314644" sldId="330"/>
        </pc:sldMkLst>
      </pc:sldChg>
      <pc:sldChg chg="add">
        <pc:chgData name="Suresh Adari (MIS)" userId="49ce39a3-286d-4e3b-892b-eb5d5af71001" providerId="ADAL" clId="{5170482A-5FF0-42B0-89D1-F861E98056C2}" dt="2023-08-07T06:13:50.676" v="29"/>
        <pc:sldMkLst>
          <pc:docMk/>
          <pc:sldMk cId="3016544011" sldId="331"/>
        </pc:sldMkLst>
      </pc:sldChg>
      <pc:sldChg chg="add">
        <pc:chgData name="Suresh Adari (MIS)" userId="49ce39a3-286d-4e3b-892b-eb5d5af71001" providerId="ADAL" clId="{5170482A-5FF0-42B0-89D1-F861E98056C2}" dt="2023-08-07T06:13:52.561" v="31"/>
        <pc:sldMkLst>
          <pc:docMk/>
          <pc:sldMk cId="4262682433" sldId="332"/>
        </pc:sldMkLst>
      </pc:sldChg>
    </pc:docChg>
  </pc:docChgLst>
  <pc:docChgLst>
    <pc:chgData name="Spoorthi Kulkarni (MIS)" userId="S::kulkars1@moodys.com::178acc3a-8c8f-4439-a9b1-88379d31a731" providerId="AD" clId="Web-{BD79D479-2C06-2606-1674-2486597A844D}"/>
    <pc:docChg chg="addSld delSld modSld sldOrd modSection">
      <pc:chgData name="Spoorthi Kulkarni (MIS)" userId="S::kulkars1@moodys.com::178acc3a-8c8f-4439-a9b1-88379d31a731" providerId="AD" clId="Web-{BD79D479-2C06-2606-1674-2486597A844D}" dt="2023-08-04T12:56:08.733" v="1379" actId="20577"/>
      <pc:docMkLst>
        <pc:docMk/>
      </pc:docMkLst>
      <pc:sldChg chg="delSp">
        <pc:chgData name="Spoorthi Kulkarni (MIS)" userId="S::kulkars1@moodys.com::178acc3a-8c8f-4439-a9b1-88379d31a731" providerId="AD" clId="Web-{BD79D479-2C06-2606-1674-2486597A844D}" dt="2023-08-04T09:29:07.334" v="640"/>
        <pc:sldMkLst>
          <pc:docMk/>
          <pc:sldMk cId="1064155873" sldId="259"/>
        </pc:sldMkLst>
        <pc:spChg chg="del">
          <ac:chgData name="Spoorthi Kulkarni (MIS)" userId="S::kulkars1@moodys.com::178acc3a-8c8f-4439-a9b1-88379d31a731" providerId="AD" clId="Web-{BD79D479-2C06-2606-1674-2486597A844D}" dt="2023-08-04T09:29:07.334" v="640"/>
          <ac:spMkLst>
            <pc:docMk/>
            <pc:sldMk cId="1064155873" sldId="259"/>
            <ac:spMk id="4" creationId="{FC0E9116-5280-A9D1-4225-1B0A95FB58D4}"/>
          </ac:spMkLst>
        </pc:spChg>
      </pc:sldChg>
      <pc:sldChg chg="addSp delSp modSp mod setBg">
        <pc:chgData name="Spoorthi Kulkarni (MIS)" userId="S::kulkars1@moodys.com::178acc3a-8c8f-4439-a9b1-88379d31a731" providerId="AD" clId="Web-{BD79D479-2C06-2606-1674-2486597A844D}" dt="2023-08-02T09:54:59.455" v="504" actId="20577"/>
        <pc:sldMkLst>
          <pc:docMk/>
          <pc:sldMk cId="1523986440" sldId="260"/>
        </pc:sldMkLst>
        <pc:spChg chg="mod">
          <ac:chgData name="Spoorthi Kulkarni (MIS)" userId="S::kulkars1@moodys.com::178acc3a-8c8f-4439-a9b1-88379d31a731" providerId="AD" clId="Web-{BD79D479-2C06-2606-1674-2486597A844D}" dt="2023-08-02T09:40:23.224" v="391"/>
          <ac:spMkLst>
            <pc:docMk/>
            <pc:sldMk cId="1523986440" sldId="260"/>
            <ac:spMk id="2" creationId="{590A3669-FC20-A360-44D8-83789DD6BEE5}"/>
          </ac:spMkLst>
        </pc:spChg>
        <pc:spChg chg="add del">
          <ac:chgData name="Spoorthi Kulkarni (MIS)" userId="S::kulkars1@moodys.com::178acc3a-8c8f-4439-a9b1-88379d31a731" providerId="AD" clId="Web-{BD79D479-2C06-2606-1674-2486597A844D}" dt="2023-08-02T09:40:23.224" v="391"/>
          <ac:spMkLst>
            <pc:docMk/>
            <pc:sldMk cId="1523986440" sldId="260"/>
            <ac:spMk id="3" creationId="{68FDFF87-6288-B2D0-832B-42615EAC0407}"/>
          </ac:spMkLst>
        </pc:spChg>
        <pc:spChg chg="add del">
          <ac:chgData name="Spoorthi Kulkarni (MIS)" userId="S::kulkars1@moodys.com::178acc3a-8c8f-4439-a9b1-88379d31a731" providerId="AD" clId="Web-{BD79D479-2C06-2606-1674-2486597A844D}" dt="2023-08-02T09:40:16.552" v="388"/>
          <ac:spMkLst>
            <pc:docMk/>
            <pc:sldMk cId="1523986440" sldId="260"/>
            <ac:spMk id="8" creationId="{F837543A-6020-4505-A233-C9DB4BF74011}"/>
          </ac:spMkLst>
        </pc:spChg>
        <pc:spChg chg="add del">
          <ac:chgData name="Spoorthi Kulkarni (MIS)" userId="S::kulkars1@moodys.com::178acc3a-8c8f-4439-a9b1-88379d31a731" providerId="AD" clId="Web-{BD79D479-2C06-2606-1674-2486597A844D}" dt="2023-08-02T09:40:02.520" v="386"/>
          <ac:spMkLst>
            <pc:docMk/>
            <pc:sldMk cId="1523986440" sldId="260"/>
            <ac:spMk id="10" creationId="{4F7EBAE4-9945-4473-9E34-B2C66EA0F03D}"/>
          </ac:spMkLst>
        </pc:spChg>
        <pc:spChg chg="add del">
          <ac:chgData name="Spoorthi Kulkarni (MIS)" userId="S::kulkars1@moodys.com::178acc3a-8c8f-4439-a9b1-88379d31a731" providerId="AD" clId="Web-{BD79D479-2C06-2606-1674-2486597A844D}" dt="2023-08-02T09:40:02.520" v="386"/>
          <ac:spMkLst>
            <pc:docMk/>
            <pc:sldMk cId="1523986440" sldId="260"/>
            <ac:spMk id="12" creationId="{70BEB1E7-2F88-40BC-B73D-42E5B6F80BFC}"/>
          </ac:spMkLst>
        </pc:spChg>
        <pc:spChg chg="add del">
          <ac:chgData name="Spoorthi Kulkarni (MIS)" userId="S::kulkars1@moodys.com::178acc3a-8c8f-4439-a9b1-88379d31a731" providerId="AD" clId="Web-{BD79D479-2C06-2606-1674-2486597A844D}" dt="2023-08-02T09:40:02.520" v="386"/>
          <ac:spMkLst>
            <pc:docMk/>
            <pc:sldMk cId="1523986440" sldId="260"/>
            <ac:spMk id="14" creationId="{A7B99495-F43F-4D80-A44F-2CB4764EB90B}"/>
          </ac:spMkLst>
        </pc:spChg>
        <pc:spChg chg="add del">
          <ac:chgData name="Spoorthi Kulkarni (MIS)" userId="S::kulkars1@moodys.com::178acc3a-8c8f-4439-a9b1-88379d31a731" providerId="AD" clId="Web-{BD79D479-2C06-2606-1674-2486597A844D}" dt="2023-08-02T09:40:16.552" v="388"/>
          <ac:spMkLst>
            <pc:docMk/>
            <pc:sldMk cId="1523986440" sldId="260"/>
            <ac:spMk id="16" creationId="{83BA5EF5-1FE9-4BF9-83BB-269BCDDF6156}"/>
          </ac:spMkLst>
        </pc:spChg>
        <pc:spChg chg="add del">
          <ac:chgData name="Spoorthi Kulkarni (MIS)" userId="S::kulkars1@moodys.com::178acc3a-8c8f-4439-a9b1-88379d31a731" providerId="AD" clId="Web-{BD79D479-2C06-2606-1674-2486597A844D}" dt="2023-08-02T09:40:16.552" v="388"/>
          <ac:spMkLst>
            <pc:docMk/>
            <pc:sldMk cId="1523986440" sldId="260"/>
            <ac:spMk id="17" creationId="{35B16301-FB18-48BA-A6DD-C37CAF6F9A18}"/>
          </ac:spMkLst>
        </pc:spChg>
        <pc:spChg chg="add del">
          <ac:chgData name="Spoorthi Kulkarni (MIS)" userId="S::kulkars1@moodys.com::178acc3a-8c8f-4439-a9b1-88379d31a731" providerId="AD" clId="Web-{BD79D479-2C06-2606-1674-2486597A844D}" dt="2023-08-02T09:40:16.552" v="388"/>
          <ac:spMkLst>
            <pc:docMk/>
            <pc:sldMk cId="1523986440" sldId="260"/>
            <ac:spMk id="19" creationId="{68FDFF87-6288-B2D0-832B-42615EAC0407}"/>
          </ac:spMkLst>
        </pc:spChg>
        <pc:spChg chg="add del">
          <ac:chgData name="Spoorthi Kulkarni (MIS)" userId="S::kulkars1@moodys.com::178acc3a-8c8f-4439-a9b1-88379d31a731" providerId="AD" clId="Web-{BD79D479-2C06-2606-1674-2486597A844D}" dt="2023-08-02T09:40:16.552" v="388"/>
          <ac:spMkLst>
            <pc:docMk/>
            <pc:sldMk cId="1523986440" sldId="260"/>
            <ac:spMk id="20" creationId="{88853921-7BC9-4BDE-ACAB-133C683C82D6}"/>
          </ac:spMkLst>
        </pc:spChg>
        <pc:spChg chg="add del">
          <ac:chgData name="Spoorthi Kulkarni (MIS)" userId="S::kulkars1@moodys.com::178acc3a-8c8f-4439-a9b1-88379d31a731" providerId="AD" clId="Web-{BD79D479-2C06-2606-1674-2486597A844D}" dt="2023-08-02T09:40:16.552" v="388"/>
          <ac:spMkLst>
            <pc:docMk/>
            <pc:sldMk cId="1523986440" sldId="260"/>
            <ac:spMk id="21" creationId="{C3C0D90E-074A-4F52-9B11-B52BEF4BCBE5}"/>
          </ac:spMkLst>
        </pc:spChg>
        <pc:spChg chg="add del">
          <ac:chgData name="Spoorthi Kulkarni (MIS)" userId="S::kulkars1@moodys.com::178acc3a-8c8f-4439-a9b1-88379d31a731" providerId="AD" clId="Web-{BD79D479-2C06-2606-1674-2486597A844D}" dt="2023-08-02T09:40:16.552" v="388"/>
          <ac:spMkLst>
            <pc:docMk/>
            <pc:sldMk cId="1523986440" sldId="260"/>
            <ac:spMk id="22" creationId="{09192968-3AE7-4470-A61C-97294BB92731}"/>
          </ac:spMkLst>
        </pc:spChg>
        <pc:spChg chg="add del">
          <ac:chgData name="Spoorthi Kulkarni (MIS)" userId="S::kulkars1@moodys.com::178acc3a-8c8f-4439-a9b1-88379d31a731" providerId="AD" clId="Web-{BD79D479-2C06-2606-1674-2486597A844D}" dt="2023-08-02T09:40:16.552" v="388"/>
          <ac:spMkLst>
            <pc:docMk/>
            <pc:sldMk cId="1523986440" sldId="260"/>
            <ac:spMk id="23" creationId="{CABBD4C1-E6F8-46F6-8152-A8A97490BF4D}"/>
          </ac:spMkLst>
        </pc:spChg>
        <pc:spChg chg="add del">
          <ac:chgData name="Spoorthi Kulkarni (MIS)" userId="S::kulkars1@moodys.com::178acc3a-8c8f-4439-a9b1-88379d31a731" providerId="AD" clId="Web-{BD79D479-2C06-2606-1674-2486597A844D}" dt="2023-08-02T09:40:16.552" v="388"/>
          <ac:spMkLst>
            <pc:docMk/>
            <pc:sldMk cId="1523986440" sldId="260"/>
            <ac:spMk id="24" creationId="{3AB72E55-43E4-4356-BFE8-E2102CB0B505}"/>
          </ac:spMkLst>
        </pc:spChg>
        <pc:spChg chg="add">
          <ac:chgData name="Spoorthi Kulkarni (MIS)" userId="S::kulkars1@moodys.com::178acc3a-8c8f-4439-a9b1-88379d31a731" providerId="AD" clId="Web-{BD79D479-2C06-2606-1674-2486597A844D}" dt="2023-08-02T09:40:23.224" v="391"/>
          <ac:spMkLst>
            <pc:docMk/>
            <pc:sldMk cId="1523986440" sldId="260"/>
            <ac:spMk id="28" creationId="{777A147A-9ED8-46B4-8660-1B3C2AA880B5}"/>
          </ac:spMkLst>
        </pc:spChg>
        <pc:spChg chg="add">
          <ac:chgData name="Spoorthi Kulkarni (MIS)" userId="S::kulkars1@moodys.com::178acc3a-8c8f-4439-a9b1-88379d31a731" providerId="AD" clId="Web-{BD79D479-2C06-2606-1674-2486597A844D}" dt="2023-08-02T09:40:23.224" v="391"/>
          <ac:spMkLst>
            <pc:docMk/>
            <pc:sldMk cId="1523986440" sldId="260"/>
            <ac:spMk id="29" creationId="{5D6C15A0-C087-4593-8414-2B4EC1CDC3DE}"/>
          </ac:spMkLst>
        </pc:spChg>
        <pc:spChg chg="add mod">
          <ac:chgData name="Spoorthi Kulkarni (MIS)" userId="S::kulkars1@moodys.com::178acc3a-8c8f-4439-a9b1-88379d31a731" providerId="AD" clId="Web-{BD79D479-2C06-2606-1674-2486597A844D}" dt="2023-08-02T09:54:59.455" v="504" actId="20577"/>
          <ac:spMkLst>
            <pc:docMk/>
            <pc:sldMk cId="1523986440" sldId="260"/>
            <ac:spMk id="30" creationId="{68FDFF87-6288-B2D0-832B-42615EAC0407}"/>
          </ac:spMkLst>
        </pc:spChg>
        <pc:graphicFrameChg chg="add del">
          <ac:chgData name="Spoorthi Kulkarni (MIS)" userId="S::kulkars1@moodys.com::178acc3a-8c8f-4439-a9b1-88379d31a731" providerId="AD" clId="Web-{BD79D479-2C06-2606-1674-2486597A844D}" dt="2023-08-02T09:40:02.520" v="386"/>
          <ac:graphicFrameMkLst>
            <pc:docMk/>
            <pc:sldMk cId="1523986440" sldId="260"/>
            <ac:graphicFrameMk id="5" creationId="{C5DA1B06-47C5-3A49-CF6D-4E0D1D5B6DCB}"/>
          </ac:graphicFrameMkLst>
        </pc:graphicFrameChg>
        <pc:graphicFrameChg chg="add del">
          <ac:chgData name="Spoorthi Kulkarni (MIS)" userId="S::kulkars1@moodys.com::178acc3a-8c8f-4439-a9b1-88379d31a731" providerId="AD" clId="Web-{BD79D479-2C06-2606-1674-2486597A844D}" dt="2023-08-02T09:40:23.208" v="390"/>
          <ac:graphicFrameMkLst>
            <pc:docMk/>
            <pc:sldMk cId="1523986440" sldId="260"/>
            <ac:graphicFrameMk id="26" creationId="{55F61EA3-50EC-4392-B344-8A7DA5F891E4}"/>
          </ac:graphicFrameMkLst>
        </pc:graphicFrameChg>
        <pc:picChg chg="add del">
          <ac:chgData name="Spoorthi Kulkarni (MIS)" userId="S::kulkars1@moodys.com::178acc3a-8c8f-4439-a9b1-88379d31a731" providerId="AD" clId="Web-{BD79D479-2C06-2606-1674-2486597A844D}" dt="2023-08-02T09:40:02.520" v="386"/>
          <ac:picMkLst>
            <pc:docMk/>
            <pc:sldMk cId="1523986440" sldId="260"/>
            <ac:picMk id="6" creationId="{A2BA3958-E885-DA15-EF08-61F29D6D279A}"/>
          </ac:picMkLst>
        </pc:picChg>
        <pc:cxnChg chg="add del">
          <ac:chgData name="Spoorthi Kulkarni (MIS)" userId="S::kulkars1@moodys.com::178acc3a-8c8f-4439-a9b1-88379d31a731" providerId="AD" clId="Web-{BD79D479-2C06-2606-1674-2486597A844D}" dt="2023-08-02T09:40:16.552" v="388"/>
          <ac:cxnSpMkLst>
            <pc:docMk/>
            <pc:sldMk cId="1523986440" sldId="260"/>
            <ac:cxnSpMk id="18" creationId="{4B3BCACB-5880-460B-9606-8C433A9AF99D}"/>
          </ac:cxnSpMkLst>
        </pc:cxnChg>
      </pc:sldChg>
      <pc:sldChg chg="delSp modSp">
        <pc:chgData name="Spoorthi Kulkarni (MIS)" userId="S::kulkars1@moodys.com::178acc3a-8c8f-4439-a9b1-88379d31a731" providerId="AD" clId="Web-{BD79D479-2C06-2606-1674-2486597A844D}" dt="2023-08-04T09:29:21.429" v="643"/>
        <pc:sldMkLst>
          <pc:docMk/>
          <pc:sldMk cId="3498668593" sldId="261"/>
        </pc:sldMkLst>
        <pc:spChg chg="mod">
          <ac:chgData name="Spoorthi Kulkarni (MIS)" userId="S::kulkars1@moodys.com::178acc3a-8c8f-4439-a9b1-88379d31a731" providerId="AD" clId="Web-{BD79D479-2C06-2606-1674-2486597A844D}" dt="2023-08-02T10:21:33.396" v="587" actId="20577"/>
          <ac:spMkLst>
            <pc:docMk/>
            <pc:sldMk cId="3498668593" sldId="261"/>
            <ac:spMk id="3" creationId="{68FDFF87-6288-B2D0-832B-42615EAC0407}"/>
          </ac:spMkLst>
        </pc:spChg>
        <pc:spChg chg="del mod">
          <ac:chgData name="Spoorthi Kulkarni (MIS)" userId="S::kulkars1@moodys.com::178acc3a-8c8f-4439-a9b1-88379d31a731" providerId="AD" clId="Web-{BD79D479-2C06-2606-1674-2486597A844D}" dt="2023-08-04T09:29:21.429" v="643"/>
          <ac:spMkLst>
            <pc:docMk/>
            <pc:sldMk cId="3498668593" sldId="261"/>
            <ac:spMk id="4" creationId="{E36F99FA-A81D-D3CA-3420-805BBBE29EFB}"/>
          </ac:spMkLst>
        </pc:spChg>
      </pc:sldChg>
      <pc:sldChg chg="modSp del">
        <pc:chgData name="Spoorthi Kulkarni (MIS)" userId="S::kulkars1@moodys.com::178acc3a-8c8f-4439-a9b1-88379d31a731" providerId="AD" clId="Web-{BD79D479-2C06-2606-1674-2486597A844D}" dt="2023-08-04T10:03:23.479" v="645"/>
        <pc:sldMkLst>
          <pc:docMk/>
          <pc:sldMk cId="2588383368" sldId="262"/>
        </pc:sldMkLst>
        <pc:spChg chg="mod">
          <ac:chgData name="Spoorthi Kulkarni (MIS)" userId="S::kulkars1@moodys.com::178acc3a-8c8f-4439-a9b1-88379d31a731" providerId="AD" clId="Web-{BD79D479-2C06-2606-1674-2486597A844D}" dt="2023-08-02T10:21:51.475" v="598"/>
          <ac:spMkLst>
            <pc:docMk/>
            <pc:sldMk cId="2588383368" sldId="262"/>
            <ac:spMk id="2" creationId="{590A3669-FC20-A360-44D8-83789DD6BEE5}"/>
          </ac:spMkLst>
        </pc:spChg>
        <pc:spChg chg="mod">
          <ac:chgData name="Spoorthi Kulkarni (MIS)" userId="S::kulkars1@moodys.com::178acc3a-8c8f-4439-a9b1-88379d31a731" providerId="AD" clId="Web-{BD79D479-2C06-2606-1674-2486597A844D}" dt="2023-08-02T10:28:48.394" v="621" actId="20577"/>
          <ac:spMkLst>
            <pc:docMk/>
            <pc:sldMk cId="2588383368" sldId="262"/>
            <ac:spMk id="3" creationId="{68FDFF87-6288-B2D0-832B-42615EAC0407}"/>
          </ac:spMkLst>
        </pc:spChg>
      </pc:sldChg>
      <pc:sldChg chg="modSp">
        <pc:chgData name="Spoorthi Kulkarni (MIS)" userId="S::kulkars1@moodys.com::178acc3a-8c8f-4439-a9b1-88379d31a731" providerId="AD" clId="Web-{BD79D479-2C06-2606-1674-2486597A844D}" dt="2023-08-02T10:10:43.844" v="570" actId="20577"/>
        <pc:sldMkLst>
          <pc:docMk/>
          <pc:sldMk cId="3223900660" sldId="263"/>
        </pc:sldMkLst>
        <pc:spChg chg="mod">
          <ac:chgData name="Spoorthi Kulkarni (MIS)" userId="S::kulkars1@moodys.com::178acc3a-8c8f-4439-a9b1-88379d31a731" providerId="AD" clId="Web-{BD79D479-2C06-2606-1674-2486597A844D}" dt="2023-08-02T10:10:43.844" v="570" actId="20577"/>
          <ac:spMkLst>
            <pc:docMk/>
            <pc:sldMk cId="3223900660" sldId="263"/>
            <ac:spMk id="2" creationId="{590A3669-FC20-A360-44D8-83789DD6BEE5}"/>
          </ac:spMkLst>
        </pc:spChg>
      </pc:sldChg>
      <pc:sldChg chg="modSp">
        <pc:chgData name="Spoorthi Kulkarni (MIS)" userId="S::kulkars1@moodys.com::178acc3a-8c8f-4439-a9b1-88379d31a731" providerId="AD" clId="Web-{BD79D479-2C06-2606-1674-2486597A844D}" dt="2023-08-04T12:19:39.744" v="1131" actId="20577"/>
        <pc:sldMkLst>
          <pc:docMk/>
          <pc:sldMk cId="2182428975" sldId="264"/>
        </pc:sldMkLst>
        <pc:spChg chg="mod">
          <ac:chgData name="Spoorthi Kulkarni (MIS)" userId="S::kulkars1@moodys.com::178acc3a-8c8f-4439-a9b1-88379d31a731" providerId="AD" clId="Web-{BD79D479-2C06-2606-1674-2486597A844D}" dt="2023-08-04T12:19:39.744" v="1131" actId="20577"/>
          <ac:spMkLst>
            <pc:docMk/>
            <pc:sldMk cId="2182428975" sldId="264"/>
            <ac:spMk id="2" creationId="{590A3669-FC20-A360-44D8-83789DD6BEE5}"/>
          </ac:spMkLst>
        </pc:spChg>
      </pc:sldChg>
      <pc:sldChg chg="modSp">
        <pc:chgData name="Spoorthi Kulkarni (MIS)" userId="S::kulkars1@moodys.com::178acc3a-8c8f-4439-a9b1-88379d31a731" providerId="AD" clId="Web-{BD79D479-2C06-2606-1674-2486597A844D}" dt="2023-08-04T12:34:01.922" v="1296" actId="20577"/>
        <pc:sldMkLst>
          <pc:docMk/>
          <pc:sldMk cId="1340554221" sldId="265"/>
        </pc:sldMkLst>
        <pc:spChg chg="mod">
          <ac:chgData name="Spoorthi Kulkarni (MIS)" userId="S::kulkars1@moodys.com::178acc3a-8c8f-4439-a9b1-88379d31a731" providerId="AD" clId="Web-{BD79D479-2C06-2606-1674-2486597A844D}" dt="2023-08-04T12:34:01.922" v="1296" actId="20577"/>
          <ac:spMkLst>
            <pc:docMk/>
            <pc:sldMk cId="1340554221" sldId="265"/>
            <ac:spMk id="3" creationId="{68FDFF87-6288-B2D0-832B-42615EAC0407}"/>
          </ac:spMkLst>
        </pc:spChg>
      </pc:sldChg>
      <pc:sldChg chg="addSp delSp modSp">
        <pc:chgData name="Spoorthi Kulkarni (MIS)" userId="S::kulkars1@moodys.com::178acc3a-8c8f-4439-a9b1-88379d31a731" providerId="AD" clId="Web-{BD79D479-2C06-2606-1674-2486597A844D}" dt="2023-08-04T12:21:45.903" v="1156"/>
        <pc:sldMkLst>
          <pc:docMk/>
          <pc:sldMk cId="4127273390" sldId="266"/>
        </pc:sldMkLst>
        <pc:spChg chg="del">
          <ac:chgData name="Spoorthi Kulkarni (MIS)" userId="S::kulkars1@moodys.com::178acc3a-8c8f-4439-a9b1-88379d31a731" providerId="AD" clId="Web-{BD79D479-2C06-2606-1674-2486597A844D}" dt="2023-08-04T12:21:45.903" v="1156"/>
          <ac:spMkLst>
            <pc:docMk/>
            <pc:sldMk cId="4127273390" sldId="266"/>
            <ac:spMk id="3" creationId="{68FDFF87-6288-B2D0-832B-42615EAC0407}"/>
          </ac:spMkLst>
        </pc:spChg>
        <pc:picChg chg="add mod ord">
          <ac:chgData name="Spoorthi Kulkarni (MIS)" userId="S::kulkars1@moodys.com::178acc3a-8c8f-4439-a9b1-88379d31a731" providerId="AD" clId="Web-{BD79D479-2C06-2606-1674-2486597A844D}" dt="2023-08-04T12:21:45.903" v="1156"/>
          <ac:picMkLst>
            <pc:docMk/>
            <pc:sldMk cId="4127273390" sldId="266"/>
            <ac:picMk id="4" creationId="{A450687D-D07F-A523-1989-CE39BDCEDFD8}"/>
          </ac:picMkLst>
        </pc:picChg>
      </pc:sldChg>
      <pc:sldChg chg="delSp modSp">
        <pc:chgData name="Spoorthi Kulkarni (MIS)" userId="S::kulkars1@moodys.com::178acc3a-8c8f-4439-a9b1-88379d31a731" providerId="AD" clId="Web-{BD79D479-2C06-2606-1674-2486597A844D}" dt="2023-08-04T12:36:48.348" v="1315" actId="20577"/>
        <pc:sldMkLst>
          <pc:docMk/>
          <pc:sldMk cId="4219410970" sldId="267"/>
        </pc:sldMkLst>
        <pc:spChg chg="mod">
          <ac:chgData name="Spoorthi Kulkarni (MIS)" userId="S::kulkars1@moodys.com::178acc3a-8c8f-4439-a9b1-88379d31a731" providerId="AD" clId="Web-{BD79D479-2C06-2606-1674-2486597A844D}" dt="2023-08-04T12:36:48.348" v="1315" actId="20577"/>
          <ac:spMkLst>
            <pc:docMk/>
            <pc:sldMk cId="4219410970" sldId="267"/>
            <ac:spMk id="3" creationId="{68FDFF87-6288-B2D0-832B-42615EAC0407}"/>
          </ac:spMkLst>
        </pc:spChg>
        <pc:spChg chg="del">
          <ac:chgData name="Spoorthi Kulkarni (MIS)" userId="S::kulkars1@moodys.com::178acc3a-8c8f-4439-a9b1-88379d31a731" providerId="AD" clId="Web-{BD79D479-2C06-2606-1674-2486597A844D}" dt="2023-08-04T12:34:18.016" v="1297"/>
          <ac:spMkLst>
            <pc:docMk/>
            <pc:sldMk cId="4219410970" sldId="267"/>
            <ac:spMk id="4" creationId="{0FEB1F40-CAA2-2C42-8D93-CA1AC70E5C16}"/>
          </ac:spMkLst>
        </pc:spChg>
      </pc:sldChg>
      <pc:sldChg chg="addSp delSp modSp">
        <pc:chgData name="Spoorthi Kulkarni (MIS)" userId="S::kulkars1@moodys.com::178acc3a-8c8f-4439-a9b1-88379d31a731" providerId="AD" clId="Web-{BD79D479-2C06-2606-1674-2486597A844D}" dt="2023-08-04T12:54:47.950" v="1347"/>
        <pc:sldMkLst>
          <pc:docMk/>
          <pc:sldMk cId="2328161356" sldId="268"/>
        </pc:sldMkLst>
        <pc:spChg chg="del">
          <ac:chgData name="Spoorthi Kulkarni (MIS)" userId="S::kulkars1@moodys.com::178acc3a-8c8f-4439-a9b1-88379d31a731" providerId="AD" clId="Web-{BD79D479-2C06-2606-1674-2486597A844D}" dt="2023-08-04T12:54:47.950" v="1347"/>
          <ac:spMkLst>
            <pc:docMk/>
            <pc:sldMk cId="2328161356" sldId="268"/>
            <ac:spMk id="3" creationId="{68FDFF87-6288-B2D0-832B-42615EAC0407}"/>
          </ac:spMkLst>
        </pc:spChg>
        <pc:picChg chg="add mod ord">
          <ac:chgData name="Spoorthi Kulkarni (MIS)" userId="S::kulkars1@moodys.com::178acc3a-8c8f-4439-a9b1-88379d31a731" providerId="AD" clId="Web-{BD79D479-2C06-2606-1674-2486597A844D}" dt="2023-08-04T12:54:47.950" v="1347"/>
          <ac:picMkLst>
            <pc:docMk/>
            <pc:sldMk cId="2328161356" sldId="268"/>
            <ac:picMk id="4" creationId="{3A1B5159-D69D-0757-E409-BA42FC3E4F9D}"/>
          </ac:picMkLst>
        </pc:picChg>
      </pc:sldChg>
      <pc:sldChg chg="delSp modSp">
        <pc:chgData name="Spoorthi Kulkarni (MIS)" userId="S::kulkars1@moodys.com::178acc3a-8c8f-4439-a9b1-88379d31a731" providerId="AD" clId="Web-{BD79D479-2C06-2606-1674-2486597A844D}" dt="2023-08-04T12:36:56.598" v="1327" actId="20577"/>
        <pc:sldMkLst>
          <pc:docMk/>
          <pc:sldMk cId="890890472" sldId="269"/>
        </pc:sldMkLst>
        <pc:spChg chg="mod">
          <ac:chgData name="Spoorthi Kulkarni (MIS)" userId="S::kulkars1@moodys.com::178acc3a-8c8f-4439-a9b1-88379d31a731" providerId="AD" clId="Web-{BD79D479-2C06-2606-1674-2486597A844D}" dt="2023-08-04T12:36:56.598" v="1327" actId="20577"/>
          <ac:spMkLst>
            <pc:docMk/>
            <pc:sldMk cId="890890472" sldId="269"/>
            <ac:spMk id="3" creationId="{68FDFF87-6288-B2D0-832B-42615EAC0407}"/>
          </ac:spMkLst>
        </pc:spChg>
        <pc:spChg chg="del">
          <ac:chgData name="Spoorthi Kulkarni (MIS)" userId="S::kulkars1@moodys.com::178acc3a-8c8f-4439-a9b1-88379d31a731" providerId="AD" clId="Web-{BD79D479-2C06-2606-1674-2486597A844D}" dt="2023-08-04T12:34:25.595" v="1298"/>
          <ac:spMkLst>
            <pc:docMk/>
            <pc:sldMk cId="890890472" sldId="269"/>
            <ac:spMk id="4" creationId="{9173D2F3-9D45-BB8A-1BF3-C7DC627804FC}"/>
          </ac:spMkLst>
        </pc:spChg>
      </pc:sldChg>
      <pc:sldChg chg="del">
        <pc:chgData name="Spoorthi Kulkarni (MIS)" userId="S::kulkars1@moodys.com::178acc3a-8c8f-4439-a9b1-88379d31a731" providerId="AD" clId="Web-{BD79D479-2C06-2606-1674-2486597A844D}" dt="2023-08-04T12:36:23.722" v="1305"/>
        <pc:sldMkLst>
          <pc:docMk/>
          <pc:sldMk cId="4020267788" sldId="270"/>
        </pc:sldMkLst>
      </pc:sldChg>
      <pc:sldChg chg="delSp modSp">
        <pc:chgData name="Spoorthi Kulkarni (MIS)" userId="S::kulkars1@moodys.com::178acc3a-8c8f-4439-a9b1-88379d31a731" providerId="AD" clId="Web-{BD79D479-2C06-2606-1674-2486597A844D}" dt="2023-08-04T12:37:02.614" v="1335" actId="20577"/>
        <pc:sldMkLst>
          <pc:docMk/>
          <pc:sldMk cId="1621637293" sldId="271"/>
        </pc:sldMkLst>
        <pc:spChg chg="mod">
          <ac:chgData name="Spoorthi Kulkarni (MIS)" userId="S::kulkars1@moodys.com::178acc3a-8c8f-4439-a9b1-88379d31a731" providerId="AD" clId="Web-{BD79D479-2C06-2606-1674-2486597A844D}" dt="2023-08-04T12:37:02.614" v="1335" actId="20577"/>
          <ac:spMkLst>
            <pc:docMk/>
            <pc:sldMk cId="1621637293" sldId="271"/>
            <ac:spMk id="3" creationId="{68FDFF87-6288-B2D0-832B-42615EAC0407}"/>
          </ac:spMkLst>
        </pc:spChg>
        <pc:spChg chg="del">
          <ac:chgData name="Spoorthi Kulkarni (MIS)" userId="S::kulkars1@moodys.com::178acc3a-8c8f-4439-a9b1-88379d31a731" providerId="AD" clId="Web-{BD79D479-2C06-2606-1674-2486597A844D}" dt="2023-08-04T12:34:37.892" v="1299"/>
          <ac:spMkLst>
            <pc:docMk/>
            <pc:sldMk cId="1621637293" sldId="271"/>
            <ac:spMk id="4" creationId="{84D22036-F68D-C8A0-E921-B129C01197A6}"/>
          </ac:spMkLst>
        </pc:spChg>
      </pc:sldChg>
      <pc:sldChg chg="del">
        <pc:chgData name="Spoorthi Kulkarni (MIS)" userId="S::kulkars1@moodys.com::178acc3a-8c8f-4439-a9b1-88379d31a731" providerId="AD" clId="Web-{BD79D479-2C06-2606-1674-2486597A844D}" dt="2023-08-04T12:36:18.425" v="1304"/>
        <pc:sldMkLst>
          <pc:docMk/>
          <pc:sldMk cId="3492977779" sldId="272"/>
        </pc:sldMkLst>
      </pc:sldChg>
      <pc:sldChg chg="delSp modSp">
        <pc:chgData name="Spoorthi Kulkarni (MIS)" userId="S::kulkars1@moodys.com::178acc3a-8c8f-4439-a9b1-88379d31a731" providerId="AD" clId="Web-{BD79D479-2C06-2606-1674-2486597A844D}" dt="2023-08-04T12:37:11.051" v="1346" actId="20577"/>
        <pc:sldMkLst>
          <pc:docMk/>
          <pc:sldMk cId="3409202409" sldId="273"/>
        </pc:sldMkLst>
        <pc:spChg chg="mod">
          <ac:chgData name="Spoorthi Kulkarni (MIS)" userId="S::kulkars1@moodys.com::178acc3a-8c8f-4439-a9b1-88379d31a731" providerId="AD" clId="Web-{BD79D479-2C06-2606-1674-2486597A844D}" dt="2023-08-04T12:37:11.051" v="1346" actId="20577"/>
          <ac:spMkLst>
            <pc:docMk/>
            <pc:sldMk cId="3409202409" sldId="273"/>
            <ac:spMk id="3" creationId="{68FDFF87-6288-B2D0-832B-42615EAC0407}"/>
          </ac:spMkLst>
        </pc:spChg>
        <pc:spChg chg="del">
          <ac:chgData name="Spoorthi Kulkarni (MIS)" userId="S::kulkars1@moodys.com::178acc3a-8c8f-4439-a9b1-88379d31a731" providerId="AD" clId="Web-{BD79D479-2C06-2606-1674-2486597A844D}" dt="2023-08-04T12:34:41.626" v="1300"/>
          <ac:spMkLst>
            <pc:docMk/>
            <pc:sldMk cId="3409202409" sldId="273"/>
            <ac:spMk id="4" creationId="{9173D2F3-9D45-BB8A-1BF3-C7DC627804FC}"/>
          </ac:spMkLst>
        </pc:spChg>
      </pc:sldChg>
      <pc:sldChg chg="del">
        <pc:chgData name="Spoorthi Kulkarni (MIS)" userId="S::kulkars1@moodys.com::178acc3a-8c8f-4439-a9b1-88379d31a731" providerId="AD" clId="Web-{BD79D479-2C06-2606-1674-2486597A844D}" dt="2023-08-04T12:36:09.737" v="1303"/>
        <pc:sldMkLst>
          <pc:docMk/>
          <pc:sldMk cId="3407516488" sldId="274"/>
        </pc:sldMkLst>
      </pc:sldChg>
      <pc:sldChg chg="delSp modSp">
        <pc:chgData name="Spoorthi Kulkarni (MIS)" userId="S::kulkars1@moodys.com::178acc3a-8c8f-4439-a9b1-88379d31a731" providerId="AD" clId="Web-{BD79D479-2C06-2606-1674-2486597A844D}" dt="2023-08-04T12:55:08.513" v="1358" actId="20577"/>
        <pc:sldMkLst>
          <pc:docMk/>
          <pc:sldMk cId="760017415" sldId="275"/>
        </pc:sldMkLst>
        <pc:spChg chg="mod">
          <ac:chgData name="Spoorthi Kulkarni (MIS)" userId="S::kulkars1@moodys.com::178acc3a-8c8f-4439-a9b1-88379d31a731" providerId="AD" clId="Web-{BD79D479-2C06-2606-1674-2486597A844D}" dt="2023-08-04T12:55:08.513" v="1358" actId="20577"/>
          <ac:spMkLst>
            <pc:docMk/>
            <pc:sldMk cId="760017415" sldId="275"/>
            <ac:spMk id="3" creationId="{68FDFF87-6288-B2D0-832B-42615EAC0407}"/>
          </ac:spMkLst>
        </pc:spChg>
        <pc:spChg chg="del">
          <ac:chgData name="Spoorthi Kulkarni (MIS)" userId="S::kulkars1@moodys.com::178acc3a-8c8f-4439-a9b1-88379d31a731" providerId="AD" clId="Web-{BD79D479-2C06-2606-1674-2486597A844D}" dt="2023-08-04T12:34:46.611" v="1301"/>
          <ac:spMkLst>
            <pc:docMk/>
            <pc:sldMk cId="760017415" sldId="275"/>
            <ac:spMk id="4" creationId="{84D22036-F68D-C8A0-E921-B129C01197A6}"/>
          </ac:spMkLst>
        </pc:spChg>
      </pc:sldChg>
      <pc:sldChg chg="del">
        <pc:chgData name="Spoorthi Kulkarni (MIS)" userId="S::kulkars1@moodys.com::178acc3a-8c8f-4439-a9b1-88379d31a731" providerId="AD" clId="Web-{BD79D479-2C06-2606-1674-2486597A844D}" dt="2023-08-04T12:36:05.472" v="1302"/>
        <pc:sldMkLst>
          <pc:docMk/>
          <pc:sldMk cId="1442676294" sldId="276"/>
        </pc:sldMkLst>
      </pc:sldChg>
      <pc:sldChg chg="modSp">
        <pc:chgData name="Spoorthi Kulkarni (MIS)" userId="S::kulkars1@moodys.com::178acc3a-8c8f-4439-a9b1-88379d31a731" providerId="AD" clId="Web-{BD79D479-2C06-2606-1674-2486597A844D}" dt="2023-08-02T09:35:25.105" v="380" actId="20577"/>
        <pc:sldMkLst>
          <pc:docMk/>
          <pc:sldMk cId="4290087766" sldId="281"/>
        </pc:sldMkLst>
        <pc:spChg chg="mod">
          <ac:chgData name="Spoorthi Kulkarni (MIS)" userId="S::kulkars1@moodys.com::178acc3a-8c8f-4439-a9b1-88379d31a731" providerId="AD" clId="Web-{BD79D479-2C06-2606-1674-2486597A844D}" dt="2023-08-02T09:35:25.105" v="380" actId="20577"/>
          <ac:spMkLst>
            <pc:docMk/>
            <pc:sldMk cId="4290087766" sldId="281"/>
            <ac:spMk id="2" creationId="{51F5A096-F82A-1EFC-4B3A-3B499D96FA81}"/>
          </ac:spMkLst>
        </pc:spChg>
      </pc:sldChg>
      <pc:sldChg chg="modSp del">
        <pc:chgData name="Spoorthi Kulkarni (MIS)" userId="S::kulkars1@moodys.com::178acc3a-8c8f-4439-a9b1-88379d31a731" providerId="AD" clId="Web-{BD79D479-2C06-2606-1674-2486597A844D}" dt="2023-08-04T10:03:20.510" v="644"/>
        <pc:sldMkLst>
          <pc:docMk/>
          <pc:sldMk cId="1268822452" sldId="282"/>
        </pc:sldMkLst>
        <pc:spChg chg="mod">
          <ac:chgData name="Spoorthi Kulkarni (MIS)" userId="S::kulkars1@moodys.com::178acc3a-8c8f-4439-a9b1-88379d31a731" providerId="AD" clId="Web-{BD79D479-2C06-2606-1674-2486597A844D}" dt="2023-08-02T10:29:33.411" v="632" actId="20577"/>
          <ac:spMkLst>
            <pc:docMk/>
            <pc:sldMk cId="1268822452" sldId="282"/>
            <ac:spMk id="2" creationId="{E03A1F56-92AA-7867-5C17-D1E37D81C3BD}"/>
          </ac:spMkLst>
        </pc:spChg>
        <pc:spChg chg="mod">
          <ac:chgData name="Spoorthi Kulkarni (MIS)" userId="S::kulkars1@moodys.com::178acc3a-8c8f-4439-a9b1-88379d31a731" providerId="AD" clId="Web-{BD79D479-2C06-2606-1674-2486597A844D}" dt="2023-08-02T10:29:52.881" v="639" actId="20577"/>
          <ac:spMkLst>
            <pc:docMk/>
            <pc:sldMk cId="1268822452" sldId="282"/>
            <ac:spMk id="3" creationId="{D2942DCF-9BC4-E214-8C33-C05C9354C814}"/>
          </ac:spMkLst>
        </pc:spChg>
      </pc:sldChg>
      <pc:sldChg chg="modSp">
        <pc:chgData name="Spoorthi Kulkarni (MIS)" userId="S::kulkars1@moodys.com::178acc3a-8c8f-4439-a9b1-88379d31a731" providerId="AD" clId="Web-{BD79D479-2C06-2606-1674-2486597A844D}" dt="2023-08-04T12:04:09.362" v="725" actId="20577"/>
        <pc:sldMkLst>
          <pc:docMk/>
          <pc:sldMk cId="321927179" sldId="283"/>
        </pc:sldMkLst>
        <pc:spChg chg="mod">
          <ac:chgData name="Spoorthi Kulkarni (MIS)" userId="S::kulkars1@moodys.com::178acc3a-8c8f-4439-a9b1-88379d31a731" providerId="AD" clId="Web-{BD79D479-2C06-2606-1674-2486597A844D}" dt="2023-08-04T10:04:07.199" v="653" actId="20577"/>
          <ac:spMkLst>
            <pc:docMk/>
            <pc:sldMk cId="321927179" sldId="283"/>
            <ac:spMk id="2" creationId="{64A39099-026F-7CFF-47D6-7D68055D413D}"/>
          </ac:spMkLst>
        </pc:spChg>
        <pc:spChg chg="mod">
          <ac:chgData name="Spoorthi Kulkarni (MIS)" userId="S::kulkars1@moodys.com::178acc3a-8c8f-4439-a9b1-88379d31a731" providerId="AD" clId="Web-{BD79D479-2C06-2606-1674-2486597A844D}" dt="2023-08-04T12:04:09.362" v="725" actId="20577"/>
          <ac:spMkLst>
            <pc:docMk/>
            <pc:sldMk cId="321927179" sldId="283"/>
            <ac:spMk id="3" creationId="{E5BD1BF9-8635-7A74-7386-633403EC414E}"/>
          </ac:spMkLst>
        </pc:spChg>
      </pc:sldChg>
      <pc:sldChg chg="modSp">
        <pc:chgData name="Spoorthi Kulkarni (MIS)" userId="S::kulkars1@moodys.com::178acc3a-8c8f-4439-a9b1-88379d31a731" providerId="AD" clId="Web-{BD79D479-2C06-2606-1674-2486597A844D}" dt="2023-08-04T12:19:55.619" v="1145" actId="14100"/>
        <pc:sldMkLst>
          <pc:docMk/>
          <pc:sldMk cId="3241539632" sldId="285"/>
        </pc:sldMkLst>
        <pc:spChg chg="mod">
          <ac:chgData name="Spoorthi Kulkarni (MIS)" userId="S::kulkars1@moodys.com::178acc3a-8c8f-4439-a9b1-88379d31a731" providerId="AD" clId="Web-{BD79D479-2C06-2606-1674-2486597A844D}" dt="2023-08-04T12:19:55.619" v="1145" actId="14100"/>
          <ac:spMkLst>
            <pc:docMk/>
            <pc:sldMk cId="3241539632" sldId="285"/>
            <ac:spMk id="2" creationId="{590A3669-FC20-A360-44D8-83789DD6BEE5}"/>
          </ac:spMkLst>
        </pc:spChg>
      </pc:sldChg>
      <pc:sldChg chg="modSp">
        <pc:chgData name="Spoorthi Kulkarni (MIS)" userId="S::kulkars1@moodys.com::178acc3a-8c8f-4439-a9b1-88379d31a731" providerId="AD" clId="Web-{BD79D479-2C06-2606-1674-2486597A844D}" dt="2023-08-04T12:20:08.369" v="1152" actId="14100"/>
        <pc:sldMkLst>
          <pc:docMk/>
          <pc:sldMk cId="3362076854" sldId="286"/>
        </pc:sldMkLst>
        <pc:spChg chg="mod">
          <ac:chgData name="Spoorthi Kulkarni (MIS)" userId="S::kulkars1@moodys.com::178acc3a-8c8f-4439-a9b1-88379d31a731" providerId="AD" clId="Web-{BD79D479-2C06-2606-1674-2486597A844D}" dt="2023-08-04T12:20:08.369" v="1152" actId="14100"/>
          <ac:spMkLst>
            <pc:docMk/>
            <pc:sldMk cId="3362076854" sldId="286"/>
            <ac:spMk id="2" creationId="{590A3669-FC20-A360-44D8-83789DD6BEE5}"/>
          </ac:spMkLst>
        </pc:spChg>
      </pc:sldChg>
      <pc:sldChg chg="modSp del">
        <pc:chgData name="Spoorthi Kulkarni (MIS)" userId="S::kulkars1@moodys.com::178acc3a-8c8f-4439-a9b1-88379d31a731" providerId="AD" clId="Web-{BD79D479-2C06-2606-1674-2486597A844D}" dt="2023-08-04T12:25:09.782" v="1189"/>
        <pc:sldMkLst>
          <pc:docMk/>
          <pc:sldMk cId="4289950666" sldId="287"/>
        </pc:sldMkLst>
        <pc:spChg chg="mod">
          <ac:chgData name="Spoorthi Kulkarni (MIS)" userId="S::kulkars1@moodys.com::178acc3a-8c8f-4439-a9b1-88379d31a731" providerId="AD" clId="Web-{BD79D479-2C06-2606-1674-2486597A844D}" dt="2023-08-04T12:24:57.313" v="1185" actId="20577"/>
          <ac:spMkLst>
            <pc:docMk/>
            <pc:sldMk cId="4289950666" sldId="287"/>
            <ac:spMk id="2" creationId="{590A3669-FC20-A360-44D8-83789DD6BEE5}"/>
          </ac:spMkLst>
        </pc:spChg>
        <pc:spChg chg="mod">
          <ac:chgData name="Spoorthi Kulkarni (MIS)" userId="S::kulkars1@moodys.com::178acc3a-8c8f-4439-a9b1-88379d31a731" providerId="AD" clId="Web-{BD79D479-2C06-2606-1674-2486597A844D}" dt="2023-08-04T12:24:43.438" v="1184" actId="20577"/>
          <ac:spMkLst>
            <pc:docMk/>
            <pc:sldMk cId="4289950666" sldId="287"/>
            <ac:spMk id="3" creationId="{68FDFF87-6288-B2D0-832B-42615EAC0407}"/>
          </ac:spMkLst>
        </pc:spChg>
      </pc:sldChg>
      <pc:sldChg chg="del">
        <pc:chgData name="Spoorthi Kulkarni (MIS)" userId="S::kulkars1@moodys.com::178acc3a-8c8f-4439-a9b1-88379d31a731" providerId="AD" clId="Web-{BD79D479-2C06-2606-1674-2486597A844D}" dt="2023-08-04T12:26:18.034" v="1236"/>
        <pc:sldMkLst>
          <pc:docMk/>
          <pc:sldMk cId="3992449428" sldId="288"/>
        </pc:sldMkLst>
      </pc:sldChg>
      <pc:sldChg chg="modSp">
        <pc:chgData name="Spoorthi Kulkarni (MIS)" userId="S::kulkars1@moodys.com::178acc3a-8c8f-4439-a9b1-88379d31a731" providerId="AD" clId="Web-{BD79D479-2C06-2606-1674-2486597A844D}" dt="2023-08-04T12:33:52.781" v="1281" actId="20577"/>
        <pc:sldMkLst>
          <pc:docMk/>
          <pc:sldMk cId="2038834891" sldId="289"/>
        </pc:sldMkLst>
        <pc:spChg chg="mod">
          <ac:chgData name="Spoorthi Kulkarni (MIS)" userId="S::kulkars1@moodys.com::178acc3a-8c8f-4439-a9b1-88379d31a731" providerId="AD" clId="Web-{BD79D479-2C06-2606-1674-2486597A844D}" dt="2023-08-04T12:32:04.998" v="1266" actId="20577"/>
          <ac:spMkLst>
            <pc:docMk/>
            <pc:sldMk cId="2038834891" sldId="289"/>
            <ac:spMk id="2" creationId="{590A3669-FC20-A360-44D8-83789DD6BEE5}"/>
          </ac:spMkLst>
        </pc:spChg>
        <pc:spChg chg="mod">
          <ac:chgData name="Spoorthi Kulkarni (MIS)" userId="S::kulkars1@moodys.com::178acc3a-8c8f-4439-a9b1-88379d31a731" providerId="AD" clId="Web-{BD79D479-2C06-2606-1674-2486597A844D}" dt="2023-08-04T12:33:52.781" v="1281" actId="20577"/>
          <ac:spMkLst>
            <pc:docMk/>
            <pc:sldMk cId="2038834891" sldId="289"/>
            <ac:spMk id="3" creationId="{68FDFF87-6288-B2D0-832B-42615EAC0407}"/>
          </ac:spMkLst>
        </pc:spChg>
      </pc:sldChg>
      <pc:sldChg chg="del">
        <pc:chgData name="Spoorthi Kulkarni (MIS)" userId="S::kulkars1@moodys.com::178acc3a-8c8f-4439-a9b1-88379d31a731" providerId="AD" clId="Web-{BD79D479-2C06-2606-1674-2486597A844D}" dt="2023-08-04T12:26:13.940" v="1235"/>
        <pc:sldMkLst>
          <pc:docMk/>
          <pc:sldMk cId="3119994133" sldId="290"/>
        </pc:sldMkLst>
      </pc:sldChg>
      <pc:sldChg chg="del">
        <pc:chgData name="Spoorthi Kulkarni (MIS)" userId="S::kulkars1@moodys.com::178acc3a-8c8f-4439-a9b1-88379d31a731" providerId="AD" clId="Web-{BD79D479-2C06-2606-1674-2486597A844D}" dt="2023-08-04T12:26:22.362" v="1237"/>
        <pc:sldMkLst>
          <pc:docMk/>
          <pc:sldMk cId="3276917715" sldId="291"/>
        </pc:sldMkLst>
      </pc:sldChg>
      <pc:sldChg chg="modSp">
        <pc:chgData name="Spoorthi Kulkarni (MIS)" userId="S::kulkars1@moodys.com::178acc3a-8c8f-4439-a9b1-88379d31a731" providerId="AD" clId="Web-{BD79D479-2C06-2606-1674-2486597A844D}" dt="2023-08-02T09:08:50.867" v="3" actId="20577"/>
        <pc:sldMkLst>
          <pc:docMk/>
          <pc:sldMk cId="628367778" sldId="294"/>
        </pc:sldMkLst>
        <pc:spChg chg="mod">
          <ac:chgData name="Spoorthi Kulkarni (MIS)" userId="S::kulkars1@moodys.com::178acc3a-8c8f-4439-a9b1-88379d31a731" providerId="AD" clId="Web-{BD79D479-2C06-2606-1674-2486597A844D}" dt="2023-08-02T09:08:50.867" v="3" actId="20577"/>
          <ac:spMkLst>
            <pc:docMk/>
            <pc:sldMk cId="628367778" sldId="294"/>
            <ac:spMk id="5" creationId="{4F3394B8-174A-11C0-AC7D-F0BA984E9969}"/>
          </ac:spMkLst>
        </pc:spChg>
      </pc:sldChg>
      <pc:sldChg chg="modSp">
        <pc:chgData name="Spoorthi Kulkarni (MIS)" userId="S::kulkars1@moodys.com::178acc3a-8c8f-4439-a9b1-88379d31a731" providerId="AD" clId="Web-{BD79D479-2C06-2606-1674-2486597A844D}" dt="2023-08-02T09:09:09.149" v="7" actId="20577"/>
        <pc:sldMkLst>
          <pc:docMk/>
          <pc:sldMk cId="3417571080" sldId="296"/>
        </pc:sldMkLst>
        <pc:spChg chg="mod">
          <ac:chgData name="Spoorthi Kulkarni (MIS)" userId="S::kulkars1@moodys.com::178acc3a-8c8f-4439-a9b1-88379d31a731" providerId="AD" clId="Web-{BD79D479-2C06-2606-1674-2486597A844D}" dt="2023-08-02T09:09:09.149" v="7" actId="20577"/>
          <ac:spMkLst>
            <pc:docMk/>
            <pc:sldMk cId="3417571080" sldId="296"/>
            <ac:spMk id="3" creationId="{A489B346-E54F-295B-8D83-8542D597FB25}"/>
          </ac:spMkLst>
        </pc:spChg>
      </pc:sldChg>
      <pc:sldChg chg="addSp delSp modSp mod setBg">
        <pc:chgData name="Spoorthi Kulkarni (MIS)" userId="S::kulkars1@moodys.com::178acc3a-8c8f-4439-a9b1-88379d31a731" providerId="AD" clId="Web-{BD79D479-2C06-2606-1674-2486597A844D}" dt="2023-08-02T09:11:32.388" v="33" actId="14100"/>
        <pc:sldMkLst>
          <pc:docMk/>
          <pc:sldMk cId="2098643457" sldId="298"/>
        </pc:sldMkLst>
        <pc:spChg chg="mod">
          <ac:chgData name="Spoorthi Kulkarni (MIS)" userId="S::kulkars1@moodys.com::178acc3a-8c8f-4439-a9b1-88379d31a731" providerId="AD" clId="Web-{BD79D479-2C06-2606-1674-2486597A844D}" dt="2023-08-02T09:11:25.982" v="32" actId="20577"/>
          <ac:spMkLst>
            <pc:docMk/>
            <pc:sldMk cId="2098643457" sldId="298"/>
            <ac:spMk id="2" creationId="{F2456180-04A0-A718-7B17-9038C0A5FF80}"/>
          </ac:spMkLst>
        </pc:spChg>
        <pc:spChg chg="mod ord">
          <ac:chgData name="Spoorthi Kulkarni (MIS)" userId="S::kulkars1@moodys.com::178acc3a-8c8f-4439-a9b1-88379d31a731" providerId="AD" clId="Web-{BD79D479-2C06-2606-1674-2486597A844D}" dt="2023-08-02T09:11:17.669" v="28" actId="20577"/>
          <ac:spMkLst>
            <pc:docMk/>
            <pc:sldMk cId="2098643457" sldId="298"/>
            <ac:spMk id="3" creationId="{DD8B195F-0F32-8C52-63E0-C6B42B7873E3}"/>
          </ac:spMkLst>
        </pc:spChg>
        <pc:spChg chg="add del">
          <ac:chgData name="Spoorthi Kulkarni (MIS)" userId="S::kulkars1@moodys.com::178acc3a-8c8f-4439-a9b1-88379d31a731" providerId="AD" clId="Web-{BD79D479-2C06-2606-1674-2486597A844D}" dt="2023-08-02T09:10:38.652" v="18"/>
          <ac:spMkLst>
            <pc:docMk/>
            <pc:sldMk cId="2098643457" sldId="298"/>
            <ac:spMk id="9" creationId="{1A95671B-3CC6-4792-9114-B74FAEA224E6}"/>
          </ac:spMkLst>
        </pc:spChg>
        <pc:spChg chg="add del">
          <ac:chgData name="Spoorthi Kulkarni (MIS)" userId="S::kulkars1@moodys.com::178acc3a-8c8f-4439-a9b1-88379d31a731" providerId="AD" clId="Web-{BD79D479-2C06-2606-1674-2486597A844D}" dt="2023-08-02T09:10:57.481" v="24"/>
          <ac:spMkLst>
            <pc:docMk/>
            <pc:sldMk cId="2098643457" sldId="298"/>
            <ac:spMk id="11" creationId="{CD8B4F24-440B-49E9-B85D-733523DC064B}"/>
          </ac:spMkLst>
        </pc:spChg>
        <pc:spChg chg="add del">
          <ac:chgData name="Spoorthi Kulkarni (MIS)" userId="S::kulkars1@moodys.com::178acc3a-8c8f-4439-a9b1-88379d31a731" providerId="AD" clId="Web-{BD79D479-2C06-2606-1674-2486597A844D}" dt="2023-08-02T09:10:57.481" v="24"/>
          <ac:spMkLst>
            <pc:docMk/>
            <pc:sldMk cId="2098643457" sldId="298"/>
            <ac:spMk id="12" creationId="{2B97F24A-32CE-4C1C-A50D-3016B394DCFB}"/>
          </ac:spMkLst>
        </pc:spChg>
        <pc:spChg chg="add del">
          <ac:chgData name="Spoorthi Kulkarni (MIS)" userId="S::kulkars1@moodys.com::178acc3a-8c8f-4439-a9b1-88379d31a731" providerId="AD" clId="Web-{BD79D479-2C06-2606-1674-2486597A844D}" dt="2023-08-02T09:10:57.465" v="23"/>
          <ac:spMkLst>
            <pc:docMk/>
            <pc:sldMk cId="2098643457" sldId="298"/>
            <ac:spMk id="17" creationId="{0D7B6173-1D58-48E2-83CF-37350F315F75}"/>
          </ac:spMkLst>
        </pc:spChg>
        <pc:spChg chg="add del">
          <ac:chgData name="Spoorthi Kulkarni (MIS)" userId="S::kulkars1@moodys.com::178acc3a-8c8f-4439-a9b1-88379d31a731" providerId="AD" clId="Web-{BD79D479-2C06-2606-1674-2486597A844D}" dt="2023-08-02T09:10:57.465" v="23"/>
          <ac:spMkLst>
            <pc:docMk/>
            <pc:sldMk cId="2098643457" sldId="298"/>
            <ac:spMk id="19" creationId="{02EBFA83-D4DB-4CA0-B229-9E44634D7FE9}"/>
          </ac:spMkLst>
        </pc:spChg>
        <pc:spChg chg="add del">
          <ac:chgData name="Spoorthi Kulkarni (MIS)" userId="S::kulkars1@moodys.com::178acc3a-8c8f-4439-a9b1-88379d31a731" providerId="AD" clId="Web-{BD79D479-2C06-2606-1674-2486597A844D}" dt="2023-08-02T09:10:57.465" v="23"/>
          <ac:spMkLst>
            <pc:docMk/>
            <pc:sldMk cId="2098643457" sldId="298"/>
            <ac:spMk id="23" creationId="{21BDEC81-16A7-4451-B893-C15000083B77}"/>
          </ac:spMkLst>
        </pc:spChg>
        <pc:spChg chg="add del">
          <ac:chgData name="Spoorthi Kulkarni (MIS)" userId="S::kulkars1@moodys.com::178acc3a-8c8f-4439-a9b1-88379d31a731" providerId="AD" clId="Web-{BD79D479-2C06-2606-1674-2486597A844D}" dt="2023-08-02T09:10:57.465" v="23"/>
          <ac:spMkLst>
            <pc:docMk/>
            <pc:sldMk cId="2098643457" sldId="298"/>
            <ac:spMk id="25" creationId="{26A515A1-4D80-430E-BE0A-71A290516A82}"/>
          </ac:spMkLst>
        </pc:spChg>
        <pc:spChg chg="add">
          <ac:chgData name="Spoorthi Kulkarni (MIS)" userId="S::kulkars1@moodys.com::178acc3a-8c8f-4439-a9b1-88379d31a731" providerId="AD" clId="Web-{BD79D479-2C06-2606-1674-2486597A844D}" dt="2023-08-02T09:10:57.481" v="24"/>
          <ac:spMkLst>
            <pc:docMk/>
            <pc:sldMk cId="2098643457" sldId="298"/>
            <ac:spMk id="27" creationId="{2B97F24A-32CE-4C1C-A50D-3016B394DCFB}"/>
          </ac:spMkLst>
        </pc:spChg>
        <pc:spChg chg="add">
          <ac:chgData name="Spoorthi Kulkarni (MIS)" userId="S::kulkars1@moodys.com::178acc3a-8c8f-4439-a9b1-88379d31a731" providerId="AD" clId="Web-{BD79D479-2C06-2606-1674-2486597A844D}" dt="2023-08-02T09:10:57.481" v="24"/>
          <ac:spMkLst>
            <pc:docMk/>
            <pc:sldMk cId="2098643457" sldId="298"/>
            <ac:spMk id="28" creationId="{6357EC4F-235E-4222-A36F-C7878ACE37F2}"/>
          </ac:spMkLst>
        </pc:spChg>
        <pc:picChg chg="add mod">
          <ac:chgData name="Spoorthi Kulkarni (MIS)" userId="S::kulkars1@moodys.com::178acc3a-8c8f-4439-a9b1-88379d31a731" providerId="AD" clId="Web-{BD79D479-2C06-2606-1674-2486597A844D}" dt="2023-08-02T09:11:32.388" v="33" actId="14100"/>
          <ac:picMkLst>
            <pc:docMk/>
            <pc:sldMk cId="2098643457" sldId="298"/>
            <ac:picMk id="4" creationId="{83DFFF57-1DE8-9F15-AC1E-E4C40B184536}"/>
          </ac:picMkLst>
        </pc:picChg>
        <pc:picChg chg="add del">
          <ac:chgData name="Spoorthi Kulkarni (MIS)" userId="S::kulkars1@moodys.com::178acc3a-8c8f-4439-a9b1-88379d31a731" providerId="AD" clId="Web-{BD79D479-2C06-2606-1674-2486597A844D}" dt="2023-08-02T09:10:57.465" v="23"/>
          <ac:picMkLst>
            <pc:docMk/>
            <pc:sldMk cId="2098643457" sldId="298"/>
            <ac:picMk id="21" creationId="{B0DAC8FB-A162-44E3-A606-C855A03A5B09}"/>
          </ac:picMkLst>
        </pc:picChg>
      </pc:sldChg>
      <pc:sldChg chg="modSp">
        <pc:chgData name="Spoorthi Kulkarni (MIS)" userId="S::kulkars1@moodys.com::178acc3a-8c8f-4439-a9b1-88379d31a731" providerId="AD" clId="Web-{BD79D479-2C06-2606-1674-2486597A844D}" dt="2023-08-02T09:35:39.887" v="384" actId="20577"/>
        <pc:sldMkLst>
          <pc:docMk/>
          <pc:sldMk cId="1440557710" sldId="299"/>
        </pc:sldMkLst>
        <pc:spChg chg="mod">
          <ac:chgData name="Spoorthi Kulkarni (MIS)" userId="S::kulkars1@moodys.com::178acc3a-8c8f-4439-a9b1-88379d31a731" providerId="AD" clId="Web-{BD79D479-2C06-2606-1674-2486597A844D}" dt="2023-08-02T09:35:39.887" v="384" actId="20577"/>
          <ac:spMkLst>
            <pc:docMk/>
            <pc:sldMk cId="1440557710" sldId="299"/>
            <ac:spMk id="2" creationId="{51F5A096-F82A-1EFC-4B3A-3B499D96FA81}"/>
          </ac:spMkLst>
        </pc:spChg>
      </pc:sldChg>
      <pc:sldChg chg="modSp">
        <pc:chgData name="Spoorthi Kulkarni (MIS)" userId="S::kulkars1@moodys.com::178acc3a-8c8f-4439-a9b1-88379d31a731" providerId="AD" clId="Web-{BD79D479-2C06-2606-1674-2486597A844D}" dt="2023-08-02T10:00:23.715" v="568" actId="20577"/>
        <pc:sldMkLst>
          <pc:docMk/>
          <pc:sldMk cId="4203919606" sldId="300"/>
        </pc:sldMkLst>
        <pc:spChg chg="mod">
          <ac:chgData name="Spoorthi Kulkarni (MIS)" userId="S::kulkars1@moodys.com::178acc3a-8c8f-4439-a9b1-88379d31a731" providerId="AD" clId="Web-{BD79D479-2C06-2606-1674-2486597A844D}" dt="2023-08-02T09:35:31.699" v="382" actId="20577"/>
          <ac:spMkLst>
            <pc:docMk/>
            <pc:sldMk cId="4203919606" sldId="300"/>
            <ac:spMk id="2" creationId="{D98CE099-9841-1164-91D6-B4BA160FDF6A}"/>
          </ac:spMkLst>
        </pc:spChg>
        <pc:spChg chg="mod">
          <ac:chgData name="Spoorthi Kulkarni (MIS)" userId="S::kulkars1@moodys.com::178acc3a-8c8f-4439-a9b1-88379d31a731" providerId="AD" clId="Web-{BD79D479-2C06-2606-1674-2486597A844D}" dt="2023-08-02T10:00:23.715" v="568" actId="20577"/>
          <ac:spMkLst>
            <pc:docMk/>
            <pc:sldMk cId="4203919606" sldId="300"/>
            <ac:spMk id="6" creationId="{F582EAE0-E6FD-B94C-E452-07A3DDA4821D}"/>
          </ac:spMkLst>
        </pc:spChg>
      </pc:sldChg>
      <pc:sldChg chg="modSp new">
        <pc:chgData name="Spoorthi Kulkarni (MIS)" userId="S::kulkars1@moodys.com::178acc3a-8c8f-4439-a9b1-88379d31a731" providerId="AD" clId="Web-{BD79D479-2C06-2606-1674-2486597A844D}" dt="2023-08-02T09:13:47.939" v="184" actId="20577"/>
        <pc:sldMkLst>
          <pc:docMk/>
          <pc:sldMk cId="2761077501" sldId="301"/>
        </pc:sldMkLst>
        <pc:spChg chg="mod">
          <ac:chgData name="Spoorthi Kulkarni (MIS)" userId="S::kulkars1@moodys.com::178acc3a-8c8f-4439-a9b1-88379d31a731" providerId="AD" clId="Web-{BD79D479-2C06-2606-1674-2486597A844D}" dt="2023-08-02T09:11:53.295" v="65" actId="20577"/>
          <ac:spMkLst>
            <pc:docMk/>
            <pc:sldMk cId="2761077501" sldId="301"/>
            <ac:spMk id="2" creationId="{3F992EA3-9098-50D1-159B-3996589842B2}"/>
          </ac:spMkLst>
        </pc:spChg>
        <pc:spChg chg="mod">
          <ac:chgData name="Spoorthi Kulkarni (MIS)" userId="S::kulkars1@moodys.com::178acc3a-8c8f-4439-a9b1-88379d31a731" providerId="AD" clId="Web-{BD79D479-2C06-2606-1674-2486597A844D}" dt="2023-08-02T09:13:47.939" v="184" actId="20577"/>
          <ac:spMkLst>
            <pc:docMk/>
            <pc:sldMk cId="2761077501" sldId="301"/>
            <ac:spMk id="3" creationId="{7E5142A4-C73D-A2F8-2FED-1E98823F62B7}"/>
          </ac:spMkLst>
        </pc:spChg>
      </pc:sldChg>
      <pc:sldChg chg="addSp delSp modSp new">
        <pc:chgData name="Spoorthi Kulkarni (MIS)" userId="S::kulkars1@moodys.com::178acc3a-8c8f-4439-a9b1-88379d31a731" providerId="AD" clId="Web-{BD79D479-2C06-2606-1674-2486597A844D}" dt="2023-08-02T09:14:21.690" v="190"/>
        <pc:sldMkLst>
          <pc:docMk/>
          <pc:sldMk cId="3356839689" sldId="302"/>
        </pc:sldMkLst>
        <pc:spChg chg="mod">
          <ac:chgData name="Spoorthi Kulkarni (MIS)" userId="S::kulkars1@moodys.com::178acc3a-8c8f-4439-a9b1-88379d31a731" providerId="AD" clId="Web-{BD79D479-2C06-2606-1674-2486597A844D}" dt="2023-08-02T09:14:11.534" v="187" actId="20577"/>
          <ac:spMkLst>
            <pc:docMk/>
            <pc:sldMk cId="3356839689" sldId="302"/>
            <ac:spMk id="2" creationId="{253677F8-EA9E-8310-27D1-D7A11518141F}"/>
          </ac:spMkLst>
        </pc:spChg>
        <pc:spChg chg="del mod">
          <ac:chgData name="Spoorthi Kulkarni (MIS)" userId="S::kulkars1@moodys.com::178acc3a-8c8f-4439-a9b1-88379d31a731" providerId="AD" clId="Web-{BD79D479-2C06-2606-1674-2486597A844D}" dt="2023-08-02T09:14:21.690" v="190"/>
          <ac:spMkLst>
            <pc:docMk/>
            <pc:sldMk cId="3356839689" sldId="302"/>
            <ac:spMk id="3" creationId="{66039144-0DCF-4102-7F7D-5774017425B2}"/>
          </ac:spMkLst>
        </pc:spChg>
        <pc:picChg chg="add mod ord">
          <ac:chgData name="Spoorthi Kulkarni (MIS)" userId="S::kulkars1@moodys.com::178acc3a-8c8f-4439-a9b1-88379d31a731" providerId="AD" clId="Web-{BD79D479-2C06-2606-1674-2486597A844D}" dt="2023-08-02T09:14:21.690" v="190"/>
          <ac:picMkLst>
            <pc:docMk/>
            <pc:sldMk cId="3356839689" sldId="302"/>
            <ac:picMk id="4" creationId="{87487C22-A8CF-D211-C740-163E17F9AD1B}"/>
          </ac:picMkLst>
        </pc:picChg>
      </pc:sldChg>
      <pc:sldChg chg="addSp delSp modSp new">
        <pc:chgData name="Spoorthi Kulkarni (MIS)" userId="S::kulkars1@moodys.com::178acc3a-8c8f-4439-a9b1-88379d31a731" providerId="AD" clId="Web-{BD79D479-2C06-2606-1674-2486597A844D}" dt="2023-08-02T09:22:57.832" v="235"/>
        <pc:sldMkLst>
          <pc:docMk/>
          <pc:sldMk cId="1478048118" sldId="303"/>
        </pc:sldMkLst>
        <pc:spChg chg="mod">
          <ac:chgData name="Spoorthi Kulkarni (MIS)" userId="S::kulkars1@moodys.com::178acc3a-8c8f-4439-a9b1-88379d31a731" providerId="AD" clId="Web-{BD79D479-2C06-2606-1674-2486597A844D}" dt="2023-08-02T09:19:54.920" v="224" actId="1076"/>
          <ac:spMkLst>
            <pc:docMk/>
            <pc:sldMk cId="1478048118" sldId="303"/>
            <ac:spMk id="2" creationId="{0316B355-D352-7E4C-4643-57E9396AB1C3}"/>
          </ac:spMkLst>
        </pc:spChg>
        <pc:spChg chg="del">
          <ac:chgData name="Spoorthi Kulkarni (MIS)" userId="S::kulkars1@moodys.com::178acc3a-8c8f-4439-a9b1-88379d31a731" providerId="AD" clId="Web-{BD79D479-2C06-2606-1674-2486597A844D}" dt="2023-08-02T09:15:22.427" v="192"/>
          <ac:spMkLst>
            <pc:docMk/>
            <pc:sldMk cId="1478048118" sldId="303"/>
            <ac:spMk id="3" creationId="{BE215A46-FD3B-1821-5CF9-B9D481DED529}"/>
          </ac:spMkLst>
        </pc:spChg>
        <pc:spChg chg="add del mod">
          <ac:chgData name="Spoorthi Kulkarni (MIS)" userId="S::kulkars1@moodys.com::178acc3a-8c8f-4439-a9b1-88379d31a731" providerId="AD" clId="Web-{BD79D479-2C06-2606-1674-2486597A844D}" dt="2023-08-02T09:18:44.808" v="200"/>
          <ac:spMkLst>
            <pc:docMk/>
            <pc:sldMk cId="1478048118" sldId="303"/>
            <ac:spMk id="8" creationId="{D1140E39-9912-964C-5CF9-3EA30F49DEA1}"/>
          </ac:spMkLst>
        </pc:spChg>
        <pc:graphicFrameChg chg="add del mod ord modGraphic">
          <ac:chgData name="Spoorthi Kulkarni (MIS)" userId="S::kulkars1@moodys.com::178acc3a-8c8f-4439-a9b1-88379d31a731" providerId="AD" clId="Web-{BD79D479-2C06-2606-1674-2486597A844D}" dt="2023-08-02T09:18:26.089" v="195"/>
          <ac:graphicFrameMkLst>
            <pc:docMk/>
            <pc:sldMk cId="1478048118" sldId="303"/>
            <ac:graphicFrameMk id="4" creationId="{E7A80420-5339-0D0B-F6EB-12D34B0E32EB}"/>
          </ac:graphicFrameMkLst>
        </pc:graphicFrameChg>
        <pc:graphicFrameChg chg="add mod modGraphic">
          <ac:chgData name="Spoorthi Kulkarni (MIS)" userId="S::kulkars1@moodys.com::178acc3a-8c8f-4439-a9b1-88379d31a731" providerId="AD" clId="Web-{BD79D479-2C06-2606-1674-2486597A844D}" dt="2023-08-02T09:22:57.832" v="235"/>
          <ac:graphicFrameMkLst>
            <pc:docMk/>
            <pc:sldMk cId="1478048118" sldId="303"/>
            <ac:graphicFrameMk id="6" creationId="{B102C616-3EA3-C274-CA55-4BE1FE3D7E34}"/>
          </ac:graphicFrameMkLst>
        </pc:graphicFrameChg>
      </pc:sldChg>
      <pc:sldChg chg="addSp delSp modSp new mod ord setBg">
        <pc:chgData name="Spoorthi Kulkarni (MIS)" userId="S::kulkars1@moodys.com::178acc3a-8c8f-4439-a9b1-88379d31a731" providerId="AD" clId="Web-{BD79D479-2C06-2606-1674-2486597A844D}" dt="2023-08-02T09:27:20.215" v="253"/>
        <pc:sldMkLst>
          <pc:docMk/>
          <pc:sldMk cId="1851829427" sldId="304"/>
        </pc:sldMkLst>
        <pc:spChg chg="mod">
          <ac:chgData name="Spoorthi Kulkarni (MIS)" userId="S::kulkars1@moodys.com::178acc3a-8c8f-4439-a9b1-88379d31a731" providerId="AD" clId="Web-{BD79D479-2C06-2606-1674-2486597A844D}" dt="2023-08-02T09:24:07.178" v="240"/>
          <ac:spMkLst>
            <pc:docMk/>
            <pc:sldMk cId="1851829427" sldId="304"/>
            <ac:spMk id="2" creationId="{DBF357E1-7C22-3DA6-E419-8D032C78D840}"/>
          </ac:spMkLst>
        </pc:spChg>
        <pc:spChg chg="mod ord">
          <ac:chgData name="Spoorthi Kulkarni (MIS)" userId="S::kulkars1@moodys.com::178acc3a-8c8f-4439-a9b1-88379d31a731" providerId="AD" clId="Web-{BD79D479-2C06-2606-1674-2486597A844D}" dt="2023-08-02T09:27:20.215" v="253"/>
          <ac:spMkLst>
            <pc:docMk/>
            <pc:sldMk cId="1851829427" sldId="304"/>
            <ac:spMk id="3" creationId="{85CA4269-6025-EA71-A67A-DF4AA490A122}"/>
          </ac:spMkLst>
        </pc:spChg>
        <pc:spChg chg="add del">
          <ac:chgData name="Spoorthi Kulkarni (MIS)" userId="S::kulkars1@moodys.com::178acc3a-8c8f-4439-a9b1-88379d31a731" providerId="AD" clId="Web-{BD79D479-2C06-2606-1674-2486597A844D}" dt="2023-08-02T09:24:07.178" v="240"/>
          <ac:spMkLst>
            <pc:docMk/>
            <pc:sldMk cId="1851829427" sldId="304"/>
            <ac:spMk id="9" creationId="{6F4C891B-62D0-4250-AEB7-0F42BAD78D7D}"/>
          </ac:spMkLst>
        </pc:spChg>
        <pc:picChg chg="add mod">
          <ac:chgData name="Spoorthi Kulkarni (MIS)" userId="S::kulkars1@moodys.com::178acc3a-8c8f-4439-a9b1-88379d31a731" providerId="AD" clId="Web-{BD79D479-2C06-2606-1674-2486597A844D}" dt="2023-08-02T09:24:34.538" v="244" actId="1076"/>
          <ac:picMkLst>
            <pc:docMk/>
            <pc:sldMk cId="1851829427" sldId="304"/>
            <ac:picMk id="4" creationId="{DA852D3A-BE47-3FD5-6C32-A65ADF0EA527}"/>
          </ac:picMkLst>
        </pc:picChg>
      </pc:sldChg>
      <pc:sldChg chg="addSp modSp new">
        <pc:chgData name="Spoorthi Kulkarni (MIS)" userId="S::kulkars1@moodys.com::178acc3a-8c8f-4439-a9b1-88379d31a731" providerId="AD" clId="Web-{BD79D479-2C06-2606-1674-2486597A844D}" dt="2023-08-02T09:27:58.200" v="268" actId="20577"/>
        <pc:sldMkLst>
          <pc:docMk/>
          <pc:sldMk cId="2394167743" sldId="305"/>
        </pc:sldMkLst>
        <pc:spChg chg="mod">
          <ac:chgData name="Spoorthi Kulkarni (MIS)" userId="S::kulkars1@moodys.com::178acc3a-8c8f-4439-a9b1-88379d31a731" providerId="AD" clId="Web-{BD79D479-2C06-2606-1674-2486597A844D}" dt="2023-08-02T09:27:58.200" v="268" actId="20577"/>
          <ac:spMkLst>
            <pc:docMk/>
            <pc:sldMk cId="2394167743" sldId="305"/>
            <ac:spMk id="2" creationId="{345EE8A2-281C-63A2-F15D-1DAB91B454C2}"/>
          </ac:spMkLst>
        </pc:spChg>
        <pc:spChg chg="mod">
          <ac:chgData name="Spoorthi Kulkarni (MIS)" userId="S::kulkars1@moodys.com::178acc3a-8c8f-4439-a9b1-88379d31a731" providerId="AD" clId="Web-{BD79D479-2C06-2606-1674-2486597A844D}" dt="2023-08-02T09:27:45.591" v="262" actId="20577"/>
          <ac:spMkLst>
            <pc:docMk/>
            <pc:sldMk cId="2394167743" sldId="305"/>
            <ac:spMk id="3" creationId="{23352D07-4FF3-18AC-912F-992B97B7A9FD}"/>
          </ac:spMkLst>
        </pc:spChg>
        <pc:picChg chg="add mod">
          <ac:chgData name="Spoorthi Kulkarni (MIS)" userId="S::kulkars1@moodys.com::178acc3a-8c8f-4439-a9b1-88379d31a731" providerId="AD" clId="Web-{BD79D479-2C06-2606-1674-2486597A844D}" dt="2023-08-02T09:27:51.638" v="265" actId="1076"/>
          <ac:picMkLst>
            <pc:docMk/>
            <pc:sldMk cId="2394167743" sldId="305"/>
            <ac:picMk id="4" creationId="{F086E8BB-36B8-D334-2113-E75C48AF471B}"/>
          </ac:picMkLst>
        </pc:picChg>
      </pc:sldChg>
      <pc:sldChg chg="addSp delSp modSp add replId">
        <pc:chgData name="Spoorthi Kulkarni (MIS)" userId="S::kulkars1@moodys.com::178acc3a-8c8f-4439-a9b1-88379d31a731" providerId="AD" clId="Web-{BD79D479-2C06-2606-1674-2486597A844D}" dt="2023-08-02T09:29:31.813" v="285" actId="1076"/>
        <pc:sldMkLst>
          <pc:docMk/>
          <pc:sldMk cId="120291592" sldId="306"/>
        </pc:sldMkLst>
        <pc:spChg chg="mod">
          <ac:chgData name="Spoorthi Kulkarni (MIS)" userId="S::kulkars1@moodys.com::178acc3a-8c8f-4439-a9b1-88379d31a731" providerId="AD" clId="Web-{BD79D479-2C06-2606-1674-2486597A844D}" dt="2023-08-02T09:28:55.452" v="275" actId="20577"/>
          <ac:spMkLst>
            <pc:docMk/>
            <pc:sldMk cId="120291592" sldId="306"/>
            <ac:spMk id="2" creationId="{345EE8A2-281C-63A2-F15D-1DAB91B454C2}"/>
          </ac:spMkLst>
        </pc:spChg>
        <pc:spChg chg="mod">
          <ac:chgData name="Spoorthi Kulkarni (MIS)" userId="S::kulkars1@moodys.com::178acc3a-8c8f-4439-a9b1-88379d31a731" providerId="AD" clId="Web-{BD79D479-2C06-2606-1674-2486597A844D}" dt="2023-08-02T09:29:14.156" v="280"/>
          <ac:spMkLst>
            <pc:docMk/>
            <pc:sldMk cId="120291592" sldId="306"/>
            <ac:spMk id="3" creationId="{23352D07-4FF3-18AC-912F-992B97B7A9FD}"/>
          </ac:spMkLst>
        </pc:spChg>
        <pc:picChg chg="del">
          <ac:chgData name="Spoorthi Kulkarni (MIS)" userId="S::kulkars1@moodys.com::178acc3a-8c8f-4439-a9b1-88379d31a731" providerId="AD" clId="Web-{BD79D479-2C06-2606-1674-2486597A844D}" dt="2023-08-02T09:29:17.203" v="281"/>
          <ac:picMkLst>
            <pc:docMk/>
            <pc:sldMk cId="120291592" sldId="306"/>
            <ac:picMk id="4" creationId="{F086E8BB-36B8-D334-2113-E75C48AF471B}"/>
          </ac:picMkLst>
        </pc:picChg>
        <pc:picChg chg="add mod">
          <ac:chgData name="Spoorthi Kulkarni (MIS)" userId="S::kulkars1@moodys.com::178acc3a-8c8f-4439-a9b1-88379d31a731" providerId="AD" clId="Web-{BD79D479-2C06-2606-1674-2486597A844D}" dt="2023-08-02T09:29:31.813" v="285" actId="1076"/>
          <ac:picMkLst>
            <pc:docMk/>
            <pc:sldMk cId="120291592" sldId="306"/>
            <ac:picMk id="5" creationId="{2C6E12C0-6265-6F12-5C0C-530B05C65B0E}"/>
          </ac:picMkLst>
        </pc:picChg>
      </pc:sldChg>
      <pc:sldChg chg="addSp delSp modSp new mod setBg">
        <pc:chgData name="Spoorthi Kulkarni (MIS)" userId="S::kulkars1@moodys.com::178acc3a-8c8f-4439-a9b1-88379d31a731" providerId="AD" clId="Web-{BD79D479-2C06-2606-1674-2486597A844D}" dt="2023-08-02T09:30:54.097" v="298"/>
        <pc:sldMkLst>
          <pc:docMk/>
          <pc:sldMk cId="2190239004" sldId="307"/>
        </pc:sldMkLst>
        <pc:spChg chg="mod">
          <ac:chgData name="Spoorthi Kulkarni (MIS)" userId="S::kulkars1@moodys.com::178acc3a-8c8f-4439-a9b1-88379d31a731" providerId="AD" clId="Web-{BD79D479-2C06-2606-1674-2486597A844D}" dt="2023-08-02T09:30:54.097" v="298"/>
          <ac:spMkLst>
            <pc:docMk/>
            <pc:sldMk cId="2190239004" sldId="307"/>
            <ac:spMk id="2" creationId="{E3C75BD8-F340-F7FA-2FED-87471677F395}"/>
          </ac:spMkLst>
        </pc:spChg>
        <pc:spChg chg="del">
          <ac:chgData name="Spoorthi Kulkarni (MIS)" userId="S::kulkars1@moodys.com::178acc3a-8c8f-4439-a9b1-88379d31a731" providerId="AD" clId="Web-{BD79D479-2C06-2606-1674-2486597A844D}" dt="2023-08-02T09:30:46.518" v="295"/>
          <ac:spMkLst>
            <pc:docMk/>
            <pc:sldMk cId="2190239004" sldId="307"/>
            <ac:spMk id="3" creationId="{AD5D274E-C059-2A50-5E0F-2C8BF33287A0}"/>
          </ac:spMkLst>
        </pc:spChg>
        <pc:spChg chg="add mod">
          <ac:chgData name="Spoorthi Kulkarni (MIS)" userId="S::kulkars1@moodys.com::178acc3a-8c8f-4439-a9b1-88379d31a731" providerId="AD" clId="Web-{BD79D479-2C06-2606-1674-2486597A844D}" dt="2023-08-02T09:30:46.518" v="297"/>
          <ac:spMkLst>
            <pc:docMk/>
            <pc:sldMk cId="2190239004" sldId="307"/>
            <ac:spMk id="6" creationId="{C3F464C8-17A9-B235-D771-7D5DB53FB438}"/>
          </ac:spMkLst>
        </pc:spChg>
        <pc:spChg chg="add">
          <ac:chgData name="Spoorthi Kulkarni (MIS)" userId="S::kulkars1@moodys.com::178acc3a-8c8f-4439-a9b1-88379d31a731" providerId="AD" clId="Web-{BD79D479-2C06-2606-1674-2486597A844D}" dt="2023-08-02T09:30:54.097" v="298"/>
          <ac:spMkLst>
            <pc:docMk/>
            <pc:sldMk cId="2190239004" sldId="307"/>
            <ac:spMk id="11" creationId="{56E9B3E6-E277-4D68-BA48-9CB43FFBD6E2}"/>
          </ac:spMkLst>
        </pc:spChg>
        <pc:spChg chg="add">
          <ac:chgData name="Spoorthi Kulkarni (MIS)" userId="S::kulkars1@moodys.com::178acc3a-8c8f-4439-a9b1-88379d31a731" providerId="AD" clId="Web-{BD79D479-2C06-2606-1674-2486597A844D}" dt="2023-08-02T09:30:54.097" v="298"/>
          <ac:spMkLst>
            <pc:docMk/>
            <pc:sldMk cId="2190239004" sldId="307"/>
            <ac:spMk id="18" creationId="{D5B0017B-2ECA-49AF-B397-DC140825DF8D}"/>
          </ac:spMkLst>
        </pc:spChg>
        <pc:grpChg chg="add">
          <ac:chgData name="Spoorthi Kulkarni (MIS)" userId="S::kulkars1@moodys.com::178acc3a-8c8f-4439-a9b1-88379d31a731" providerId="AD" clId="Web-{BD79D479-2C06-2606-1674-2486597A844D}" dt="2023-08-02T09:30:54.097" v="298"/>
          <ac:grpSpMkLst>
            <pc:docMk/>
            <pc:sldMk cId="2190239004" sldId="307"/>
            <ac:grpSpMk id="13" creationId="{AE1C45F0-260A-458C-96ED-C1F6D2151219}"/>
          </ac:grpSpMkLst>
        </pc:grpChg>
        <pc:graphicFrameChg chg="add mod ord modGraphic">
          <ac:chgData name="Spoorthi Kulkarni (MIS)" userId="S::kulkars1@moodys.com::178acc3a-8c8f-4439-a9b1-88379d31a731" providerId="AD" clId="Web-{BD79D479-2C06-2606-1674-2486597A844D}" dt="2023-08-02T09:30:54.097" v="298"/>
          <ac:graphicFrameMkLst>
            <pc:docMk/>
            <pc:sldMk cId="2190239004" sldId="307"/>
            <ac:graphicFrameMk id="5" creationId="{9C3BF75E-A319-2781-531E-253033022639}"/>
          </ac:graphicFrameMkLst>
        </pc:graphicFrameChg>
        <pc:cxnChg chg="add">
          <ac:chgData name="Spoorthi Kulkarni (MIS)" userId="S::kulkars1@moodys.com::178acc3a-8c8f-4439-a9b1-88379d31a731" providerId="AD" clId="Web-{BD79D479-2C06-2606-1674-2486597A844D}" dt="2023-08-02T09:30:54.097" v="298"/>
          <ac:cxnSpMkLst>
            <pc:docMk/>
            <pc:sldMk cId="2190239004" sldId="307"/>
            <ac:cxnSpMk id="20" creationId="{6CF1BAF6-AD41-4082-B212-8A1F9A2E8779}"/>
          </ac:cxnSpMkLst>
        </pc:cxnChg>
      </pc:sldChg>
      <pc:sldChg chg="modSp new">
        <pc:chgData name="Spoorthi Kulkarni (MIS)" userId="S::kulkars1@moodys.com::178acc3a-8c8f-4439-a9b1-88379d31a731" providerId="AD" clId="Web-{BD79D479-2C06-2606-1674-2486597A844D}" dt="2023-08-02T09:33:00.898" v="339" actId="20577"/>
        <pc:sldMkLst>
          <pc:docMk/>
          <pc:sldMk cId="2857529195" sldId="308"/>
        </pc:sldMkLst>
        <pc:spChg chg="mod">
          <ac:chgData name="Spoorthi Kulkarni (MIS)" userId="S::kulkars1@moodys.com::178acc3a-8c8f-4439-a9b1-88379d31a731" providerId="AD" clId="Web-{BD79D479-2C06-2606-1674-2486597A844D}" dt="2023-08-02T09:31:43.098" v="316" actId="20577"/>
          <ac:spMkLst>
            <pc:docMk/>
            <pc:sldMk cId="2857529195" sldId="308"/>
            <ac:spMk id="2" creationId="{5C9BF483-9D58-F524-F0B9-215133190930}"/>
          </ac:spMkLst>
        </pc:spChg>
        <pc:spChg chg="mod">
          <ac:chgData name="Spoorthi Kulkarni (MIS)" userId="S::kulkars1@moodys.com::178acc3a-8c8f-4439-a9b1-88379d31a731" providerId="AD" clId="Web-{BD79D479-2C06-2606-1674-2486597A844D}" dt="2023-08-02T09:33:00.898" v="339" actId="20577"/>
          <ac:spMkLst>
            <pc:docMk/>
            <pc:sldMk cId="2857529195" sldId="308"/>
            <ac:spMk id="3" creationId="{59662B97-1D75-2406-B99E-AC07BFA8A3B4}"/>
          </ac:spMkLst>
        </pc:spChg>
      </pc:sldChg>
      <pc:sldChg chg="addSp delSp modSp new mod setBg">
        <pc:chgData name="Spoorthi Kulkarni (MIS)" userId="S::kulkars1@moodys.com::178acc3a-8c8f-4439-a9b1-88379d31a731" providerId="AD" clId="Web-{BD79D479-2C06-2606-1674-2486597A844D}" dt="2023-08-02T09:35:00.042" v="376" actId="20577"/>
        <pc:sldMkLst>
          <pc:docMk/>
          <pc:sldMk cId="1565634392" sldId="309"/>
        </pc:sldMkLst>
        <pc:spChg chg="mod">
          <ac:chgData name="Spoorthi Kulkarni (MIS)" userId="S::kulkars1@moodys.com::178acc3a-8c8f-4439-a9b1-88379d31a731" providerId="AD" clId="Web-{BD79D479-2C06-2606-1674-2486597A844D}" dt="2023-08-02T09:34:43.729" v="373"/>
          <ac:spMkLst>
            <pc:docMk/>
            <pc:sldMk cId="1565634392" sldId="309"/>
            <ac:spMk id="2" creationId="{29AF6F15-3EDD-0F25-94BA-3697196D0182}"/>
          </ac:spMkLst>
        </pc:spChg>
        <pc:spChg chg="mod">
          <ac:chgData name="Spoorthi Kulkarni (MIS)" userId="S::kulkars1@moodys.com::178acc3a-8c8f-4439-a9b1-88379d31a731" providerId="AD" clId="Web-{BD79D479-2C06-2606-1674-2486597A844D}" dt="2023-08-02T09:35:00.042" v="376" actId="20577"/>
          <ac:spMkLst>
            <pc:docMk/>
            <pc:sldMk cId="1565634392" sldId="309"/>
            <ac:spMk id="3" creationId="{2BA2106E-2A64-D728-CE9D-4B9A98643ACE}"/>
          </ac:spMkLst>
        </pc:spChg>
        <pc:spChg chg="add del mod">
          <ac:chgData name="Spoorthi Kulkarni (MIS)" userId="S::kulkars1@moodys.com::178acc3a-8c8f-4439-a9b1-88379d31a731" providerId="AD" clId="Web-{BD79D479-2C06-2606-1674-2486597A844D}" dt="2023-08-02T09:34:11.212" v="364"/>
          <ac:spMkLst>
            <pc:docMk/>
            <pc:sldMk cId="1565634392" sldId="309"/>
            <ac:spMk id="6" creationId="{355FCC9F-5E02-30AF-36EE-A50740856A61}"/>
          </ac:spMkLst>
        </pc:spChg>
        <pc:spChg chg="add del">
          <ac:chgData name="Spoorthi Kulkarni (MIS)" userId="S::kulkars1@moodys.com::178acc3a-8c8f-4439-a9b1-88379d31a731" providerId="AD" clId="Web-{BD79D479-2C06-2606-1674-2486597A844D}" dt="2023-08-02T09:34:43.713" v="372"/>
          <ac:spMkLst>
            <pc:docMk/>
            <pc:sldMk cId="1565634392" sldId="309"/>
            <ac:spMk id="8" creationId="{09588DA8-065E-4F6F-8EFD-43104AB2E0CF}"/>
          </ac:spMkLst>
        </pc:spChg>
        <pc:spChg chg="add del">
          <ac:chgData name="Spoorthi Kulkarni (MIS)" userId="S::kulkars1@moodys.com::178acc3a-8c8f-4439-a9b1-88379d31a731" providerId="AD" clId="Web-{BD79D479-2C06-2606-1674-2486597A844D}" dt="2023-08-02T09:34:43.713" v="372"/>
          <ac:spMkLst>
            <pc:docMk/>
            <pc:sldMk cId="1565634392" sldId="309"/>
            <ac:spMk id="10" creationId="{C4285719-470E-454C-AF62-8323075F1F5B}"/>
          </ac:spMkLst>
        </pc:spChg>
        <pc:spChg chg="add del">
          <ac:chgData name="Spoorthi Kulkarni (MIS)" userId="S::kulkars1@moodys.com::178acc3a-8c8f-4439-a9b1-88379d31a731" providerId="AD" clId="Web-{BD79D479-2C06-2606-1674-2486597A844D}" dt="2023-08-02T09:34:43.713" v="372"/>
          <ac:spMkLst>
            <pc:docMk/>
            <pc:sldMk cId="1565634392" sldId="309"/>
            <ac:spMk id="12" creationId="{CD9FE4EF-C4D8-49A0-B2FF-81D8DB7D8A24}"/>
          </ac:spMkLst>
        </pc:spChg>
        <pc:spChg chg="add del">
          <ac:chgData name="Spoorthi Kulkarni (MIS)" userId="S::kulkars1@moodys.com::178acc3a-8c8f-4439-a9b1-88379d31a731" providerId="AD" clId="Web-{BD79D479-2C06-2606-1674-2486597A844D}" dt="2023-08-02T09:34:43.713" v="372"/>
          <ac:spMkLst>
            <pc:docMk/>
            <pc:sldMk cId="1565634392" sldId="309"/>
            <ac:spMk id="14" creationId="{4300840D-0A0B-4512-BACA-B439D5B9C57C}"/>
          </ac:spMkLst>
        </pc:spChg>
        <pc:spChg chg="add del">
          <ac:chgData name="Spoorthi Kulkarni (MIS)" userId="S::kulkars1@moodys.com::178acc3a-8c8f-4439-a9b1-88379d31a731" providerId="AD" clId="Web-{BD79D479-2C06-2606-1674-2486597A844D}" dt="2023-08-02T09:34:43.713" v="372"/>
          <ac:spMkLst>
            <pc:docMk/>
            <pc:sldMk cId="1565634392" sldId="309"/>
            <ac:spMk id="16" creationId="{D2B78728-A580-49A7-84F9-6EF6F583ADE0}"/>
          </ac:spMkLst>
        </pc:spChg>
        <pc:spChg chg="add del">
          <ac:chgData name="Spoorthi Kulkarni (MIS)" userId="S::kulkars1@moodys.com::178acc3a-8c8f-4439-a9b1-88379d31a731" providerId="AD" clId="Web-{BD79D479-2C06-2606-1674-2486597A844D}" dt="2023-08-02T09:34:43.713" v="372"/>
          <ac:spMkLst>
            <pc:docMk/>
            <pc:sldMk cId="1565634392" sldId="309"/>
            <ac:spMk id="18" creationId="{38FAA1A1-D861-433F-88FA-1E9D6FD31D11}"/>
          </ac:spMkLst>
        </pc:spChg>
        <pc:spChg chg="add del">
          <ac:chgData name="Spoorthi Kulkarni (MIS)" userId="S::kulkars1@moodys.com::178acc3a-8c8f-4439-a9b1-88379d31a731" providerId="AD" clId="Web-{BD79D479-2C06-2606-1674-2486597A844D}" dt="2023-08-02T09:34:43.713" v="372"/>
          <ac:spMkLst>
            <pc:docMk/>
            <pc:sldMk cId="1565634392" sldId="309"/>
            <ac:spMk id="20" creationId="{8D71EDA1-87BF-4D5D-AB79-F346FD19278A}"/>
          </ac:spMkLst>
        </pc:spChg>
        <pc:spChg chg="add">
          <ac:chgData name="Spoorthi Kulkarni (MIS)" userId="S::kulkars1@moodys.com::178acc3a-8c8f-4439-a9b1-88379d31a731" providerId="AD" clId="Web-{BD79D479-2C06-2606-1674-2486597A844D}" dt="2023-08-02T09:34:43.729" v="373"/>
          <ac:spMkLst>
            <pc:docMk/>
            <pc:sldMk cId="1565634392" sldId="309"/>
            <ac:spMk id="22" creationId="{907EF6B7-1338-4443-8C46-6A318D952DFD}"/>
          </ac:spMkLst>
        </pc:spChg>
        <pc:spChg chg="add">
          <ac:chgData name="Spoorthi Kulkarni (MIS)" userId="S::kulkars1@moodys.com::178acc3a-8c8f-4439-a9b1-88379d31a731" providerId="AD" clId="Web-{BD79D479-2C06-2606-1674-2486597A844D}" dt="2023-08-02T09:34:43.729" v="373"/>
          <ac:spMkLst>
            <pc:docMk/>
            <pc:sldMk cId="1565634392" sldId="309"/>
            <ac:spMk id="23" creationId="{DAAE4CDD-124C-4DCF-9584-B6033B545DD5}"/>
          </ac:spMkLst>
        </pc:spChg>
        <pc:spChg chg="add">
          <ac:chgData name="Spoorthi Kulkarni (MIS)" userId="S::kulkars1@moodys.com::178acc3a-8c8f-4439-a9b1-88379d31a731" providerId="AD" clId="Web-{BD79D479-2C06-2606-1674-2486597A844D}" dt="2023-08-02T09:34:43.729" v="373"/>
          <ac:spMkLst>
            <pc:docMk/>
            <pc:sldMk cId="1565634392" sldId="309"/>
            <ac:spMk id="24" creationId="{081E4A58-353D-44AE-B2FC-2A74E2E400F7}"/>
          </ac:spMkLst>
        </pc:spChg>
        <pc:graphicFrameChg chg="add del mod">
          <ac:chgData name="Spoorthi Kulkarni (MIS)" userId="S::kulkars1@moodys.com::178acc3a-8c8f-4439-a9b1-88379d31a731" providerId="AD" clId="Web-{BD79D479-2C06-2606-1674-2486597A844D}" dt="2023-08-02T09:34:11.212" v="365"/>
          <ac:graphicFrameMkLst>
            <pc:docMk/>
            <pc:sldMk cId="1565634392" sldId="309"/>
            <ac:graphicFrameMk id="5" creationId="{8ACBA301-8254-2285-5B18-1CF510A4682C}"/>
          </ac:graphicFrameMkLst>
        </pc:graphicFrameChg>
      </pc:sldChg>
      <pc:sldChg chg="modSp new">
        <pc:chgData name="Spoorthi Kulkarni (MIS)" userId="S::kulkars1@moodys.com::178acc3a-8c8f-4439-a9b1-88379d31a731" providerId="AD" clId="Web-{BD79D479-2C06-2606-1674-2486597A844D}" dt="2023-08-04T12:17:38.038" v="1127" actId="20577"/>
        <pc:sldMkLst>
          <pc:docMk/>
          <pc:sldMk cId="963137040" sldId="315"/>
        </pc:sldMkLst>
        <pc:spChg chg="mod">
          <ac:chgData name="Spoorthi Kulkarni (MIS)" userId="S::kulkars1@moodys.com::178acc3a-8c8f-4439-a9b1-88379d31a731" providerId="AD" clId="Web-{BD79D479-2C06-2606-1674-2486597A844D}" dt="2023-08-04T12:04:59.207" v="733" actId="20577"/>
          <ac:spMkLst>
            <pc:docMk/>
            <pc:sldMk cId="963137040" sldId="315"/>
            <ac:spMk id="2" creationId="{9D382FD6-F86E-CB7B-F6D3-D8AB17AD7C62}"/>
          </ac:spMkLst>
        </pc:spChg>
        <pc:spChg chg="mod">
          <ac:chgData name="Spoorthi Kulkarni (MIS)" userId="S::kulkars1@moodys.com::178acc3a-8c8f-4439-a9b1-88379d31a731" providerId="AD" clId="Web-{BD79D479-2C06-2606-1674-2486597A844D}" dt="2023-08-04T12:17:38.038" v="1127" actId="20577"/>
          <ac:spMkLst>
            <pc:docMk/>
            <pc:sldMk cId="963137040" sldId="315"/>
            <ac:spMk id="3" creationId="{E959B4E4-81E7-6B46-36F7-ADB4E1E1E6CC}"/>
          </ac:spMkLst>
        </pc:spChg>
      </pc:sldChg>
      <pc:sldChg chg="addSp delSp modSp new mod setBg setClrOvrMap">
        <pc:chgData name="Spoorthi Kulkarni (MIS)" userId="S::kulkars1@moodys.com::178acc3a-8c8f-4439-a9b1-88379d31a731" providerId="AD" clId="Web-{BD79D479-2C06-2606-1674-2486597A844D}" dt="2023-08-04T12:56:08.733" v="1379" actId="20577"/>
        <pc:sldMkLst>
          <pc:docMk/>
          <pc:sldMk cId="2431812747" sldId="316"/>
        </pc:sldMkLst>
        <pc:spChg chg="del mod">
          <ac:chgData name="Spoorthi Kulkarni (MIS)" userId="S::kulkars1@moodys.com::178acc3a-8c8f-4439-a9b1-88379d31a731" providerId="AD" clId="Web-{BD79D479-2C06-2606-1674-2486597A844D}" dt="2023-08-04T12:55:52.217" v="1365"/>
          <ac:spMkLst>
            <pc:docMk/>
            <pc:sldMk cId="2431812747" sldId="316"/>
            <ac:spMk id="2" creationId="{CBC77540-1D58-3D6B-1624-8968F048C612}"/>
          </ac:spMkLst>
        </pc:spChg>
        <pc:spChg chg="add del">
          <ac:chgData name="Spoorthi Kulkarni (MIS)" userId="S::kulkars1@moodys.com::178acc3a-8c8f-4439-a9b1-88379d31a731" providerId="AD" clId="Web-{BD79D479-2C06-2606-1674-2486597A844D}" dt="2023-08-04T12:55:45.498" v="1364"/>
          <ac:spMkLst>
            <pc:docMk/>
            <pc:sldMk cId="2431812747" sldId="316"/>
            <ac:spMk id="3" creationId="{257B01F8-2A4B-B3EB-DD4A-6CB78A3003F6}"/>
          </ac:spMkLst>
        </pc:spChg>
        <pc:spChg chg="add del">
          <ac:chgData name="Spoorthi Kulkarni (MIS)" userId="S::kulkars1@moodys.com::178acc3a-8c8f-4439-a9b1-88379d31a731" providerId="AD" clId="Web-{BD79D479-2C06-2606-1674-2486597A844D}" dt="2023-08-04T12:55:41.983" v="1361"/>
          <ac:spMkLst>
            <pc:docMk/>
            <pc:sldMk cId="2431812747" sldId="316"/>
            <ac:spMk id="8" creationId="{66B332A4-D438-4773-A77F-5ED49A448D9D}"/>
          </ac:spMkLst>
        </pc:spChg>
        <pc:spChg chg="add del">
          <ac:chgData name="Spoorthi Kulkarni (MIS)" userId="S::kulkars1@moodys.com::178acc3a-8c8f-4439-a9b1-88379d31a731" providerId="AD" clId="Web-{BD79D479-2C06-2606-1674-2486597A844D}" dt="2023-08-04T12:55:41.983" v="1361"/>
          <ac:spMkLst>
            <pc:docMk/>
            <pc:sldMk cId="2431812747" sldId="316"/>
            <ac:spMk id="10" creationId="{DF9AD32D-FF05-44F4-BD4D-9CEE89B71EB9}"/>
          </ac:spMkLst>
        </pc:spChg>
        <pc:spChg chg="add del">
          <ac:chgData name="Spoorthi Kulkarni (MIS)" userId="S::kulkars1@moodys.com::178acc3a-8c8f-4439-a9b1-88379d31a731" providerId="AD" clId="Web-{BD79D479-2C06-2606-1674-2486597A844D}" dt="2023-08-04T12:55:45.483" v="1363"/>
          <ac:spMkLst>
            <pc:docMk/>
            <pc:sldMk cId="2431812747" sldId="316"/>
            <ac:spMk id="12" creationId="{100EDD19-6802-4EC3-95CE-CFFAB042CFD6}"/>
          </ac:spMkLst>
        </pc:spChg>
        <pc:spChg chg="add del">
          <ac:chgData name="Spoorthi Kulkarni (MIS)" userId="S::kulkars1@moodys.com::178acc3a-8c8f-4439-a9b1-88379d31a731" providerId="AD" clId="Web-{BD79D479-2C06-2606-1674-2486597A844D}" dt="2023-08-04T12:55:45.483" v="1363"/>
          <ac:spMkLst>
            <pc:docMk/>
            <pc:sldMk cId="2431812747" sldId="316"/>
            <ac:spMk id="13" creationId="{DB17E863-922E-4C26-BD64-E8FD41D28661}"/>
          </ac:spMkLst>
        </pc:spChg>
        <pc:spChg chg="add del">
          <ac:chgData name="Spoorthi Kulkarni (MIS)" userId="S::kulkars1@moodys.com::178acc3a-8c8f-4439-a9b1-88379d31a731" providerId="AD" clId="Web-{BD79D479-2C06-2606-1674-2486597A844D}" dt="2023-08-04T12:55:45.483" v="1363"/>
          <ac:spMkLst>
            <pc:docMk/>
            <pc:sldMk cId="2431812747" sldId="316"/>
            <ac:spMk id="14" creationId="{257B01F8-2A4B-B3EB-DD4A-6CB78A3003F6}"/>
          </ac:spMkLst>
        </pc:spChg>
        <pc:spChg chg="add">
          <ac:chgData name="Spoorthi Kulkarni (MIS)" userId="S::kulkars1@moodys.com::178acc3a-8c8f-4439-a9b1-88379d31a731" providerId="AD" clId="Web-{BD79D479-2C06-2606-1674-2486597A844D}" dt="2023-08-04T12:55:45.498" v="1364"/>
          <ac:spMkLst>
            <pc:docMk/>
            <pc:sldMk cId="2431812747" sldId="316"/>
            <ac:spMk id="16" creationId="{907EF6B7-1338-4443-8C46-6A318D952DFD}"/>
          </ac:spMkLst>
        </pc:spChg>
        <pc:spChg chg="add">
          <ac:chgData name="Spoorthi Kulkarni (MIS)" userId="S::kulkars1@moodys.com::178acc3a-8c8f-4439-a9b1-88379d31a731" providerId="AD" clId="Web-{BD79D479-2C06-2606-1674-2486597A844D}" dt="2023-08-04T12:55:45.498" v="1364"/>
          <ac:spMkLst>
            <pc:docMk/>
            <pc:sldMk cId="2431812747" sldId="316"/>
            <ac:spMk id="17" creationId="{DAAE4CDD-124C-4DCF-9584-B6033B545DD5}"/>
          </ac:spMkLst>
        </pc:spChg>
        <pc:spChg chg="add">
          <ac:chgData name="Spoorthi Kulkarni (MIS)" userId="S::kulkars1@moodys.com::178acc3a-8c8f-4439-a9b1-88379d31a731" providerId="AD" clId="Web-{BD79D479-2C06-2606-1674-2486597A844D}" dt="2023-08-04T12:55:45.498" v="1364"/>
          <ac:spMkLst>
            <pc:docMk/>
            <pc:sldMk cId="2431812747" sldId="316"/>
            <ac:spMk id="18" creationId="{081E4A58-353D-44AE-B2FC-2A74E2E400F7}"/>
          </ac:spMkLst>
        </pc:spChg>
        <pc:spChg chg="add mod">
          <ac:chgData name="Spoorthi Kulkarni (MIS)" userId="S::kulkars1@moodys.com::178acc3a-8c8f-4439-a9b1-88379d31a731" providerId="AD" clId="Web-{BD79D479-2C06-2606-1674-2486597A844D}" dt="2023-08-04T12:56:08.733" v="1379" actId="20577"/>
          <ac:spMkLst>
            <pc:docMk/>
            <pc:sldMk cId="2431812747" sldId="316"/>
            <ac:spMk id="19" creationId="{257B01F8-2A4B-B3EB-DD4A-6CB78A3003F6}"/>
          </ac:spMkLst>
        </pc:spChg>
      </pc:sldChg>
    </pc:docChg>
  </pc:docChgLst>
  <pc:docChgLst>
    <pc:chgData name="Vaibhav Gupta (MIS)" userId="S::guptav5@moodys.com::95f11d38-b13a-4ef7-ab1c-f2c68f193ade" providerId="AD" clId="Web-{45E32349-3E82-EF31-3DDE-2523D0BB6B5D}"/>
    <pc:docChg chg="modSld">
      <pc:chgData name="Vaibhav Gupta (MIS)" userId="S::guptav5@moodys.com::95f11d38-b13a-4ef7-ab1c-f2c68f193ade" providerId="AD" clId="Web-{45E32349-3E82-EF31-3DDE-2523D0BB6B5D}" dt="2023-08-01T17:55:37.637" v="97"/>
      <pc:docMkLst>
        <pc:docMk/>
      </pc:docMkLst>
      <pc:sldChg chg="modSp">
        <pc:chgData name="Vaibhav Gupta (MIS)" userId="S::guptav5@moodys.com::95f11d38-b13a-4ef7-ab1c-f2c68f193ade" providerId="AD" clId="Web-{45E32349-3E82-EF31-3DDE-2523D0BB6B5D}" dt="2023-08-01T17:46:19.802" v="12" actId="20577"/>
        <pc:sldMkLst>
          <pc:docMk/>
          <pc:sldMk cId="2908278509" sldId="279"/>
        </pc:sldMkLst>
        <pc:spChg chg="mod">
          <ac:chgData name="Vaibhav Gupta (MIS)" userId="S::guptav5@moodys.com::95f11d38-b13a-4ef7-ab1c-f2c68f193ade" providerId="AD" clId="Web-{45E32349-3E82-EF31-3DDE-2523D0BB6B5D}" dt="2023-08-01T17:46:19.802" v="12" actId="20577"/>
          <ac:spMkLst>
            <pc:docMk/>
            <pc:sldMk cId="2908278509" sldId="279"/>
            <ac:spMk id="2" creationId="{590A3669-FC20-A360-44D8-83789DD6BEE5}"/>
          </ac:spMkLst>
        </pc:spChg>
      </pc:sldChg>
      <pc:sldChg chg="addSp delSp modSp mod setBg setClrOvrMap">
        <pc:chgData name="Vaibhav Gupta (MIS)" userId="S::guptav5@moodys.com::95f11d38-b13a-4ef7-ab1c-f2c68f193ade" providerId="AD" clId="Web-{45E32349-3E82-EF31-3DDE-2523D0BB6B5D}" dt="2023-08-01T17:55:37.637" v="97"/>
        <pc:sldMkLst>
          <pc:docMk/>
          <pc:sldMk cId="1935983341" sldId="280"/>
        </pc:sldMkLst>
        <pc:spChg chg="mod">
          <ac:chgData name="Vaibhav Gupta (MIS)" userId="S::guptav5@moodys.com::95f11d38-b13a-4ef7-ab1c-f2c68f193ade" providerId="AD" clId="Web-{45E32349-3E82-EF31-3DDE-2523D0BB6B5D}" dt="2023-08-01T17:55:37.637" v="97"/>
          <ac:spMkLst>
            <pc:docMk/>
            <pc:sldMk cId="1935983341" sldId="280"/>
            <ac:spMk id="2" creationId="{C9804A93-F24D-4F06-40F3-62C49207F684}"/>
          </ac:spMkLst>
        </pc:spChg>
        <pc:spChg chg="add del mod">
          <ac:chgData name="Vaibhav Gupta (MIS)" userId="S::guptav5@moodys.com::95f11d38-b13a-4ef7-ab1c-f2c68f193ade" providerId="AD" clId="Web-{45E32349-3E82-EF31-3DDE-2523D0BB6B5D}" dt="2023-08-01T17:53:15.710" v="75"/>
          <ac:spMkLst>
            <pc:docMk/>
            <pc:sldMk cId="1935983341" sldId="280"/>
            <ac:spMk id="3" creationId="{707F11CB-A692-5B7F-4838-530BE74AC8F4}"/>
          </ac:spMkLst>
        </pc:spChg>
        <pc:spChg chg="add del">
          <ac:chgData name="Vaibhav Gupta (MIS)" userId="S::guptav5@moodys.com::95f11d38-b13a-4ef7-ab1c-f2c68f193ade" providerId="AD" clId="Web-{45E32349-3E82-EF31-3DDE-2523D0BB6B5D}" dt="2023-08-01T17:53:09.647" v="72"/>
          <ac:spMkLst>
            <pc:docMk/>
            <pc:sldMk cId="1935983341" sldId="280"/>
            <ac:spMk id="8" creationId="{09588DA8-065E-4F6F-8EFD-43104AB2E0CF}"/>
          </ac:spMkLst>
        </pc:spChg>
        <pc:spChg chg="add del">
          <ac:chgData name="Vaibhav Gupta (MIS)" userId="S::guptav5@moodys.com::95f11d38-b13a-4ef7-ab1c-f2c68f193ade" providerId="AD" clId="Web-{45E32349-3E82-EF31-3DDE-2523D0BB6B5D}" dt="2023-08-01T17:53:15.694" v="74"/>
          <ac:spMkLst>
            <pc:docMk/>
            <pc:sldMk cId="1935983341" sldId="280"/>
            <ac:spMk id="9" creationId="{BACC6370-2D7E-4714-9D71-7542949D7D5D}"/>
          </ac:spMkLst>
        </pc:spChg>
        <pc:spChg chg="add del">
          <ac:chgData name="Vaibhav Gupta (MIS)" userId="S::guptav5@moodys.com::95f11d38-b13a-4ef7-ab1c-f2c68f193ade" providerId="AD" clId="Web-{45E32349-3E82-EF31-3DDE-2523D0BB6B5D}" dt="2023-08-01T17:53:09.647" v="72"/>
          <ac:spMkLst>
            <pc:docMk/>
            <pc:sldMk cId="1935983341" sldId="280"/>
            <ac:spMk id="10" creationId="{C4285719-470E-454C-AF62-8323075F1F5B}"/>
          </ac:spMkLst>
        </pc:spChg>
        <pc:spChg chg="add del">
          <ac:chgData name="Vaibhav Gupta (MIS)" userId="S::guptav5@moodys.com::95f11d38-b13a-4ef7-ab1c-f2c68f193ade" providerId="AD" clId="Web-{45E32349-3E82-EF31-3DDE-2523D0BB6B5D}" dt="2023-08-01T17:53:15.694" v="74"/>
          <ac:spMkLst>
            <pc:docMk/>
            <pc:sldMk cId="1935983341" sldId="280"/>
            <ac:spMk id="11" creationId="{F68B3F68-107C-434F-AA38-110D5EA91B85}"/>
          </ac:spMkLst>
        </pc:spChg>
        <pc:spChg chg="add del">
          <ac:chgData name="Vaibhav Gupta (MIS)" userId="S::guptav5@moodys.com::95f11d38-b13a-4ef7-ab1c-f2c68f193ade" providerId="AD" clId="Web-{45E32349-3E82-EF31-3DDE-2523D0BB6B5D}" dt="2023-08-01T17:53:09.647" v="72"/>
          <ac:spMkLst>
            <pc:docMk/>
            <pc:sldMk cId="1935983341" sldId="280"/>
            <ac:spMk id="12" creationId="{CD9FE4EF-C4D8-49A0-B2FF-81D8DB7D8A24}"/>
          </ac:spMkLst>
        </pc:spChg>
        <pc:spChg chg="add del">
          <ac:chgData name="Vaibhav Gupta (MIS)" userId="S::guptav5@moodys.com::95f11d38-b13a-4ef7-ab1c-f2c68f193ade" providerId="AD" clId="Web-{45E32349-3E82-EF31-3DDE-2523D0BB6B5D}" dt="2023-08-01T17:53:15.694" v="74"/>
          <ac:spMkLst>
            <pc:docMk/>
            <pc:sldMk cId="1935983341" sldId="280"/>
            <ac:spMk id="13" creationId="{AAD0DBB9-1A4B-4391-81D4-CB19F9AB918A}"/>
          </ac:spMkLst>
        </pc:spChg>
        <pc:spChg chg="add del">
          <ac:chgData name="Vaibhav Gupta (MIS)" userId="S::guptav5@moodys.com::95f11d38-b13a-4ef7-ab1c-f2c68f193ade" providerId="AD" clId="Web-{45E32349-3E82-EF31-3DDE-2523D0BB6B5D}" dt="2023-08-01T17:53:09.647" v="72"/>
          <ac:spMkLst>
            <pc:docMk/>
            <pc:sldMk cId="1935983341" sldId="280"/>
            <ac:spMk id="14" creationId="{4300840D-0A0B-4512-BACA-B439D5B9C57C}"/>
          </ac:spMkLst>
        </pc:spChg>
        <pc:spChg chg="add del">
          <ac:chgData name="Vaibhav Gupta (MIS)" userId="S::guptav5@moodys.com::95f11d38-b13a-4ef7-ab1c-f2c68f193ade" providerId="AD" clId="Web-{45E32349-3E82-EF31-3DDE-2523D0BB6B5D}" dt="2023-08-01T17:53:15.694" v="74"/>
          <ac:spMkLst>
            <pc:docMk/>
            <pc:sldMk cId="1935983341" sldId="280"/>
            <ac:spMk id="15" creationId="{063BBA22-50EA-4C4D-BE05-F1CE4E63AA56}"/>
          </ac:spMkLst>
        </pc:spChg>
        <pc:spChg chg="add del">
          <ac:chgData name="Vaibhav Gupta (MIS)" userId="S::guptav5@moodys.com::95f11d38-b13a-4ef7-ab1c-f2c68f193ade" providerId="AD" clId="Web-{45E32349-3E82-EF31-3DDE-2523D0BB6B5D}" dt="2023-08-01T17:53:09.647" v="72"/>
          <ac:spMkLst>
            <pc:docMk/>
            <pc:sldMk cId="1935983341" sldId="280"/>
            <ac:spMk id="16" creationId="{D2B78728-A580-49A7-84F9-6EF6F583ADE0}"/>
          </ac:spMkLst>
        </pc:spChg>
        <pc:spChg chg="add del">
          <ac:chgData name="Vaibhav Gupta (MIS)" userId="S::guptav5@moodys.com::95f11d38-b13a-4ef7-ab1c-f2c68f193ade" providerId="AD" clId="Web-{45E32349-3E82-EF31-3DDE-2523D0BB6B5D}" dt="2023-08-01T17:55:02.011" v="92"/>
          <ac:spMkLst>
            <pc:docMk/>
            <pc:sldMk cId="1935983341" sldId="280"/>
            <ac:spMk id="17" creationId="{09588DA8-065E-4F6F-8EFD-43104AB2E0CF}"/>
          </ac:spMkLst>
        </pc:spChg>
        <pc:spChg chg="add del">
          <ac:chgData name="Vaibhav Gupta (MIS)" userId="S::guptav5@moodys.com::95f11d38-b13a-4ef7-ab1c-f2c68f193ade" providerId="AD" clId="Web-{45E32349-3E82-EF31-3DDE-2523D0BB6B5D}" dt="2023-08-01T17:53:09.647" v="72"/>
          <ac:spMkLst>
            <pc:docMk/>
            <pc:sldMk cId="1935983341" sldId="280"/>
            <ac:spMk id="18" creationId="{38FAA1A1-D861-433F-88FA-1E9D6FD31D11}"/>
          </ac:spMkLst>
        </pc:spChg>
        <pc:spChg chg="add del">
          <ac:chgData name="Vaibhav Gupta (MIS)" userId="S::guptav5@moodys.com::95f11d38-b13a-4ef7-ab1c-f2c68f193ade" providerId="AD" clId="Web-{45E32349-3E82-EF31-3DDE-2523D0BB6B5D}" dt="2023-08-01T17:55:02.011" v="92"/>
          <ac:spMkLst>
            <pc:docMk/>
            <pc:sldMk cId="1935983341" sldId="280"/>
            <ac:spMk id="19" creationId="{C4285719-470E-454C-AF62-8323075F1F5B}"/>
          </ac:spMkLst>
        </pc:spChg>
        <pc:spChg chg="add del">
          <ac:chgData name="Vaibhav Gupta (MIS)" userId="S::guptav5@moodys.com::95f11d38-b13a-4ef7-ab1c-f2c68f193ade" providerId="AD" clId="Web-{45E32349-3E82-EF31-3DDE-2523D0BB6B5D}" dt="2023-08-01T17:53:09.647" v="72"/>
          <ac:spMkLst>
            <pc:docMk/>
            <pc:sldMk cId="1935983341" sldId="280"/>
            <ac:spMk id="20" creationId="{8D71EDA1-87BF-4D5D-AB79-F346FD19278A}"/>
          </ac:spMkLst>
        </pc:spChg>
        <pc:spChg chg="add del">
          <ac:chgData name="Vaibhav Gupta (MIS)" userId="S::guptav5@moodys.com::95f11d38-b13a-4ef7-ab1c-f2c68f193ade" providerId="AD" clId="Web-{45E32349-3E82-EF31-3DDE-2523D0BB6B5D}" dt="2023-08-01T17:55:02.011" v="92"/>
          <ac:spMkLst>
            <pc:docMk/>
            <pc:sldMk cId="1935983341" sldId="280"/>
            <ac:spMk id="21" creationId="{CD9FE4EF-C4D8-49A0-B2FF-81D8DB7D8A24}"/>
          </ac:spMkLst>
        </pc:spChg>
        <pc:spChg chg="add del">
          <ac:chgData name="Vaibhav Gupta (MIS)" userId="S::guptav5@moodys.com::95f11d38-b13a-4ef7-ab1c-f2c68f193ade" providerId="AD" clId="Web-{45E32349-3E82-EF31-3DDE-2523D0BB6B5D}" dt="2023-08-01T17:55:02.011" v="92"/>
          <ac:spMkLst>
            <pc:docMk/>
            <pc:sldMk cId="1935983341" sldId="280"/>
            <ac:spMk id="22" creationId="{4300840D-0A0B-4512-BACA-B439D5B9C57C}"/>
          </ac:spMkLst>
        </pc:spChg>
        <pc:spChg chg="add del">
          <ac:chgData name="Vaibhav Gupta (MIS)" userId="S::guptav5@moodys.com::95f11d38-b13a-4ef7-ab1c-f2c68f193ade" providerId="AD" clId="Web-{45E32349-3E82-EF31-3DDE-2523D0BB6B5D}" dt="2023-08-01T17:55:02.011" v="92"/>
          <ac:spMkLst>
            <pc:docMk/>
            <pc:sldMk cId="1935983341" sldId="280"/>
            <ac:spMk id="23" creationId="{D2B78728-A580-49A7-84F9-6EF6F583ADE0}"/>
          </ac:spMkLst>
        </pc:spChg>
        <pc:spChg chg="add del">
          <ac:chgData name="Vaibhav Gupta (MIS)" userId="S::guptav5@moodys.com::95f11d38-b13a-4ef7-ab1c-f2c68f193ade" providerId="AD" clId="Web-{45E32349-3E82-EF31-3DDE-2523D0BB6B5D}" dt="2023-08-01T17:55:02.011" v="92"/>
          <ac:spMkLst>
            <pc:docMk/>
            <pc:sldMk cId="1935983341" sldId="280"/>
            <ac:spMk id="24" creationId="{38FAA1A1-D861-433F-88FA-1E9D6FD31D11}"/>
          </ac:spMkLst>
        </pc:spChg>
        <pc:spChg chg="add del">
          <ac:chgData name="Vaibhav Gupta (MIS)" userId="S::guptav5@moodys.com::95f11d38-b13a-4ef7-ab1c-f2c68f193ade" providerId="AD" clId="Web-{45E32349-3E82-EF31-3DDE-2523D0BB6B5D}" dt="2023-08-01T17:55:02.011" v="92"/>
          <ac:spMkLst>
            <pc:docMk/>
            <pc:sldMk cId="1935983341" sldId="280"/>
            <ac:spMk id="25" creationId="{8D71EDA1-87BF-4D5D-AB79-F346FD19278A}"/>
          </ac:spMkLst>
        </pc:spChg>
        <pc:spChg chg="add del mod">
          <ac:chgData name="Vaibhav Gupta (MIS)" userId="S::guptav5@moodys.com::95f11d38-b13a-4ef7-ab1c-f2c68f193ade" providerId="AD" clId="Web-{45E32349-3E82-EF31-3DDE-2523D0BB6B5D}" dt="2023-08-01T17:55:02.011" v="92"/>
          <ac:spMkLst>
            <pc:docMk/>
            <pc:sldMk cId="1935983341" sldId="280"/>
            <ac:spMk id="26" creationId="{707F11CB-A692-5B7F-4838-530BE74AC8F4}"/>
          </ac:spMkLst>
        </pc:spChg>
        <pc:spChg chg="add del">
          <ac:chgData name="Vaibhav Gupta (MIS)" userId="S::guptav5@moodys.com::95f11d38-b13a-4ef7-ab1c-f2c68f193ade" providerId="AD" clId="Web-{45E32349-3E82-EF31-3DDE-2523D0BB6B5D}" dt="2023-08-01T17:54:27.697" v="83"/>
          <ac:spMkLst>
            <pc:docMk/>
            <pc:sldMk cId="1935983341" sldId="280"/>
            <ac:spMk id="31" creationId="{100EDD19-6802-4EC3-95CE-CFFAB042CFD6}"/>
          </ac:spMkLst>
        </pc:spChg>
        <pc:spChg chg="add del">
          <ac:chgData name="Vaibhav Gupta (MIS)" userId="S::guptav5@moodys.com::95f11d38-b13a-4ef7-ab1c-f2c68f193ade" providerId="AD" clId="Web-{45E32349-3E82-EF31-3DDE-2523D0BB6B5D}" dt="2023-08-01T17:54:27.697" v="83"/>
          <ac:spMkLst>
            <pc:docMk/>
            <pc:sldMk cId="1935983341" sldId="280"/>
            <ac:spMk id="33" creationId="{DB17E863-922E-4C26-BD64-E8FD41D28661}"/>
          </ac:spMkLst>
        </pc:spChg>
        <pc:spChg chg="add del">
          <ac:chgData name="Vaibhav Gupta (MIS)" userId="S::guptav5@moodys.com::95f11d38-b13a-4ef7-ab1c-f2c68f193ade" providerId="AD" clId="Web-{45E32349-3E82-EF31-3DDE-2523D0BB6B5D}" dt="2023-08-01T17:54:39.963" v="85"/>
          <ac:spMkLst>
            <pc:docMk/>
            <pc:sldMk cId="1935983341" sldId="280"/>
            <ac:spMk id="35" creationId="{9228552E-C8B1-4A80-8448-0787CE0FC704}"/>
          </ac:spMkLst>
        </pc:spChg>
        <pc:spChg chg="add del">
          <ac:chgData name="Vaibhav Gupta (MIS)" userId="S::guptav5@moodys.com::95f11d38-b13a-4ef7-ab1c-f2c68f193ade" providerId="AD" clId="Web-{45E32349-3E82-EF31-3DDE-2523D0BB6B5D}" dt="2023-08-01T17:54:50.385" v="87"/>
          <ac:spMkLst>
            <pc:docMk/>
            <pc:sldMk cId="1935983341" sldId="280"/>
            <ac:spMk id="37" creationId="{21C9FE86-FCC3-4A31-AA1C-C882262B7FE7}"/>
          </ac:spMkLst>
        </pc:spChg>
        <pc:spChg chg="add del">
          <ac:chgData name="Vaibhav Gupta (MIS)" userId="S::guptav5@moodys.com::95f11d38-b13a-4ef7-ab1c-f2c68f193ade" providerId="AD" clId="Web-{45E32349-3E82-EF31-3DDE-2523D0BB6B5D}" dt="2023-08-01T17:54:50.385" v="87"/>
          <ac:spMkLst>
            <pc:docMk/>
            <pc:sldMk cId="1935983341" sldId="280"/>
            <ac:spMk id="38" creationId="{DEE2AD96-B495-4E06-9291-B71706F728CB}"/>
          </ac:spMkLst>
        </pc:spChg>
        <pc:spChg chg="add del">
          <ac:chgData name="Vaibhav Gupta (MIS)" userId="S::guptav5@moodys.com::95f11d38-b13a-4ef7-ab1c-f2c68f193ade" providerId="AD" clId="Web-{45E32349-3E82-EF31-3DDE-2523D0BB6B5D}" dt="2023-08-01T17:54:50.385" v="87"/>
          <ac:spMkLst>
            <pc:docMk/>
            <pc:sldMk cId="1935983341" sldId="280"/>
            <ac:spMk id="39" creationId="{7D96243B-ECED-4B71-8E06-AE9A285EAD20}"/>
          </ac:spMkLst>
        </pc:spChg>
        <pc:spChg chg="add del">
          <ac:chgData name="Vaibhav Gupta (MIS)" userId="S::guptav5@moodys.com::95f11d38-b13a-4ef7-ab1c-f2c68f193ade" providerId="AD" clId="Web-{45E32349-3E82-EF31-3DDE-2523D0BB6B5D}" dt="2023-08-01T17:54:50.385" v="87"/>
          <ac:spMkLst>
            <pc:docMk/>
            <pc:sldMk cId="1935983341" sldId="280"/>
            <ac:spMk id="40" creationId="{53CF6D67-C5A8-4ADD-9E8E-1E38CA1D3166}"/>
          </ac:spMkLst>
        </pc:spChg>
        <pc:spChg chg="add del">
          <ac:chgData name="Vaibhav Gupta (MIS)" userId="S::guptav5@moodys.com::95f11d38-b13a-4ef7-ab1c-f2c68f193ade" providerId="AD" clId="Web-{45E32349-3E82-EF31-3DDE-2523D0BB6B5D}" dt="2023-08-01T17:54:50.385" v="87"/>
          <ac:spMkLst>
            <pc:docMk/>
            <pc:sldMk cId="1935983341" sldId="280"/>
            <ac:spMk id="41" creationId="{A09989E4-EFDC-4A90-A633-E0525FB4139E}"/>
          </ac:spMkLst>
        </pc:spChg>
        <pc:spChg chg="add del">
          <ac:chgData name="Vaibhav Gupta (MIS)" userId="S::guptav5@moodys.com::95f11d38-b13a-4ef7-ab1c-f2c68f193ade" providerId="AD" clId="Web-{45E32349-3E82-EF31-3DDE-2523D0BB6B5D}" dt="2023-08-01T17:54:50.385" v="87"/>
          <ac:spMkLst>
            <pc:docMk/>
            <pc:sldMk cId="1935983341" sldId="280"/>
            <ac:spMk id="42" creationId="{86909FA0-B515-4681-B7A8-FA281D133B94}"/>
          </ac:spMkLst>
        </pc:spChg>
        <pc:spChg chg="add del">
          <ac:chgData name="Vaibhav Gupta (MIS)" userId="S::guptav5@moodys.com::95f11d38-b13a-4ef7-ab1c-f2c68f193ade" providerId="AD" clId="Web-{45E32349-3E82-EF31-3DDE-2523D0BB6B5D}" dt="2023-08-01T17:54:50.385" v="87"/>
          <ac:spMkLst>
            <pc:docMk/>
            <pc:sldMk cId="1935983341" sldId="280"/>
            <ac:spMk id="43" creationId="{707F11CB-A692-5B7F-4838-530BE74AC8F4}"/>
          </ac:spMkLst>
        </pc:spChg>
        <pc:spChg chg="add del">
          <ac:chgData name="Vaibhav Gupta (MIS)" userId="S::guptav5@moodys.com::95f11d38-b13a-4ef7-ab1c-f2c68f193ade" providerId="AD" clId="Web-{45E32349-3E82-EF31-3DDE-2523D0BB6B5D}" dt="2023-08-01T17:54:57.932" v="89"/>
          <ac:spMkLst>
            <pc:docMk/>
            <pc:sldMk cId="1935983341" sldId="280"/>
            <ac:spMk id="45" creationId="{907EF6B7-1338-4443-8C46-6A318D952DFD}"/>
          </ac:spMkLst>
        </pc:spChg>
        <pc:spChg chg="add del">
          <ac:chgData name="Vaibhav Gupta (MIS)" userId="S::guptav5@moodys.com::95f11d38-b13a-4ef7-ab1c-f2c68f193ade" providerId="AD" clId="Web-{45E32349-3E82-EF31-3DDE-2523D0BB6B5D}" dt="2023-08-01T17:54:57.932" v="89"/>
          <ac:spMkLst>
            <pc:docMk/>
            <pc:sldMk cId="1935983341" sldId="280"/>
            <ac:spMk id="46" creationId="{DAAE4CDD-124C-4DCF-9584-B6033B545DD5}"/>
          </ac:spMkLst>
        </pc:spChg>
        <pc:spChg chg="add del">
          <ac:chgData name="Vaibhav Gupta (MIS)" userId="S::guptav5@moodys.com::95f11d38-b13a-4ef7-ab1c-f2c68f193ade" providerId="AD" clId="Web-{45E32349-3E82-EF31-3DDE-2523D0BB6B5D}" dt="2023-08-01T17:54:57.932" v="89"/>
          <ac:spMkLst>
            <pc:docMk/>
            <pc:sldMk cId="1935983341" sldId="280"/>
            <ac:spMk id="47" creationId="{081E4A58-353D-44AE-B2FC-2A74E2E400F7}"/>
          </ac:spMkLst>
        </pc:spChg>
        <pc:spChg chg="add del">
          <ac:chgData name="Vaibhav Gupta (MIS)" userId="S::guptav5@moodys.com::95f11d38-b13a-4ef7-ab1c-f2c68f193ade" providerId="AD" clId="Web-{45E32349-3E82-EF31-3DDE-2523D0BB6B5D}" dt="2023-08-01T17:54:57.932" v="89"/>
          <ac:spMkLst>
            <pc:docMk/>
            <pc:sldMk cId="1935983341" sldId="280"/>
            <ac:spMk id="48" creationId="{707F11CB-A692-5B7F-4838-530BE74AC8F4}"/>
          </ac:spMkLst>
        </pc:spChg>
        <pc:spChg chg="add del">
          <ac:chgData name="Vaibhav Gupta (MIS)" userId="S::guptav5@moodys.com::95f11d38-b13a-4ef7-ab1c-f2c68f193ade" providerId="AD" clId="Web-{45E32349-3E82-EF31-3DDE-2523D0BB6B5D}" dt="2023-08-01T17:55:01.995" v="91"/>
          <ac:spMkLst>
            <pc:docMk/>
            <pc:sldMk cId="1935983341" sldId="280"/>
            <ac:spMk id="50" creationId="{18873D23-2DCF-4B31-A009-95721C06E8E1}"/>
          </ac:spMkLst>
        </pc:spChg>
        <pc:spChg chg="add del">
          <ac:chgData name="Vaibhav Gupta (MIS)" userId="S::guptav5@moodys.com::95f11d38-b13a-4ef7-ab1c-f2c68f193ade" providerId="AD" clId="Web-{45E32349-3E82-EF31-3DDE-2523D0BB6B5D}" dt="2023-08-01T17:55:01.995" v="91"/>
          <ac:spMkLst>
            <pc:docMk/>
            <pc:sldMk cId="1935983341" sldId="280"/>
            <ac:spMk id="51" creationId="{C13EF075-D4EF-4929-ADBC-91B27DA19955}"/>
          </ac:spMkLst>
        </pc:spChg>
        <pc:spChg chg="add del">
          <ac:chgData name="Vaibhav Gupta (MIS)" userId="S::guptav5@moodys.com::95f11d38-b13a-4ef7-ab1c-f2c68f193ade" providerId="AD" clId="Web-{45E32349-3E82-EF31-3DDE-2523D0BB6B5D}" dt="2023-08-01T17:55:01.995" v="91"/>
          <ac:spMkLst>
            <pc:docMk/>
            <pc:sldMk cId="1935983341" sldId="280"/>
            <ac:spMk id="56" creationId="{707F11CB-A692-5B7F-4838-530BE74AC8F4}"/>
          </ac:spMkLst>
        </pc:spChg>
        <pc:spChg chg="add del">
          <ac:chgData name="Vaibhav Gupta (MIS)" userId="S::guptav5@moodys.com::95f11d38-b13a-4ef7-ab1c-f2c68f193ade" providerId="AD" clId="Web-{45E32349-3E82-EF31-3DDE-2523D0BB6B5D}" dt="2023-08-01T17:55:37.637" v="97"/>
          <ac:spMkLst>
            <pc:docMk/>
            <pc:sldMk cId="1935983341" sldId="280"/>
            <ac:spMk id="58" creationId="{17718681-A12E-49D6-9925-DD7C68176D61}"/>
          </ac:spMkLst>
        </pc:spChg>
        <pc:spChg chg="add del">
          <ac:chgData name="Vaibhav Gupta (MIS)" userId="S::guptav5@moodys.com::95f11d38-b13a-4ef7-ab1c-f2c68f193ade" providerId="AD" clId="Web-{45E32349-3E82-EF31-3DDE-2523D0BB6B5D}" dt="2023-08-01T17:55:37.637" v="97"/>
          <ac:spMkLst>
            <pc:docMk/>
            <pc:sldMk cId="1935983341" sldId="280"/>
            <ac:spMk id="59" creationId="{FBD77573-9EF2-4C35-8285-A1CF6FBB0EA5}"/>
          </ac:spMkLst>
        </pc:spChg>
        <pc:spChg chg="add del mod">
          <ac:chgData name="Vaibhav Gupta (MIS)" userId="S::guptav5@moodys.com::95f11d38-b13a-4ef7-ab1c-f2c68f193ade" providerId="AD" clId="Web-{45E32349-3E82-EF31-3DDE-2523D0BB6B5D}" dt="2023-08-01T17:55:37.637" v="97"/>
          <ac:spMkLst>
            <pc:docMk/>
            <pc:sldMk cId="1935983341" sldId="280"/>
            <ac:spMk id="60" creationId="{707F11CB-A692-5B7F-4838-530BE74AC8F4}"/>
          </ac:spMkLst>
        </pc:spChg>
        <pc:spChg chg="add del">
          <ac:chgData name="Vaibhav Gupta (MIS)" userId="S::guptav5@moodys.com::95f11d38-b13a-4ef7-ab1c-f2c68f193ade" providerId="AD" clId="Web-{45E32349-3E82-EF31-3DDE-2523D0BB6B5D}" dt="2023-08-01T17:55:37.559" v="96"/>
          <ac:spMkLst>
            <pc:docMk/>
            <pc:sldMk cId="1935983341" sldId="280"/>
            <ac:spMk id="65" creationId="{DEE2AD96-B495-4E06-9291-B71706F728CB}"/>
          </ac:spMkLst>
        </pc:spChg>
        <pc:spChg chg="add del">
          <ac:chgData name="Vaibhav Gupta (MIS)" userId="S::guptav5@moodys.com::95f11d38-b13a-4ef7-ab1c-f2c68f193ade" providerId="AD" clId="Web-{45E32349-3E82-EF31-3DDE-2523D0BB6B5D}" dt="2023-08-01T17:55:37.559" v="96"/>
          <ac:spMkLst>
            <pc:docMk/>
            <pc:sldMk cId="1935983341" sldId="280"/>
            <ac:spMk id="67" creationId="{53CF6D67-C5A8-4ADD-9E8E-1E38CA1D3166}"/>
          </ac:spMkLst>
        </pc:spChg>
        <pc:spChg chg="add del">
          <ac:chgData name="Vaibhav Gupta (MIS)" userId="S::guptav5@moodys.com::95f11d38-b13a-4ef7-ab1c-f2c68f193ade" providerId="AD" clId="Web-{45E32349-3E82-EF31-3DDE-2523D0BB6B5D}" dt="2023-08-01T17:55:37.559" v="96"/>
          <ac:spMkLst>
            <pc:docMk/>
            <pc:sldMk cId="1935983341" sldId="280"/>
            <ac:spMk id="69" creationId="{86909FA0-B515-4681-B7A8-FA281D133B94}"/>
          </ac:spMkLst>
        </pc:spChg>
        <pc:spChg chg="add del">
          <ac:chgData name="Vaibhav Gupta (MIS)" userId="S::guptav5@moodys.com::95f11d38-b13a-4ef7-ab1c-f2c68f193ade" providerId="AD" clId="Web-{45E32349-3E82-EF31-3DDE-2523D0BB6B5D}" dt="2023-08-01T17:55:37.559" v="96"/>
          <ac:spMkLst>
            <pc:docMk/>
            <pc:sldMk cId="1935983341" sldId="280"/>
            <ac:spMk id="71" creationId="{21C9FE86-FCC3-4A31-AA1C-C882262B7FE7}"/>
          </ac:spMkLst>
        </pc:spChg>
        <pc:spChg chg="add del">
          <ac:chgData name="Vaibhav Gupta (MIS)" userId="S::guptav5@moodys.com::95f11d38-b13a-4ef7-ab1c-f2c68f193ade" providerId="AD" clId="Web-{45E32349-3E82-EF31-3DDE-2523D0BB6B5D}" dt="2023-08-01T17:55:37.559" v="96"/>
          <ac:spMkLst>
            <pc:docMk/>
            <pc:sldMk cId="1935983341" sldId="280"/>
            <ac:spMk id="73" creationId="{7D96243B-ECED-4B71-8E06-AE9A285EAD20}"/>
          </ac:spMkLst>
        </pc:spChg>
        <pc:spChg chg="add del">
          <ac:chgData name="Vaibhav Gupta (MIS)" userId="S::guptav5@moodys.com::95f11d38-b13a-4ef7-ab1c-f2c68f193ade" providerId="AD" clId="Web-{45E32349-3E82-EF31-3DDE-2523D0BB6B5D}" dt="2023-08-01T17:55:37.559" v="96"/>
          <ac:spMkLst>
            <pc:docMk/>
            <pc:sldMk cId="1935983341" sldId="280"/>
            <ac:spMk id="75" creationId="{A09989E4-EFDC-4A90-A633-E0525FB4139E}"/>
          </ac:spMkLst>
        </pc:spChg>
        <pc:spChg chg="add">
          <ac:chgData name="Vaibhav Gupta (MIS)" userId="S::guptav5@moodys.com::95f11d38-b13a-4ef7-ab1c-f2c68f193ade" providerId="AD" clId="Web-{45E32349-3E82-EF31-3DDE-2523D0BB6B5D}" dt="2023-08-01T17:55:37.637" v="97"/>
          <ac:spMkLst>
            <pc:docMk/>
            <pc:sldMk cId="1935983341" sldId="280"/>
            <ac:spMk id="77" creationId="{B50AB553-2A96-4A92-96F2-93548E096954}"/>
          </ac:spMkLst>
        </pc:spChg>
        <pc:grpChg chg="add del">
          <ac:chgData name="Vaibhav Gupta (MIS)" userId="S::guptav5@moodys.com::95f11d38-b13a-4ef7-ab1c-f2c68f193ade" providerId="AD" clId="Web-{45E32349-3E82-EF31-3DDE-2523D0BB6B5D}" dt="2023-08-01T17:55:01.995" v="91"/>
          <ac:grpSpMkLst>
            <pc:docMk/>
            <pc:sldMk cId="1935983341" sldId="280"/>
            <ac:grpSpMk id="52" creationId="{DAA26DFA-AAB2-4973-9C17-16D587C7B198}"/>
          </ac:grpSpMkLst>
        </pc:grpChg>
        <pc:graphicFrameChg chg="add del">
          <ac:chgData name="Vaibhav Gupta (MIS)" userId="S::guptav5@moodys.com::95f11d38-b13a-4ef7-ab1c-f2c68f193ade" providerId="AD" clId="Web-{45E32349-3E82-EF31-3DDE-2523D0BB6B5D}" dt="2023-08-01T17:53:15.694" v="74"/>
          <ac:graphicFrameMkLst>
            <pc:docMk/>
            <pc:sldMk cId="1935983341" sldId="280"/>
            <ac:graphicFrameMk id="5" creationId="{A3518A2A-9659-88A8-EE95-EC8A81ACCD8A}"/>
          </ac:graphicFrameMkLst>
        </pc:graphicFrameChg>
        <pc:graphicFrameChg chg="add del">
          <ac:chgData name="Vaibhav Gupta (MIS)" userId="S::guptav5@moodys.com::95f11d38-b13a-4ef7-ab1c-f2c68f193ade" providerId="AD" clId="Web-{45E32349-3E82-EF31-3DDE-2523D0BB6B5D}" dt="2023-08-01T17:54:39.963" v="85"/>
          <ac:graphicFrameMkLst>
            <pc:docMk/>
            <pc:sldMk cId="1935983341" sldId="280"/>
            <ac:graphicFrameMk id="28" creationId="{8B7BB4E7-7FBB-5443-C094-430FC07754A2}"/>
          </ac:graphicFrameMkLst>
        </pc:graphicFrameChg>
        <pc:graphicFrameChg chg="add">
          <ac:chgData name="Vaibhav Gupta (MIS)" userId="S::guptav5@moodys.com::95f11d38-b13a-4ef7-ab1c-f2c68f193ade" providerId="AD" clId="Web-{45E32349-3E82-EF31-3DDE-2523D0BB6B5D}" dt="2023-08-01T17:55:37.637" v="97"/>
          <ac:graphicFrameMkLst>
            <pc:docMk/>
            <pc:sldMk cId="1935983341" sldId="280"/>
            <ac:graphicFrameMk id="62" creationId="{5DD891C1-7922-EFCC-97D8-9B504A235C04}"/>
          </ac:graphicFrameMkLst>
        </pc:graphicFrameChg>
        <pc:picChg chg="add del">
          <ac:chgData name="Vaibhav Gupta (MIS)" userId="S::guptav5@moodys.com::95f11d38-b13a-4ef7-ab1c-f2c68f193ade" providerId="AD" clId="Web-{45E32349-3E82-EF31-3DDE-2523D0BB6B5D}" dt="2023-08-01T17:54:39.963" v="85"/>
          <ac:picMkLst>
            <pc:docMk/>
            <pc:sldMk cId="1935983341" sldId="280"/>
            <ac:picMk id="29" creationId="{22B4626B-6F87-04AB-B117-456BE897CA02}"/>
          </ac:picMkLst>
        </pc:picChg>
        <pc:picChg chg="add">
          <ac:chgData name="Vaibhav Gupta (MIS)" userId="S::guptav5@moodys.com::95f11d38-b13a-4ef7-ab1c-f2c68f193ade" providerId="AD" clId="Web-{45E32349-3E82-EF31-3DDE-2523D0BB6B5D}" dt="2023-08-01T17:55:37.637" v="97"/>
          <ac:picMkLst>
            <pc:docMk/>
            <pc:sldMk cId="1935983341" sldId="280"/>
            <ac:picMk id="63" creationId="{85E4406A-F8E0-549E-5B73-6336EC129431}"/>
          </ac:picMkLst>
        </pc:picChg>
      </pc:sldChg>
    </pc:docChg>
  </pc:docChgLst>
  <pc:docChgLst>
    <pc:chgData name="Vaibhav Gupta (MIS)" userId="95f11d38-b13a-4ef7-ab1c-f2c68f193ade" providerId="ADAL" clId="{46E183DC-36C1-46BA-B360-D989BA08F649}"/>
    <pc:docChg chg="undo custSel addSld delSld modSld modSection">
      <pc:chgData name="Vaibhav Gupta (MIS)" userId="95f11d38-b13a-4ef7-ab1c-f2c68f193ade" providerId="ADAL" clId="{46E183DC-36C1-46BA-B360-D989BA08F649}" dt="2023-08-01T18:07:05.682" v="68"/>
      <pc:docMkLst>
        <pc:docMk/>
      </pc:docMkLst>
      <pc:sldChg chg="delSp modSp del mod">
        <pc:chgData name="Vaibhav Gupta (MIS)" userId="95f11d38-b13a-4ef7-ab1c-f2c68f193ade" providerId="ADAL" clId="{46E183DC-36C1-46BA-B360-D989BA08F649}" dt="2023-08-01T18:04:46.148" v="2" actId="2696"/>
        <pc:sldMkLst>
          <pc:docMk/>
          <pc:sldMk cId="1935983341" sldId="280"/>
        </pc:sldMkLst>
        <pc:picChg chg="del mod">
          <ac:chgData name="Vaibhav Gupta (MIS)" userId="95f11d38-b13a-4ef7-ab1c-f2c68f193ade" providerId="ADAL" clId="{46E183DC-36C1-46BA-B360-D989BA08F649}" dt="2023-08-01T18:04:35.479" v="1" actId="478"/>
          <ac:picMkLst>
            <pc:docMk/>
            <pc:sldMk cId="1935983341" sldId="280"/>
            <ac:picMk id="63" creationId="{85E4406A-F8E0-549E-5B73-6336EC129431}"/>
          </ac:picMkLst>
        </pc:picChg>
      </pc:sldChg>
      <pc:sldChg chg="addSp delSp modSp">
        <pc:chgData name="Vaibhav Gupta (MIS)" userId="95f11d38-b13a-4ef7-ab1c-f2c68f193ade" providerId="ADAL" clId="{46E183DC-36C1-46BA-B360-D989BA08F649}" dt="2023-08-01T18:07:03.017" v="67"/>
        <pc:sldMkLst>
          <pc:docMk/>
          <pc:sldMk cId="4290087766" sldId="281"/>
        </pc:sldMkLst>
        <pc:spChg chg="add del">
          <ac:chgData name="Vaibhav Gupta (MIS)" userId="95f11d38-b13a-4ef7-ab1c-f2c68f193ade" providerId="ADAL" clId="{46E183DC-36C1-46BA-B360-D989BA08F649}" dt="2023-08-01T18:07:03.017" v="67"/>
          <ac:spMkLst>
            <pc:docMk/>
            <pc:sldMk cId="4290087766" sldId="281"/>
            <ac:spMk id="3" creationId="{2659B1F7-8252-9A76-16A7-4471A04A3144}"/>
          </ac:spMkLst>
        </pc:spChg>
        <pc:spChg chg="add del mod">
          <ac:chgData name="Vaibhav Gupta (MIS)" userId="95f11d38-b13a-4ef7-ab1c-f2c68f193ade" providerId="ADAL" clId="{46E183DC-36C1-46BA-B360-D989BA08F649}" dt="2023-08-01T18:07:03.017" v="67"/>
          <ac:spMkLst>
            <pc:docMk/>
            <pc:sldMk cId="4290087766" sldId="281"/>
            <ac:spMk id="4" creationId="{32ECF15F-AD24-458C-D17C-B4FC85FB5EAB}"/>
          </ac:spMkLst>
        </pc:spChg>
      </pc:sldChg>
      <pc:sldChg chg="addSp delSp modSp add mod">
        <pc:chgData name="Vaibhav Gupta (MIS)" userId="95f11d38-b13a-4ef7-ab1c-f2c68f193ade" providerId="ADAL" clId="{46E183DC-36C1-46BA-B360-D989BA08F649}" dt="2023-08-01T18:07:05.682" v="68"/>
        <pc:sldMkLst>
          <pc:docMk/>
          <pc:sldMk cId="1440557710" sldId="299"/>
        </pc:sldMkLst>
        <pc:spChg chg="mod">
          <ac:chgData name="Vaibhav Gupta (MIS)" userId="95f11d38-b13a-4ef7-ab1c-f2c68f193ade" providerId="ADAL" clId="{46E183DC-36C1-46BA-B360-D989BA08F649}" dt="2023-08-01T18:05:07.902" v="49" actId="20577"/>
          <ac:spMkLst>
            <pc:docMk/>
            <pc:sldMk cId="1440557710" sldId="299"/>
            <ac:spMk id="2" creationId="{51F5A096-F82A-1EFC-4B3A-3B499D96FA81}"/>
          </ac:spMkLst>
        </pc:spChg>
        <pc:spChg chg="del">
          <ac:chgData name="Vaibhav Gupta (MIS)" userId="95f11d38-b13a-4ef7-ab1c-f2c68f193ade" providerId="ADAL" clId="{46E183DC-36C1-46BA-B360-D989BA08F649}" dt="2023-08-01T18:05:26.621" v="50"/>
          <ac:spMkLst>
            <pc:docMk/>
            <pc:sldMk cId="1440557710" sldId="299"/>
            <ac:spMk id="3" creationId="{2659B1F7-8252-9A76-16A7-4471A04A3144}"/>
          </ac:spMkLst>
        </pc:spChg>
        <pc:spChg chg="add del mod">
          <ac:chgData name="Vaibhav Gupta (MIS)" userId="95f11d38-b13a-4ef7-ab1c-f2c68f193ade" providerId="ADAL" clId="{46E183DC-36C1-46BA-B360-D989BA08F649}" dt="2023-08-01T18:06:53.712" v="65" actId="478"/>
          <ac:spMkLst>
            <pc:docMk/>
            <pc:sldMk cId="1440557710" sldId="299"/>
            <ac:spMk id="4" creationId="{0ECC2E57-8E89-0050-00EC-7FDE4B0E4F6C}"/>
          </ac:spMkLst>
        </pc:spChg>
        <pc:spChg chg="add mod">
          <ac:chgData name="Vaibhav Gupta (MIS)" userId="95f11d38-b13a-4ef7-ab1c-f2c68f193ade" providerId="ADAL" clId="{46E183DC-36C1-46BA-B360-D989BA08F649}" dt="2023-08-01T18:07:05.682" v="68"/>
          <ac:spMkLst>
            <pc:docMk/>
            <pc:sldMk cId="1440557710" sldId="299"/>
            <ac:spMk id="5" creationId="{4FE64CD8-FE9C-3682-4E01-5C7E8E3696B2}"/>
          </ac:spMkLst>
        </pc:spChg>
      </pc:sldChg>
    </pc:docChg>
  </pc:docChgLst>
</pc:chgInfo>
</file>

<file path=ppt/diagrams/_rels/data7.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3B88B6-8D13-4138-86BB-DBB4721EBEB6}"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372626A8-2C8A-4634-9548-CACCD10CE08F}">
      <dgm:prSet custT="1"/>
      <dgm:spPr/>
      <dgm:t>
        <a:bodyPr/>
        <a:lstStyle/>
        <a:p>
          <a:r>
            <a:rPr lang="en-IN" sz="2800" dirty="0"/>
            <a:t>Object &amp; Class in Java</a:t>
          </a:r>
          <a:endParaRPr lang="en-US" sz="2800" dirty="0"/>
        </a:p>
      </dgm:t>
    </dgm:pt>
    <dgm:pt modelId="{741A8569-7BCA-4E65-8BD9-0DB660D3390F}" type="parTrans" cxnId="{0A3034EA-FE0A-49F1-94F3-EB8E9F1D884B}">
      <dgm:prSet/>
      <dgm:spPr/>
      <dgm:t>
        <a:bodyPr/>
        <a:lstStyle/>
        <a:p>
          <a:endParaRPr lang="en-US"/>
        </a:p>
      </dgm:t>
    </dgm:pt>
    <dgm:pt modelId="{2BEE9B9C-F990-474A-AB47-D0F452B666E5}" type="sibTrans" cxnId="{0A3034EA-FE0A-49F1-94F3-EB8E9F1D884B}">
      <dgm:prSet/>
      <dgm:spPr/>
      <dgm:t>
        <a:bodyPr/>
        <a:lstStyle/>
        <a:p>
          <a:endParaRPr lang="en-US"/>
        </a:p>
      </dgm:t>
    </dgm:pt>
    <dgm:pt modelId="{FFBDB0AD-2BD6-4F79-8ED1-6E35CA902005}">
      <dgm:prSet custT="1"/>
      <dgm:spPr/>
      <dgm:t>
        <a:bodyPr/>
        <a:lstStyle/>
        <a:p>
          <a:r>
            <a:rPr lang="en-IN" sz="2800" dirty="0"/>
            <a:t>JAVA Inheritance</a:t>
          </a:r>
          <a:endParaRPr lang="en-US" sz="2800" dirty="0"/>
        </a:p>
      </dgm:t>
    </dgm:pt>
    <dgm:pt modelId="{0AFFF834-0018-476D-A95A-5FE2523927B6}" type="parTrans" cxnId="{CCF261AF-1952-46B7-B007-2F7385F911B0}">
      <dgm:prSet/>
      <dgm:spPr/>
      <dgm:t>
        <a:bodyPr/>
        <a:lstStyle/>
        <a:p>
          <a:endParaRPr lang="en-US"/>
        </a:p>
      </dgm:t>
    </dgm:pt>
    <dgm:pt modelId="{8E177F4A-8D15-4C53-97E4-A188645FE2D6}" type="sibTrans" cxnId="{CCF261AF-1952-46B7-B007-2F7385F911B0}">
      <dgm:prSet/>
      <dgm:spPr/>
      <dgm:t>
        <a:bodyPr/>
        <a:lstStyle/>
        <a:p>
          <a:endParaRPr lang="en-US"/>
        </a:p>
      </dgm:t>
    </dgm:pt>
    <dgm:pt modelId="{208C7304-7BC7-4529-BA82-DE4D06A0EEDC}">
      <dgm:prSet custT="1"/>
      <dgm:spPr/>
      <dgm:t>
        <a:bodyPr/>
        <a:lstStyle/>
        <a:p>
          <a:r>
            <a:rPr lang="en-US" sz="2800" dirty="0">
              <a:cs typeface="Calibri Light"/>
            </a:rPr>
            <a:t>Abstraction</a:t>
          </a:r>
          <a:endParaRPr lang="en-US" sz="2800" dirty="0"/>
        </a:p>
      </dgm:t>
    </dgm:pt>
    <dgm:pt modelId="{00C0CE94-70E4-4CCC-AC64-C7F401B5A920}" type="parTrans" cxnId="{863C3E5F-839F-45C0-97C3-9FD5E00E6F26}">
      <dgm:prSet/>
      <dgm:spPr/>
      <dgm:t>
        <a:bodyPr/>
        <a:lstStyle/>
        <a:p>
          <a:endParaRPr lang="en-US"/>
        </a:p>
      </dgm:t>
    </dgm:pt>
    <dgm:pt modelId="{50128398-23E1-4F7E-B086-E8975A3CCC61}" type="sibTrans" cxnId="{863C3E5F-839F-45C0-97C3-9FD5E00E6F26}">
      <dgm:prSet/>
      <dgm:spPr/>
      <dgm:t>
        <a:bodyPr/>
        <a:lstStyle/>
        <a:p>
          <a:endParaRPr lang="en-US"/>
        </a:p>
      </dgm:t>
    </dgm:pt>
    <dgm:pt modelId="{B64CC95B-68E4-4614-B804-975D109A8BDD}">
      <dgm:prSet custT="1"/>
      <dgm:spPr/>
      <dgm:t>
        <a:bodyPr/>
        <a:lstStyle/>
        <a:p>
          <a:r>
            <a:rPr lang="en-US" sz="2800" dirty="0">
              <a:cs typeface="Calibri Light"/>
            </a:rPr>
            <a:t>Encapsulation</a:t>
          </a:r>
          <a:endParaRPr lang="en-US" sz="2800" dirty="0"/>
        </a:p>
      </dgm:t>
    </dgm:pt>
    <dgm:pt modelId="{9B63584D-8004-4719-B5DB-CF0B161B7C5B}" type="parTrans" cxnId="{1D81A107-057E-4E5E-A81E-7FF94181CFE3}">
      <dgm:prSet/>
      <dgm:spPr/>
      <dgm:t>
        <a:bodyPr/>
        <a:lstStyle/>
        <a:p>
          <a:endParaRPr lang="en-US"/>
        </a:p>
      </dgm:t>
    </dgm:pt>
    <dgm:pt modelId="{FD328E90-8C60-42B1-91CE-D98D3BEEA9FF}" type="sibTrans" cxnId="{1D81A107-057E-4E5E-A81E-7FF94181CFE3}">
      <dgm:prSet/>
      <dgm:spPr/>
      <dgm:t>
        <a:bodyPr/>
        <a:lstStyle/>
        <a:p>
          <a:endParaRPr lang="en-US"/>
        </a:p>
      </dgm:t>
    </dgm:pt>
    <dgm:pt modelId="{A5B39EF0-CAF6-4D4D-8334-E0FAAECF8543}">
      <dgm:prSet custT="1"/>
      <dgm:spPr/>
      <dgm:t>
        <a:bodyPr/>
        <a:lstStyle/>
        <a:p>
          <a:r>
            <a:rPr lang="en-US" sz="2800" dirty="0"/>
            <a:t>Data Types</a:t>
          </a:r>
        </a:p>
      </dgm:t>
    </dgm:pt>
    <dgm:pt modelId="{B467E70F-D31E-4783-A233-C6A5E0939FA6}" type="parTrans" cxnId="{A8545200-1105-4FF3-9B3D-3BFD61472772}">
      <dgm:prSet/>
      <dgm:spPr/>
      <dgm:t>
        <a:bodyPr/>
        <a:lstStyle/>
        <a:p>
          <a:endParaRPr lang="en-US"/>
        </a:p>
      </dgm:t>
    </dgm:pt>
    <dgm:pt modelId="{12B62465-26D5-484F-973C-D3AB3D550A80}" type="sibTrans" cxnId="{A8545200-1105-4FF3-9B3D-3BFD61472772}">
      <dgm:prSet/>
      <dgm:spPr/>
      <dgm:t>
        <a:bodyPr/>
        <a:lstStyle/>
        <a:p>
          <a:endParaRPr lang="en-US"/>
        </a:p>
      </dgm:t>
    </dgm:pt>
    <dgm:pt modelId="{95BE2EC9-58B5-4513-9DD6-C10908AB3BDF}">
      <dgm:prSet custT="1"/>
      <dgm:spPr/>
      <dgm:t>
        <a:bodyPr/>
        <a:lstStyle/>
        <a:p>
          <a:r>
            <a:rPr lang="en-IN" sz="2800" dirty="0"/>
            <a:t>Collections</a:t>
          </a:r>
          <a:endParaRPr lang="en-US" sz="2800" dirty="0"/>
        </a:p>
      </dgm:t>
    </dgm:pt>
    <dgm:pt modelId="{5652D94F-8CB5-4782-B0A2-B69ACEDF23AC}" type="parTrans" cxnId="{0B1871A7-90F1-445A-B7F4-96AAA8F44667}">
      <dgm:prSet/>
      <dgm:spPr/>
      <dgm:t>
        <a:bodyPr/>
        <a:lstStyle/>
        <a:p>
          <a:endParaRPr lang="en-US"/>
        </a:p>
      </dgm:t>
    </dgm:pt>
    <dgm:pt modelId="{F264C2B5-B4ED-4581-85A1-34CE1F50EE9D}" type="sibTrans" cxnId="{0B1871A7-90F1-445A-B7F4-96AAA8F44667}">
      <dgm:prSet/>
      <dgm:spPr/>
      <dgm:t>
        <a:bodyPr/>
        <a:lstStyle/>
        <a:p>
          <a:endParaRPr lang="en-US"/>
        </a:p>
      </dgm:t>
    </dgm:pt>
    <dgm:pt modelId="{3FAC8A5F-2CCB-4D83-A364-7522573B9F79}">
      <dgm:prSet custT="1"/>
      <dgm:spPr/>
      <dgm:t>
        <a:bodyPr/>
        <a:lstStyle/>
        <a:p>
          <a:r>
            <a:rPr lang="en-US" sz="2800" dirty="0"/>
            <a:t>Polymorphism</a:t>
          </a:r>
        </a:p>
      </dgm:t>
    </dgm:pt>
    <dgm:pt modelId="{A21EAB70-A85D-4DEE-9BC8-6CAE4801F88D}" type="parTrans" cxnId="{694064BF-0FAC-4704-A64B-301D54755BB0}">
      <dgm:prSet/>
      <dgm:spPr/>
      <dgm:t>
        <a:bodyPr/>
        <a:lstStyle/>
        <a:p>
          <a:endParaRPr lang="en-US"/>
        </a:p>
      </dgm:t>
    </dgm:pt>
    <dgm:pt modelId="{2D614C2D-FFD1-43A5-8710-D1A9FFB59F36}" type="sibTrans" cxnId="{694064BF-0FAC-4704-A64B-301D54755BB0}">
      <dgm:prSet/>
      <dgm:spPr/>
      <dgm:t>
        <a:bodyPr/>
        <a:lstStyle/>
        <a:p>
          <a:endParaRPr lang="en-US"/>
        </a:p>
      </dgm:t>
    </dgm:pt>
    <dgm:pt modelId="{3D623332-6AE5-4D6B-BC2B-B6BBB6D894B0}" type="pres">
      <dgm:prSet presAssocID="{493B88B6-8D13-4138-86BB-DBB4721EBEB6}" presName="vert0" presStyleCnt="0">
        <dgm:presLayoutVars>
          <dgm:dir/>
          <dgm:animOne val="branch"/>
          <dgm:animLvl val="lvl"/>
        </dgm:presLayoutVars>
      </dgm:prSet>
      <dgm:spPr/>
    </dgm:pt>
    <dgm:pt modelId="{9ED82243-F098-4AD5-9665-579251D929DD}" type="pres">
      <dgm:prSet presAssocID="{372626A8-2C8A-4634-9548-CACCD10CE08F}" presName="thickLine" presStyleLbl="alignNode1" presStyleIdx="0" presStyleCnt="7"/>
      <dgm:spPr/>
    </dgm:pt>
    <dgm:pt modelId="{715B0E75-1E38-4B77-BE4A-FB50E5A27E24}" type="pres">
      <dgm:prSet presAssocID="{372626A8-2C8A-4634-9548-CACCD10CE08F}" presName="horz1" presStyleCnt="0"/>
      <dgm:spPr/>
    </dgm:pt>
    <dgm:pt modelId="{B899CFB3-944B-44B6-A0B8-EA2696A32091}" type="pres">
      <dgm:prSet presAssocID="{372626A8-2C8A-4634-9548-CACCD10CE08F}" presName="tx1" presStyleLbl="revTx" presStyleIdx="0" presStyleCnt="7"/>
      <dgm:spPr/>
    </dgm:pt>
    <dgm:pt modelId="{6313FF52-9F42-4F78-9D55-A5DD13929515}" type="pres">
      <dgm:prSet presAssocID="{372626A8-2C8A-4634-9548-CACCD10CE08F}" presName="vert1" presStyleCnt="0"/>
      <dgm:spPr/>
    </dgm:pt>
    <dgm:pt modelId="{4976F3C0-21C4-439D-8794-3F799B518F79}" type="pres">
      <dgm:prSet presAssocID="{FFBDB0AD-2BD6-4F79-8ED1-6E35CA902005}" presName="thickLine" presStyleLbl="alignNode1" presStyleIdx="1" presStyleCnt="7"/>
      <dgm:spPr/>
    </dgm:pt>
    <dgm:pt modelId="{9CA533B4-894F-4245-8469-4C862015E3B4}" type="pres">
      <dgm:prSet presAssocID="{FFBDB0AD-2BD6-4F79-8ED1-6E35CA902005}" presName="horz1" presStyleCnt="0"/>
      <dgm:spPr/>
    </dgm:pt>
    <dgm:pt modelId="{A4F3E437-410A-42C6-8AC2-A247DCE82C09}" type="pres">
      <dgm:prSet presAssocID="{FFBDB0AD-2BD6-4F79-8ED1-6E35CA902005}" presName="tx1" presStyleLbl="revTx" presStyleIdx="1" presStyleCnt="7"/>
      <dgm:spPr/>
    </dgm:pt>
    <dgm:pt modelId="{0B131AD9-7287-4DD5-BF1C-13C57AA56FC3}" type="pres">
      <dgm:prSet presAssocID="{FFBDB0AD-2BD6-4F79-8ED1-6E35CA902005}" presName="vert1" presStyleCnt="0"/>
      <dgm:spPr/>
    </dgm:pt>
    <dgm:pt modelId="{15A38A8C-580F-46DC-9880-6D4A7F58EFDC}" type="pres">
      <dgm:prSet presAssocID="{3FAC8A5F-2CCB-4D83-A364-7522573B9F79}" presName="thickLine" presStyleLbl="alignNode1" presStyleIdx="2" presStyleCnt="7"/>
      <dgm:spPr/>
    </dgm:pt>
    <dgm:pt modelId="{D8845999-36C0-4E7B-B7D5-BD633134E16F}" type="pres">
      <dgm:prSet presAssocID="{3FAC8A5F-2CCB-4D83-A364-7522573B9F79}" presName="horz1" presStyleCnt="0"/>
      <dgm:spPr/>
    </dgm:pt>
    <dgm:pt modelId="{35EB50AD-F2F5-4688-949A-BD2ABDD6ED79}" type="pres">
      <dgm:prSet presAssocID="{3FAC8A5F-2CCB-4D83-A364-7522573B9F79}" presName="tx1" presStyleLbl="revTx" presStyleIdx="2" presStyleCnt="7"/>
      <dgm:spPr/>
    </dgm:pt>
    <dgm:pt modelId="{9016B5C4-A1DC-4940-9717-AD0AC19D3280}" type="pres">
      <dgm:prSet presAssocID="{3FAC8A5F-2CCB-4D83-A364-7522573B9F79}" presName="vert1" presStyleCnt="0"/>
      <dgm:spPr/>
    </dgm:pt>
    <dgm:pt modelId="{90F5EDE0-7E76-4FA0-8596-E306B9D8357A}" type="pres">
      <dgm:prSet presAssocID="{208C7304-7BC7-4529-BA82-DE4D06A0EEDC}" presName="thickLine" presStyleLbl="alignNode1" presStyleIdx="3" presStyleCnt="7"/>
      <dgm:spPr/>
    </dgm:pt>
    <dgm:pt modelId="{75F727E5-6B5A-460F-8324-083B9AC0E502}" type="pres">
      <dgm:prSet presAssocID="{208C7304-7BC7-4529-BA82-DE4D06A0EEDC}" presName="horz1" presStyleCnt="0"/>
      <dgm:spPr/>
    </dgm:pt>
    <dgm:pt modelId="{89A9D399-25F6-4C82-8C47-E60010573FBD}" type="pres">
      <dgm:prSet presAssocID="{208C7304-7BC7-4529-BA82-DE4D06A0EEDC}" presName="tx1" presStyleLbl="revTx" presStyleIdx="3" presStyleCnt="7"/>
      <dgm:spPr/>
    </dgm:pt>
    <dgm:pt modelId="{03F450FF-21E0-4B1B-A40D-1A88AFB4A729}" type="pres">
      <dgm:prSet presAssocID="{208C7304-7BC7-4529-BA82-DE4D06A0EEDC}" presName="vert1" presStyleCnt="0"/>
      <dgm:spPr/>
    </dgm:pt>
    <dgm:pt modelId="{A607658A-3417-4641-B9D1-5C698CE512A2}" type="pres">
      <dgm:prSet presAssocID="{B64CC95B-68E4-4614-B804-975D109A8BDD}" presName="thickLine" presStyleLbl="alignNode1" presStyleIdx="4" presStyleCnt="7"/>
      <dgm:spPr/>
    </dgm:pt>
    <dgm:pt modelId="{1A06165B-C78F-47BD-845C-D8F7689F6982}" type="pres">
      <dgm:prSet presAssocID="{B64CC95B-68E4-4614-B804-975D109A8BDD}" presName="horz1" presStyleCnt="0"/>
      <dgm:spPr/>
    </dgm:pt>
    <dgm:pt modelId="{F4073DA1-35EA-4220-89E3-7469B928E808}" type="pres">
      <dgm:prSet presAssocID="{B64CC95B-68E4-4614-B804-975D109A8BDD}" presName="tx1" presStyleLbl="revTx" presStyleIdx="4" presStyleCnt="7"/>
      <dgm:spPr/>
    </dgm:pt>
    <dgm:pt modelId="{8F5F6FE0-AD3F-4174-B0F2-C198A6C9AE76}" type="pres">
      <dgm:prSet presAssocID="{B64CC95B-68E4-4614-B804-975D109A8BDD}" presName="vert1" presStyleCnt="0"/>
      <dgm:spPr/>
    </dgm:pt>
    <dgm:pt modelId="{AB052D51-9538-47DB-8222-97BDD80A0947}" type="pres">
      <dgm:prSet presAssocID="{A5B39EF0-CAF6-4D4D-8334-E0FAAECF8543}" presName="thickLine" presStyleLbl="alignNode1" presStyleIdx="5" presStyleCnt="7"/>
      <dgm:spPr/>
    </dgm:pt>
    <dgm:pt modelId="{E22ABFBB-2476-46C0-975C-398D2A674391}" type="pres">
      <dgm:prSet presAssocID="{A5B39EF0-CAF6-4D4D-8334-E0FAAECF8543}" presName="horz1" presStyleCnt="0"/>
      <dgm:spPr/>
    </dgm:pt>
    <dgm:pt modelId="{6F78C7E3-0F20-4F0D-9B3C-5AC5CACC000D}" type="pres">
      <dgm:prSet presAssocID="{A5B39EF0-CAF6-4D4D-8334-E0FAAECF8543}" presName="tx1" presStyleLbl="revTx" presStyleIdx="5" presStyleCnt="7"/>
      <dgm:spPr/>
    </dgm:pt>
    <dgm:pt modelId="{70803BCB-A47C-4498-9993-12583495E835}" type="pres">
      <dgm:prSet presAssocID="{A5B39EF0-CAF6-4D4D-8334-E0FAAECF8543}" presName="vert1" presStyleCnt="0"/>
      <dgm:spPr/>
    </dgm:pt>
    <dgm:pt modelId="{7B3CCC56-A23A-4B41-92C6-C07955816425}" type="pres">
      <dgm:prSet presAssocID="{95BE2EC9-58B5-4513-9DD6-C10908AB3BDF}" presName="thickLine" presStyleLbl="alignNode1" presStyleIdx="6" presStyleCnt="7"/>
      <dgm:spPr/>
    </dgm:pt>
    <dgm:pt modelId="{442D37F8-98DF-4BFF-9AA6-E45256CE0F32}" type="pres">
      <dgm:prSet presAssocID="{95BE2EC9-58B5-4513-9DD6-C10908AB3BDF}" presName="horz1" presStyleCnt="0"/>
      <dgm:spPr/>
    </dgm:pt>
    <dgm:pt modelId="{831D538B-C075-4AFB-BC26-C12714A969BC}" type="pres">
      <dgm:prSet presAssocID="{95BE2EC9-58B5-4513-9DD6-C10908AB3BDF}" presName="tx1" presStyleLbl="revTx" presStyleIdx="6" presStyleCnt="7"/>
      <dgm:spPr/>
    </dgm:pt>
    <dgm:pt modelId="{89CA3631-508E-4A05-935E-915E21306648}" type="pres">
      <dgm:prSet presAssocID="{95BE2EC9-58B5-4513-9DD6-C10908AB3BDF}" presName="vert1" presStyleCnt="0"/>
      <dgm:spPr/>
    </dgm:pt>
  </dgm:ptLst>
  <dgm:cxnLst>
    <dgm:cxn modelId="{A8545200-1105-4FF3-9B3D-3BFD61472772}" srcId="{493B88B6-8D13-4138-86BB-DBB4721EBEB6}" destId="{A5B39EF0-CAF6-4D4D-8334-E0FAAECF8543}" srcOrd="5" destOrd="0" parTransId="{B467E70F-D31E-4783-A233-C6A5E0939FA6}" sibTransId="{12B62465-26D5-484F-973C-D3AB3D550A80}"/>
    <dgm:cxn modelId="{1D81A107-057E-4E5E-A81E-7FF94181CFE3}" srcId="{493B88B6-8D13-4138-86BB-DBB4721EBEB6}" destId="{B64CC95B-68E4-4614-B804-975D109A8BDD}" srcOrd="4" destOrd="0" parTransId="{9B63584D-8004-4719-B5DB-CF0B161B7C5B}" sibTransId="{FD328E90-8C60-42B1-91CE-D98D3BEEA9FF}"/>
    <dgm:cxn modelId="{DC0DCE08-5D14-470B-BDEE-B19D6528BD68}" type="presOf" srcId="{372626A8-2C8A-4634-9548-CACCD10CE08F}" destId="{B899CFB3-944B-44B6-A0B8-EA2696A32091}" srcOrd="0" destOrd="0" presId="urn:microsoft.com/office/officeart/2008/layout/LinedList"/>
    <dgm:cxn modelId="{DC933411-E147-4F21-BDBB-8573BCAD3318}" type="presOf" srcId="{FFBDB0AD-2BD6-4F79-8ED1-6E35CA902005}" destId="{A4F3E437-410A-42C6-8AC2-A247DCE82C09}" srcOrd="0" destOrd="0" presId="urn:microsoft.com/office/officeart/2008/layout/LinedList"/>
    <dgm:cxn modelId="{0E2BCB28-CE42-4C0F-A208-471C74286940}" type="presOf" srcId="{3FAC8A5F-2CCB-4D83-A364-7522573B9F79}" destId="{35EB50AD-F2F5-4688-949A-BD2ABDD6ED79}" srcOrd="0" destOrd="0" presId="urn:microsoft.com/office/officeart/2008/layout/LinedList"/>
    <dgm:cxn modelId="{863C3E5F-839F-45C0-97C3-9FD5E00E6F26}" srcId="{493B88B6-8D13-4138-86BB-DBB4721EBEB6}" destId="{208C7304-7BC7-4529-BA82-DE4D06A0EEDC}" srcOrd="3" destOrd="0" parTransId="{00C0CE94-70E4-4CCC-AC64-C7F401B5A920}" sibTransId="{50128398-23E1-4F7E-B086-E8975A3CCC61}"/>
    <dgm:cxn modelId="{850D1560-8677-4A3E-B479-7DB72716B224}" type="presOf" srcId="{208C7304-7BC7-4529-BA82-DE4D06A0EEDC}" destId="{89A9D399-25F6-4C82-8C47-E60010573FBD}" srcOrd="0" destOrd="0" presId="urn:microsoft.com/office/officeart/2008/layout/LinedList"/>
    <dgm:cxn modelId="{F74C327E-C96A-4B71-A1E9-FCDCEAB89570}" type="presOf" srcId="{95BE2EC9-58B5-4513-9DD6-C10908AB3BDF}" destId="{831D538B-C075-4AFB-BC26-C12714A969BC}" srcOrd="0" destOrd="0" presId="urn:microsoft.com/office/officeart/2008/layout/LinedList"/>
    <dgm:cxn modelId="{0B1871A7-90F1-445A-B7F4-96AAA8F44667}" srcId="{493B88B6-8D13-4138-86BB-DBB4721EBEB6}" destId="{95BE2EC9-58B5-4513-9DD6-C10908AB3BDF}" srcOrd="6" destOrd="0" parTransId="{5652D94F-8CB5-4782-B0A2-B69ACEDF23AC}" sibTransId="{F264C2B5-B4ED-4581-85A1-34CE1F50EE9D}"/>
    <dgm:cxn modelId="{24584FAB-BD1F-4C73-B186-943F0BD90603}" type="presOf" srcId="{B64CC95B-68E4-4614-B804-975D109A8BDD}" destId="{F4073DA1-35EA-4220-89E3-7469B928E808}" srcOrd="0" destOrd="0" presId="urn:microsoft.com/office/officeart/2008/layout/LinedList"/>
    <dgm:cxn modelId="{CCF261AF-1952-46B7-B007-2F7385F911B0}" srcId="{493B88B6-8D13-4138-86BB-DBB4721EBEB6}" destId="{FFBDB0AD-2BD6-4F79-8ED1-6E35CA902005}" srcOrd="1" destOrd="0" parTransId="{0AFFF834-0018-476D-A95A-5FE2523927B6}" sibTransId="{8E177F4A-8D15-4C53-97E4-A188645FE2D6}"/>
    <dgm:cxn modelId="{694064BF-0FAC-4704-A64B-301D54755BB0}" srcId="{493B88B6-8D13-4138-86BB-DBB4721EBEB6}" destId="{3FAC8A5F-2CCB-4D83-A364-7522573B9F79}" srcOrd="2" destOrd="0" parTransId="{A21EAB70-A85D-4DEE-9BC8-6CAE4801F88D}" sibTransId="{2D614C2D-FFD1-43A5-8710-D1A9FFB59F36}"/>
    <dgm:cxn modelId="{6EA1D3D3-B129-4C4E-A36C-ED076AA81070}" type="presOf" srcId="{493B88B6-8D13-4138-86BB-DBB4721EBEB6}" destId="{3D623332-6AE5-4D6B-BC2B-B6BBB6D894B0}" srcOrd="0" destOrd="0" presId="urn:microsoft.com/office/officeart/2008/layout/LinedList"/>
    <dgm:cxn modelId="{BE0600D7-786C-40A4-A068-D9323DC2939F}" type="presOf" srcId="{A5B39EF0-CAF6-4D4D-8334-E0FAAECF8543}" destId="{6F78C7E3-0F20-4F0D-9B3C-5AC5CACC000D}" srcOrd="0" destOrd="0" presId="urn:microsoft.com/office/officeart/2008/layout/LinedList"/>
    <dgm:cxn modelId="{0A3034EA-FE0A-49F1-94F3-EB8E9F1D884B}" srcId="{493B88B6-8D13-4138-86BB-DBB4721EBEB6}" destId="{372626A8-2C8A-4634-9548-CACCD10CE08F}" srcOrd="0" destOrd="0" parTransId="{741A8569-7BCA-4E65-8BD9-0DB660D3390F}" sibTransId="{2BEE9B9C-F990-474A-AB47-D0F452B666E5}"/>
    <dgm:cxn modelId="{55873F3C-49AE-40E2-B67A-6E8A25803BF8}" type="presParOf" srcId="{3D623332-6AE5-4D6B-BC2B-B6BBB6D894B0}" destId="{9ED82243-F098-4AD5-9665-579251D929DD}" srcOrd="0" destOrd="0" presId="urn:microsoft.com/office/officeart/2008/layout/LinedList"/>
    <dgm:cxn modelId="{46AE8E5B-4329-4E31-AE80-2396F6A82E1F}" type="presParOf" srcId="{3D623332-6AE5-4D6B-BC2B-B6BBB6D894B0}" destId="{715B0E75-1E38-4B77-BE4A-FB50E5A27E24}" srcOrd="1" destOrd="0" presId="urn:microsoft.com/office/officeart/2008/layout/LinedList"/>
    <dgm:cxn modelId="{E2779DBE-BE40-4993-9918-2D28174AFF6C}" type="presParOf" srcId="{715B0E75-1E38-4B77-BE4A-FB50E5A27E24}" destId="{B899CFB3-944B-44B6-A0B8-EA2696A32091}" srcOrd="0" destOrd="0" presId="urn:microsoft.com/office/officeart/2008/layout/LinedList"/>
    <dgm:cxn modelId="{1BDF35B0-AE44-4FE8-BC58-47679A8BE71F}" type="presParOf" srcId="{715B0E75-1E38-4B77-BE4A-FB50E5A27E24}" destId="{6313FF52-9F42-4F78-9D55-A5DD13929515}" srcOrd="1" destOrd="0" presId="urn:microsoft.com/office/officeart/2008/layout/LinedList"/>
    <dgm:cxn modelId="{FB4689EF-D4F2-4107-8429-E718D977248E}" type="presParOf" srcId="{3D623332-6AE5-4D6B-BC2B-B6BBB6D894B0}" destId="{4976F3C0-21C4-439D-8794-3F799B518F79}" srcOrd="2" destOrd="0" presId="urn:microsoft.com/office/officeart/2008/layout/LinedList"/>
    <dgm:cxn modelId="{A31C2907-AAF9-4DEF-85C8-39DD1CA8195A}" type="presParOf" srcId="{3D623332-6AE5-4D6B-BC2B-B6BBB6D894B0}" destId="{9CA533B4-894F-4245-8469-4C862015E3B4}" srcOrd="3" destOrd="0" presId="urn:microsoft.com/office/officeart/2008/layout/LinedList"/>
    <dgm:cxn modelId="{105B420C-BBBF-45FA-9C7D-1AB4B7DCDCCB}" type="presParOf" srcId="{9CA533B4-894F-4245-8469-4C862015E3B4}" destId="{A4F3E437-410A-42C6-8AC2-A247DCE82C09}" srcOrd="0" destOrd="0" presId="urn:microsoft.com/office/officeart/2008/layout/LinedList"/>
    <dgm:cxn modelId="{89813CC6-86E0-4504-98AB-FBE6B362A999}" type="presParOf" srcId="{9CA533B4-894F-4245-8469-4C862015E3B4}" destId="{0B131AD9-7287-4DD5-BF1C-13C57AA56FC3}" srcOrd="1" destOrd="0" presId="urn:microsoft.com/office/officeart/2008/layout/LinedList"/>
    <dgm:cxn modelId="{0E788779-C1D6-4C32-9B68-4D86B6AD2375}" type="presParOf" srcId="{3D623332-6AE5-4D6B-BC2B-B6BBB6D894B0}" destId="{15A38A8C-580F-46DC-9880-6D4A7F58EFDC}" srcOrd="4" destOrd="0" presId="urn:microsoft.com/office/officeart/2008/layout/LinedList"/>
    <dgm:cxn modelId="{C594B67E-55E7-4F15-AD07-726E96BA7E98}" type="presParOf" srcId="{3D623332-6AE5-4D6B-BC2B-B6BBB6D894B0}" destId="{D8845999-36C0-4E7B-B7D5-BD633134E16F}" srcOrd="5" destOrd="0" presId="urn:microsoft.com/office/officeart/2008/layout/LinedList"/>
    <dgm:cxn modelId="{385B1415-4766-43FE-A0C6-7493EE84C01B}" type="presParOf" srcId="{D8845999-36C0-4E7B-B7D5-BD633134E16F}" destId="{35EB50AD-F2F5-4688-949A-BD2ABDD6ED79}" srcOrd="0" destOrd="0" presId="urn:microsoft.com/office/officeart/2008/layout/LinedList"/>
    <dgm:cxn modelId="{FCA92FF2-F638-4215-9DD6-47B1BFFE8585}" type="presParOf" srcId="{D8845999-36C0-4E7B-B7D5-BD633134E16F}" destId="{9016B5C4-A1DC-4940-9717-AD0AC19D3280}" srcOrd="1" destOrd="0" presId="urn:microsoft.com/office/officeart/2008/layout/LinedList"/>
    <dgm:cxn modelId="{98A43676-5678-41D8-820A-964C77C5E810}" type="presParOf" srcId="{3D623332-6AE5-4D6B-BC2B-B6BBB6D894B0}" destId="{90F5EDE0-7E76-4FA0-8596-E306B9D8357A}" srcOrd="6" destOrd="0" presId="urn:microsoft.com/office/officeart/2008/layout/LinedList"/>
    <dgm:cxn modelId="{43C27BAB-C3AB-4B09-B533-997B6AA28D07}" type="presParOf" srcId="{3D623332-6AE5-4D6B-BC2B-B6BBB6D894B0}" destId="{75F727E5-6B5A-460F-8324-083B9AC0E502}" srcOrd="7" destOrd="0" presId="urn:microsoft.com/office/officeart/2008/layout/LinedList"/>
    <dgm:cxn modelId="{A89470C3-C09D-4D1C-962F-D6F54167DB73}" type="presParOf" srcId="{75F727E5-6B5A-460F-8324-083B9AC0E502}" destId="{89A9D399-25F6-4C82-8C47-E60010573FBD}" srcOrd="0" destOrd="0" presId="urn:microsoft.com/office/officeart/2008/layout/LinedList"/>
    <dgm:cxn modelId="{514AE1BE-465C-4411-846D-7D13E2F30B10}" type="presParOf" srcId="{75F727E5-6B5A-460F-8324-083B9AC0E502}" destId="{03F450FF-21E0-4B1B-A40D-1A88AFB4A729}" srcOrd="1" destOrd="0" presId="urn:microsoft.com/office/officeart/2008/layout/LinedList"/>
    <dgm:cxn modelId="{150B9C4B-AEAE-4959-811D-D92F4492DFB1}" type="presParOf" srcId="{3D623332-6AE5-4D6B-BC2B-B6BBB6D894B0}" destId="{A607658A-3417-4641-B9D1-5C698CE512A2}" srcOrd="8" destOrd="0" presId="urn:microsoft.com/office/officeart/2008/layout/LinedList"/>
    <dgm:cxn modelId="{7823B9A0-E697-443B-9684-0630D256593D}" type="presParOf" srcId="{3D623332-6AE5-4D6B-BC2B-B6BBB6D894B0}" destId="{1A06165B-C78F-47BD-845C-D8F7689F6982}" srcOrd="9" destOrd="0" presId="urn:microsoft.com/office/officeart/2008/layout/LinedList"/>
    <dgm:cxn modelId="{287CE45D-31C6-4F4D-805D-F9B1F65F7FDD}" type="presParOf" srcId="{1A06165B-C78F-47BD-845C-D8F7689F6982}" destId="{F4073DA1-35EA-4220-89E3-7469B928E808}" srcOrd="0" destOrd="0" presId="urn:microsoft.com/office/officeart/2008/layout/LinedList"/>
    <dgm:cxn modelId="{9E81C55A-4C6C-41EA-8AE2-4A922C9577BC}" type="presParOf" srcId="{1A06165B-C78F-47BD-845C-D8F7689F6982}" destId="{8F5F6FE0-AD3F-4174-B0F2-C198A6C9AE76}" srcOrd="1" destOrd="0" presId="urn:microsoft.com/office/officeart/2008/layout/LinedList"/>
    <dgm:cxn modelId="{22CD0676-63E8-480E-88B0-F8E872E2B03D}" type="presParOf" srcId="{3D623332-6AE5-4D6B-BC2B-B6BBB6D894B0}" destId="{AB052D51-9538-47DB-8222-97BDD80A0947}" srcOrd="10" destOrd="0" presId="urn:microsoft.com/office/officeart/2008/layout/LinedList"/>
    <dgm:cxn modelId="{1D9786AA-135E-4707-83D6-938A20EC2A4F}" type="presParOf" srcId="{3D623332-6AE5-4D6B-BC2B-B6BBB6D894B0}" destId="{E22ABFBB-2476-46C0-975C-398D2A674391}" srcOrd="11" destOrd="0" presId="urn:microsoft.com/office/officeart/2008/layout/LinedList"/>
    <dgm:cxn modelId="{2BE4BD72-C654-40C0-9E50-B9572B7D19CA}" type="presParOf" srcId="{E22ABFBB-2476-46C0-975C-398D2A674391}" destId="{6F78C7E3-0F20-4F0D-9B3C-5AC5CACC000D}" srcOrd="0" destOrd="0" presId="urn:microsoft.com/office/officeart/2008/layout/LinedList"/>
    <dgm:cxn modelId="{D084107D-0866-43F2-95C3-BD2546D00A3D}" type="presParOf" srcId="{E22ABFBB-2476-46C0-975C-398D2A674391}" destId="{70803BCB-A47C-4498-9993-12583495E835}" srcOrd="1" destOrd="0" presId="urn:microsoft.com/office/officeart/2008/layout/LinedList"/>
    <dgm:cxn modelId="{5DD1881B-140A-442E-9C6D-6113AE4F1AA1}" type="presParOf" srcId="{3D623332-6AE5-4D6B-BC2B-B6BBB6D894B0}" destId="{7B3CCC56-A23A-4B41-92C6-C07955816425}" srcOrd="12" destOrd="0" presId="urn:microsoft.com/office/officeart/2008/layout/LinedList"/>
    <dgm:cxn modelId="{44119195-A388-4941-AEBA-E2D0C7A0AAE1}" type="presParOf" srcId="{3D623332-6AE5-4D6B-BC2B-B6BBB6D894B0}" destId="{442D37F8-98DF-4BFF-9AA6-E45256CE0F32}" srcOrd="13" destOrd="0" presId="urn:microsoft.com/office/officeart/2008/layout/LinedList"/>
    <dgm:cxn modelId="{9D961749-F9D7-46FB-8095-4ACAAB740FA0}" type="presParOf" srcId="{442D37F8-98DF-4BFF-9AA6-E45256CE0F32}" destId="{831D538B-C075-4AFB-BC26-C12714A969BC}" srcOrd="0" destOrd="0" presId="urn:microsoft.com/office/officeart/2008/layout/LinedList"/>
    <dgm:cxn modelId="{B1A00944-2DF5-42DD-9E35-8333A22B7F3C}" type="presParOf" srcId="{442D37F8-98DF-4BFF-9AA6-E45256CE0F32}" destId="{89CA3631-508E-4A05-935E-915E2130664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93B88B6-8D13-4138-86BB-DBB4721EBEB6}"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372626A8-2C8A-4634-9548-CACCD10CE08F}">
      <dgm:prSet custT="1"/>
      <dgm:spPr/>
      <dgm:t>
        <a:bodyPr/>
        <a:lstStyle/>
        <a:p>
          <a:r>
            <a:rPr lang="en-IN" sz="2400" dirty="0"/>
            <a:t>CRUD Operations</a:t>
          </a:r>
          <a:endParaRPr lang="en-US" sz="2400" dirty="0"/>
        </a:p>
      </dgm:t>
    </dgm:pt>
    <dgm:pt modelId="{741A8569-7BCA-4E65-8BD9-0DB660D3390F}" type="parTrans" cxnId="{0A3034EA-FE0A-49F1-94F3-EB8E9F1D884B}">
      <dgm:prSet/>
      <dgm:spPr/>
      <dgm:t>
        <a:bodyPr/>
        <a:lstStyle/>
        <a:p>
          <a:endParaRPr lang="en-US" sz="2400"/>
        </a:p>
      </dgm:t>
    </dgm:pt>
    <dgm:pt modelId="{2BEE9B9C-F990-474A-AB47-D0F452B666E5}" type="sibTrans" cxnId="{0A3034EA-FE0A-49F1-94F3-EB8E9F1D884B}">
      <dgm:prSet/>
      <dgm:spPr/>
      <dgm:t>
        <a:bodyPr/>
        <a:lstStyle/>
        <a:p>
          <a:endParaRPr lang="en-US" sz="2400"/>
        </a:p>
      </dgm:t>
    </dgm:pt>
    <dgm:pt modelId="{FFBDB0AD-2BD6-4F79-8ED1-6E35CA902005}">
      <dgm:prSet custT="1"/>
      <dgm:spPr/>
      <dgm:t>
        <a:bodyPr/>
        <a:lstStyle/>
        <a:p>
          <a:r>
            <a:rPr lang="en-US" sz="2400" dirty="0"/>
            <a:t>An overview on Dependencies: pom.xml</a:t>
          </a:r>
        </a:p>
      </dgm:t>
    </dgm:pt>
    <dgm:pt modelId="{0AFFF834-0018-476D-A95A-5FE2523927B6}" type="parTrans" cxnId="{CCF261AF-1952-46B7-B007-2F7385F911B0}">
      <dgm:prSet/>
      <dgm:spPr/>
      <dgm:t>
        <a:bodyPr/>
        <a:lstStyle/>
        <a:p>
          <a:endParaRPr lang="en-US" sz="2400"/>
        </a:p>
      </dgm:t>
    </dgm:pt>
    <dgm:pt modelId="{8E177F4A-8D15-4C53-97E4-A188645FE2D6}" type="sibTrans" cxnId="{CCF261AF-1952-46B7-B007-2F7385F911B0}">
      <dgm:prSet/>
      <dgm:spPr/>
      <dgm:t>
        <a:bodyPr/>
        <a:lstStyle/>
        <a:p>
          <a:endParaRPr lang="en-US" sz="2400"/>
        </a:p>
      </dgm:t>
    </dgm:pt>
    <dgm:pt modelId="{B64CC95B-68E4-4614-B804-975D109A8BDD}">
      <dgm:prSet custT="1"/>
      <dgm:spPr/>
      <dgm:t>
        <a:bodyPr/>
        <a:lstStyle/>
        <a:p>
          <a:r>
            <a:rPr lang="en-US" sz="2400" dirty="0" err="1"/>
            <a:t>SpringBoot</a:t>
          </a:r>
          <a:r>
            <a:rPr lang="en-US" sz="2400" dirty="0"/>
            <a:t> with REST API</a:t>
          </a:r>
        </a:p>
      </dgm:t>
    </dgm:pt>
    <dgm:pt modelId="{9B63584D-8004-4719-B5DB-CF0B161B7C5B}" type="parTrans" cxnId="{1D81A107-057E-4E5E-A81E-7FF94181CFE3}">
      <dgm:prSet/>
      <dgm:spPr/>
      <dgm:t>
        <a:bodyPr/>
        <a:lstStyle/>
        <a:p>
          <a:endParaRPr lang="en-US" sz="2400"/>
        </a:p>
      </dgm:t>
    </dgm:pt>
    <dgm:pt modelId="{FD328E90-8C60-42B1-91CE-D98D3BEEA9FF}" type="sibTrans" cxnId="{1D81A107-057E-4E5E-A81E-7FF94181CFE3}">
      <dgm:prSet/>
      <dgm:spPr/>
      <dgm:t>
        <a:bodyPr/>
        <a:lstStyle/>
        <a:p>
          <a:endParaRPr lang="en-US" sz="2400"/>
        </a:p>
      </dgm:t>
    </dgm:pt>
    <dgm:pt modelId="{A5B39EF0-CAF6-4D4D-8334-E0FAAECF8543}">
      <dgm:prSet custT="1"/>
      <dgm:spPr/>
      <dgm:t>
        <a:bodyPr/>
        <a:lstStyle/>
        <a:p>
          <a:endParaRPr lang="en-US" sz="2400" dirty="0"/>
        </a:p>
      </dgm:t>
    </dgm:pt>
    <dgm:pt modelId="{B467E70F-D31E-4783-A233-C6A5E0939FA6}" type="parTrans" cxnId="{A8545200-1105-4FF3-9B3D-3BFD61472772}">
      <dgm:prSet/>
      <dgm:spPr/>
      <dgm:t>
        <a:bodyPr/>
        <a:lstStyle/>
        <a:p>
          <a:endParaRPr lang="en-US" sz="2400"/>
        </a:p>
      </dgm:t>
    </dgm:pt>
    <dgm:pt modelId="{12B62465-26D5-484F-973C-D3AB3D550A80}" type="sibTrans" cxnId="{A8545200-1105-4FF3-9B3D-3BFD61472772}">
      <dgm:prSet/>
      <dgm:spPr/>
      <dgm:t>
        <a:bodyPr/>
        <a:lstStyle/>
        <a:p>
          <a:endParaRPr lang="en-US" sz="2400"/>
        </a:p>
      </dgm:t>
    </dgm:pt>
    <dgm:pt modelId="{95BE2EC9-58B5-4513-9DD6-C10908AB3BDF}">
      <dgm:prSet custT="1"/>
      <dgm:spPr/>
      <dgm:t>
        <a:bodyPr/>
        <a:lstStyle/>
        <a:p>
          <a:endParaRPr lang="en-US" sz="2400" dirty="0"/>
        </a:p>
      </dgm:t>
    </dgm:pt>
    <dgm:pt modelId="{5652D94F-8CB5-4782-B0A2-B69ACEDF23AC}" type="parTrans" cxnId="{0B1871A7-90F1-445A-B7F4-96AAA8F44667}">
      <dgm:prSet/>
      <dgm:spPr/>
      <dgm:t>
        <a:bodyPr/>
        <a:lstStyle/>
        <a:p>
          <a:endParaRPr lang="en-US" sz="2400"/>
        </a:p>
      </dgm:t>
    </dgm:pt>
    <dgm:pt modelId="{F264C2B5-B4ED-4581-85A1-34CE1F50EE9D}" type="sibTrans" cxnId="{0B1871A7-90F1-445A-B7F4-96AAA8F44667}">
      <dgm:prSet/>
      <dgm:spPr/>
      <dgm:t>
        <a:bodyPr/>
        <a:lstStyle/>
        <a:p>
          <a:endParaRPr lang="en-US" sz="2400"/>
        </a:p>
      </dgm:t>
    </dgm:pt>
    <dgm:pt modelId="{88568766-C93E-498E-9C06-E1B4DAB08134}">
      <dgm:prSet custT="1"/>
      <dgm:spPr/>
      <dgm:t>
        <a:bodyPr/>
        <a:lstStyle/>
        <a:p>
          <a:r>
            <a:rPr lang="en-IN" sz="2400" dirty="0"/>
            <a:t>JPQL Named Query</a:t>
          </a:r>
          <a:endParaRPr lang="en-US" sz="2400" dirty="0"/>
        </a:p>
      </dgm:t>
    </dgm:pt>
    <dgm:pt modelId="{391905FF-EB74-4C77-982C-AC0D699E9A7D}" type="parTrans" cxnId="{72E49503-DE2F-4A5C-98E3-12C8443BA708}">
      <dgm:prSet/>
      <dgm:spPr/>
      <dgm:t>
        <a:bodyPr/>
        <a:lstStyle/>
        <a:p>
          <a:endParaRPr lang="en-US" sz="2400"/>
        </a:p>
      </dgm:t>
    </dgm:pt>
    <dgm:pt modelId="{C2A3DACB-DE44-417D-9BC7-B913212FD30A}" type="sibTrans" cxnId="{72E49503-DE2F-4A5C-98E3-12C8443BA708}">
      <dgm:prSet/>
      <dgm:spPr/>
      <dgm:t>
        <a:bodyPr/>
        <a:lstStyle/>
        <a:p>
          <a:endParaRPr lang="en-US" sz="2400"/>
        </a:p>
      </dgm:t>
    </dgm:pt>
    <dgm:pt modelId="{3D623332-6AE5-4D6B-BC2B-B6BBB6D894B0}" type="pres">
      <dgm:prSet presAssocID="{493B88B6-8D13-4138-86BB-DBB4721EBEB6}" presName="vert0" presStyleCnt="0">
        <dgm:presLayoutVars>
          <dgm:dir/>
          <dgm:animOne val="branch"/>
          <dgm:animLvl val="lvl"/>
        </dgm:presLayoutVars>
      </dgm:prSet>
      <dgm:spPr/>
    </dgm:pt>
    <dgm:pt modelId="{9ED82243-F098-4AD5-9665-579251D929DD}" type="pres">
      <dgm:prSet presAssocID="{372626A8-2C8A-4634-9548-CACCD10CE08F}" presName="thickLine" presStyleLbl="alignNode1" presStyleIdx="0" presStyleCnt="6"/>
      <dgm:spPr/>
    </dgm:pt>
    <dgm:pt modelId="{715B0E75-1E38-4B77-BE4A-FB50E5A27E24}" type="pres">
      <dgm:prSet presAssocID="{372626A8-2C8A-4634-9548-CACCD10CE08F}" presName="horz1" presStyleCnt="0"/>
      <dgm:spPr/>
    </dgm:pt>
    <dgm:pt modelId="{B899CFB3-944B-44B6-A0B8-EA2696A32091}" type="pres">
      <dgm:prSet presAssocID="{372626A8-2C8A-4634-9548-CACCD10CE08F}" presName="tx1" presStyleLbl="revTx" presStyleIdx="0" presStyleCnt="6"/>
      <dgm:spPr/>
    </dgm:pt>
    <dgm:pt modelId="{6313FF52-9F42-4F78-9D55-A5DD13929515}" type="pres">
      <dgm:prSet presAssocID="{372626A8-2C8A-4634-9548-CACCD10CE08F}" presName="vert1" presStyleCnt="0"/>
      <dgm:spPr/>
    </dgm:pt>
    <dgm:pt modelId="{09E52FA6-05A8-4CFA-83F3-B8EC4C735997}" type="pres">
      <dgm:prSet presAssocID="{88568766-C93E-498E-9C06-E1B4DAB08134}" presName="thickLine" presStyleLbl="alignNode1" presStyleIdx="1" presStyleCnt="6"/>
      <dgm:spPr/>
    </dgm:pt>
    <dgm:pt modelId="{DEDF1166-7FD7-45CF-8398-05D95D604C2E}" type="pres">
      <dgm:prSet presAssocID="{88568766-C93E-498E-9C06-E1B4DAB08134}" presName="horz1" presStyleCnt="0"/>
      <dgm:spPr/>
    </dgm:pt>
    <dgm:pt modelId="{665B3008-157B-4C1B-A352-9F8D49D96BC2}" type="pres">
      <dgm:prSet presAssocID="{88568766-C93E-498E-9C06-E1B4DAB08134}" presName="tx1" presStyleLbl="revTx" presStyleIdx="1" presStyleCnt="6"/>
      <dgm:spPr/>
    </dgm:pt>
    <dgm:pt modelId="{CB617E0A-92AE-432A-8A8C-E31F11B8ECD6}" type="pres">
      <dgm:prSet presAssocID="{88568766-C93E-498E-9C06-E1B4DAB08134}" presName="vert1" presStyleCnt="0"/>
      <dgm:spPr/>
    </dgm:pt>
    <dgm:pt modelId="{4976F3C0-21C4-439D-8794-3F799B518F79}" type="pres">
      <dgm:prSet presAssocID="{FFBDB0AD-2BD6-4F79-8ED1-6E35CA902005}" presName="thickLine" presStyleLbl="alignNode1" presStyleIdx="2" presStyleCnt="6"/>
      <dgm:spPr/>
    </dgm:pt>
    <dgm:pt modelId="{9CA533B4-894F-4245-8469-4C862015E3B4}" type="pres">
      <dgm:prSet presAssocID="{FFBDB0AD-2BD6-4F79-8ED1-6E35CA902005}" presName="horz1" presStyleCnt="0"/>
      <dgm:spPr/>
    </dgm:pt>
    <dgm:pt modelId="{A4F3E437-410A-42C6-8AC2-A247DCE82C09}" type="pres">
      <dgm:prSet presAssocID="{FFBDB0AD-2BD6-4F79-8ED1-6E35CA902005}" presName="tx1" presStyleLbl="revTx" presStyleIdx="2" presStyleCnt="6"/>
      <dgm:spPr/>
    </dgm:pt>
    <dgm:pt modelId="{0B131AD9-7287-4DD5-BF1C-13C57AA56FC3}" type="pres">
      <dgm:prSet presAssocID="{FFBDB0AD-2BD6-4F79-8ED1-6E35CA902005}" presName="vert1" presStyleCnt="0"/>
      <dgm:spPr/>
    </dgm:pt>
    <dgm:pt modelId="{A607658A-3417-4641-B9D1-5C698CE512A2}" type="pres">
      <dgm:prSet presAssocID="{B64CC95B-68E4-4614-B804-975D109A8BDD}" presName="thickLine" presStyleLbl="alignNode1" presStyleIdx="3" presStyleCnt="6"/>
      <dgm:spPr/>
    </dgm:pt>
    <dgm:pt modelId="{1A06165B-C78F-47BD-845C-D8F7689F6982}" type="pres">
      <dgm:prSet presAssocID="{B64CC95B-68E4-4614-B804-975D109A8BDD}" presName="horz1" presStyleCnt="0"/>
      <dgm:spPr/>
    </dgm:pt>
    <dgm:pt modelId="{F4073DA1-35EA-4220-89E3-7469B928E808}" type="pres">
      <dgm:prSet presAssocID="{B64CC95B-68E4-4614-B804-975D109A8BDD}" presName="tx1" presStyleLbl="revTx" presStyleIdx="3" presStyleCnt="6"/>
      <dgm:spPr/>
    </dgm:pt>
    <dgm:pt modelId="{8F5F6FE0-AD3F-4174-B0F2-C198A6C9AE76}" type="pres">
      <dgm:prSet presAssocID="{B64CC95B-68E4-4614-B804-975D109A8BDD}" presName="vert1" presStyleCnt="0"/>
      <dgm:spPr/>
    </dgm:pt>
    <dgm:pt modelId="{AB052D51-9538-47DB-8222-97BDD80A0947}" type="pres">
      <dgm:prSet presAssocID="{A5B39EF0-CAF6-4D4D-8334-E0FAAECF8543}" presName="thickLine" presStyleLbl="alignNode1" presStyleIdx="4" presStyleCnt="6"/>
      <dgm:spPr/>
    </dgm:pt>
    <dgm:pt modelId="{E22ABFBB-2476-46C0-975C-398D2A674391}" type="pres">
      <dgm:prSet presAssocID="{A5B39EF0-CAF6-4D4D-8334-E0FAAECF8543}" presName="horz1" presStyleCnt="0"/>
      <dgm:spPr/>
    </dgm:pt>
    <dgm:pt modelId="{6F78C7E3-0F20-4F0D-9B3C-5AC5CACC000D}" type="pres">
      <dgm:prSet presAssocID="{A5B39EF0-CAF6-4D4D-8334-E0FAAECF8543}" presName="tx1" presStyleLbl="revTx" presStyleIdx="4" presStyleCnt="6"/>
      <dgm:spPr/>
    </dgm:pt>
    <dgm:pt modelId="{70803BCB-A47C-4498-9993-12583495E835}" type="pres">
      <dgm:prSet presAssocID="{A5B39EF0-CAF6-4D4D-8334-E0FAAECF8543}" presName="vert1" presStyleCnt="0"/>
      <dgm:spPr/>
    </dgm:pt>
    <dgm:pt modelId="{7B3CCC56-A23A-4B41-92C6-C07955816425}" type="pres">
      <dgm:prSet presAssocID="{95BE2EC9-58B5-4513-9DD6-C10908AB3BDF}" presName="thickLine" presStyleLbl="alignNode1" presStyleIdx="5" presStyleCnt="6"/>
      <dgm:spPr/>
    </dgm:pt>
    <dgm:pt modelId="{442D37F8-98DF-4BFF-9AA6-E45256CE0F32}" type="pres">
      <dgm:prSet presAssocID="{95BE2EC9-58B5-4513-9DD6-C10908AB3BDF}" presName="horz1" presStyleCnt="0"/>
      <dgm:spPr/>
    </dgm:pt>
    <dgm:pt modelId="{831D538B-C075-4AFB-BC26-C12714A969BC}" type="pres">
      <dgm:prSet presAssocID="{95BE2EC9-58B5-4513-9DD6-C10908AB3BDF}" presName="tx1" presStyleLbl="revTx" presStyleIdx="5" presStyleCnt="6"/>
      <dgm:spPr/>
    </dgm:pt>
    <dgm:pt modelId="{89CA3631-508E-4A05-935E-915E21306648}" type="pres">
      <dgm:prSet presAssocID="{95BE2EC9-58B5-4513-9DD6-C10908AB3BDF}" presName="vert1" presStyleCnt="0"/>
      <dgm:spPr/>
    </dgm:pt>
  </dgm:ptLst>
  <dgm:cxnLst>
    <dgm:cxn modelId="{A8545200-1105-4FF3-9B3D-3BFD61472772}" srcId="{493B88B6-8D13-4138-86BB-DBB4721EBEB6}" destId="{A5B39EF0-CAF6-4D4D-8334-E0FAAECF8543}" srcOrd="4" destOrd="0" parTransId="{B467E70F-D31E-4783-A233-C6A5E0939FA6}" sibTransId="{12B62465-26D5-484F-973C-D3AB3D550A80}"/>
    <dgm:cxn modelId="{72E49503-DE2F-4A5C-98E3-12C8443BA708}" srcId="{493B88B6-8D13-4138-86BB-DBB4721EBEB6}" destId="{88568766-C93E-498E-9C06-E1B4DAB08134}" srcOrd="1" destOrd="0" parTransId="{391905FF-EB74-4C77-982C-AC0D699E9A7D}" sibTransId="{C2A3DACB-DE44-417D-9BC7-B913212FD30A}"/>
    <dgm:cxn modelId="{1D81A107-057E-4E5E-A81E-7FF94181CFE3}" srcId="{493B88B6-8D13-4138-86BB-DBB4721EBEB6}" destId="{B64CC95B-68E4-4614-B804-975D109A8BDD}" srcOrd="3" destOrd="0" parTransId="{9B63584D-8004-4719-B5DB-CF0B161B7C5B}" sibTransId="{FD328E90-8C60-42B1-91CE-D98D3BEEA9FF}"/>
    <dgm:cxn modelId="{DC0DCE08-5D14-470B-BDEE-B19D6528BD68}" type="presOf" srcId="{372626A8-2C8A-4634-9548-CACCD10CE08F}" destId="{B899CFB3-944B-44B6-A0B8-EA2696A32091}" srcOrd="0" destOrd="0" presId="urn:microsoft.com/office/officeart/2008/layout/LinedList"/>
    <dgm:cxn modelId="{DC933411-E147-4F21-BDBB-8573BCAD3318}" type="presOf" srcId="{FFBDB0AD-2BD6-4F79-8ED1-6E35CA902005}" destId="{A4F3E437-410A-42C6-8AC2-A247DCE82C09}" srcOrd="0" destOrd="0" presId="urn:microsoft.com/office/officeart/2008/layout/LinedList"/>
    <dgm:cxn modelId="{5F4D7D51-7B9D-443A-AD78-5C4EF00596E4}" type="presOf" srcId="{88568766-C93E-498E-9C06-E1B4DAB08134}" destId="{665B3008-157B-4C1B-A352-9F8D49D96BC2}" srcOrd="0" destOrd="0" presId="urn:microsoft.com/office/officeart/2008/layout/LinedList"/>
    <dgm:cxn modelId="{F74C327E-C96A-4B71-A1E9-FCDCEAB89570}" type="presOf" srcId="{95BE2EC9-58B5-4513-9DD6-C10908AB3BDF}" destId="{831D538B-C075-4AFB-BC26-C12714A969BC}" srcOrd="0" destOrd="0" presId="urn:microsoft.com/office/officeart/2008/layout/LinedList"/>
    <dgm:cxn modelId="{0B1871A7-90F1-445A-B7F4-96AAA8F44667}" srcId="{493B88B6-8D13-4138-86BB-DBB4721EBEB6}" destId="{95BE2EC9-58B5-4513-9DD6-C10908AB3BDF}" srcOrd="5" destOrd="0" parTransId="{5652D94F-8CB5-4782-B0A2-B69ACEDF23AC}" sibTransId="{F264C2B5-B4ED-4581-85A1-34CE1F50EE9D}"/>
    <dgm:cxn modelId="{24584FAB-BD1F-4C73-B186-943F0BD90603}" type="presOf" srcId="{B64CC95B-68E4-4614-B804-975D109A8BDD}" destId="{F4073DA1-35EA-4220-89E3-7469B928E808}" srcOrd="0" destOrd="0" presId="urn:microsoft.com/office/officeart/2008/layout/LinedList"/>
    <dgm:cxn modelId="{CCF261AF-1952-46B7-B007-2F7385F911B0}" srcId="{493B88B6-8D13-4138-86BB-DBB4721EBEB6}" destId="{FFBDB0AD-2BD6-4F79-8ED1-6E35CA902005}" srcOrd="2" destOrd="0" parTransId="{0AFFF834-0018-476D-A95A-5FE2523927B6}" sibTransId="{8E177F4A-8D15-4C53-97E4-A188645FE2D6}"/>
    <dgm:cxn modelId="{6EA1D3D3-B129-4C4E-A36C-ED076AA81070}" type="presOf" srcId="{493B88B6-8D13-4138-86BB-DBB4721EBEB6}" destId="{3D623332-6AE5-4D6B-BC2B-B6BBB6D894B0}" srcOrd="0" destOrd="0" presId="urn:microsoft.com/office/officeart/2008/layout/LinedList"/>
    <dgm:cxn modelId="{BE0600D7-786C-40A4-A068-D9323DC2939F}" type="presOf" srcId="{A5B39EF0-CAF6-4D4D-8334-E0FAAECF8543}" destId="{6F78C7E3-0F20-4F0D-9B3C-5AC5CACC000D}" srcOrd="0" destOrd="0" presId="urn:microsoft.com/office/officeart/2008/layout/LinedList"/>
    <dgm:cxn modelId="{0A3034EA-FE0A-49F1-94F3-EB8E9F1D884B}" srcId="{493B88B6-8D13-4138-86BB-DBB4721EBEB6}" destId="{372626A8-2C8A-4634-9548-CACCD10CE08F}" srcOrd="0" destOrd="0" parTransId="{741A8569-7BCA-4E65-8BD9-0DB660D3390F}" sibTransId="{2BEE9B9C-F990-474A-AB47-D0F452B666E5}"/>
    <dgm:cxn modelId="{55873F3C-49AE-40E2-B67A-6E8A25803BF8}" type="presParOf" srcId="{3D623332-6AE5-4D6B-BC2B-B6BBB6D894B0}" destId="{9ED82243-F098-4AD5-9665-579251D929DD}" srcOrd="0" destOrd="0" presId="urn:microsoft.com/office/officeart/2008/layout/LinedList"/>
    <dgm:cxn modelId="{46AE8E5B-4329-4E31-AE80-2396F6A82E1F}" type="presParOf" srcId="{3D623332-6AE5-4D6B-BC2B-B6BBB6D894B0}" destId="{715B0E75-1E38-4B77-BE4A-FB50E5A27E24}" srcOrd="1" destOrd="0" presId="urn:microsoft.com/office/officeart/2008/layout/LinedList"/>
    <dgm:cxn modelId="{E2779DBE-BE40-4993-9918-2D28174AFF6C}" type="presParOf" srcId="{715B0E75-1E38-4B77-BE4A-FB50E5A27E24}" destId="{B899CFB3-944B-44B6-A0B8-EA2696A32091}" srcOrd="0" destOrd="0" presId="urn:microsoft.com/office/officeart/2008/layout/LinedList"/>
    <dgm:cxn modelId="{1BDF35B0-AE44-4FE8-BC58-47679A8BE71F}" type="presParOf" srcId="{715B0E75-1E38-4B77-BE4A-FB50E5A27E24}" destId="{6313FF52-9F42-4F78-9D55-A5DD13929515}" srcOrd="1" destOrd="0" presId="urn:microsoft.com/office/officeart/2008/layout/LinedList"/>
    <dgm:cxn modelId="{B228B9BB-B5E6-4300-AADE-81BB07716446}" type="presParOf" srcId="{3D623332-6AE5-4D6B-BC2B-B6BBB6D894B0}" destId="{09E52FA6-05A8-4CFA-83F3-B8EC4C735997}" srcOrd="2" destOrd="0" presId="urn:microsoft.com/office/officeart/2008/layout/LinedList"/>
    <dgm:cxn modelId="{99E8A2B1-34E2-40AD-8848-E1F1803FCD29}" type="presParOf" srcId="{3D623332-6AE5-4D6B-BC2B-B6BBB6D894B0}" destId="{DEDF1166-7FD7-45CF-8398-05D95D604C2E}" srcOrd="3" destOrd="0" presId="urn:microsoft.com/office/officeart/2008/layout/LinedList"/>
    <dgm:cxn modelId="{883ACAD8-E7AE-4910-8001-23977C5FA10D}" type="presParOf" srcId="{DEDF1166-7FD7-45CF-8398-05D95D604C2E}" destId="{665B3008-157B-4C1B-A352-9F8D49D96BC2}" srcOrd="0" destOrd="0" presId="urn:microsoft.com/office/officeart/2008/layout/LinedList"/>
    <dgm:cxn modelId="{635E1551-C060-4452-A015-D4B35D67396B}" type="presParOf" srcId="{DEDF1166-7FD7-45CF-8398-05D95D604C2E}" destId="{CB617E0A-92AE-432A-8A8C-E31F11B8ECD6}" srcOrd="1" destOrd="0" presId="urn:microsoft.com/office/officeart/2008/layout/LinedList"/>
    <dgm:cxn modelId="{FB4689EF-D4F2-4107-8429-E718D977248E}" type="presParOf" srcId="{3D623332-6AE5-4D6B-BC2B-B6BBB6D894B0}" destId="{4976F3C0-21C4-439D-8794-3F799B518F79}" srcOrd="4" destOrd="0" presId="urn:microsoft.com/office/officeart/2008/layout/LinedList"/>
    <dgm:cxn modelId="{A31C2907-AAF9-4DEF-85C8-39DD1CA8195A}" type="presParOf" srcId="{3D623332-6AE5-4D6B-BC2B-B6BBB6D894B0}" destId="{9CA533B4-894F-4245-8469-4C862015E3B4}" srcOrd="5" destOrd="0" presId="urn:microsoft.com/office/officeart/2008/layout/LinedList"/>
    <dgm:cxn modelId="{105B420C-BBBF-45FA-9C7D-1AB4B7DCDCCB}" type="presParOf" srcId="{9CA533B4-894F-4245-8469-4C862015E3B4}" destId="{A4F3E437-410A-42C6-8AC2-A247DCE82C09}" srcOrd="0" destOrd="0" presId="urn:microsoft.com/office/officeart/2008/layout/LinedList"/>
    <dgm:cxn modelId="{89813CC6-86E0-4504-98AB-FBE6B362A999}" type="presParOf" srcId="{9CA533B4-894F-4245-8469-4C862015E3B4}" destId="{0B131AD9-7287-4DD5-BF1C-13C57AA56FC3}" srcOrd="1" destOrd="0" presId="urn:microsoft.com/office/officeart/2008/layout/LinedList"/>
    <dgm:cxn modelId="{150B9C4B-AEAE-4959-811D-D92F4492DFB1}" type="presParOf" srcId="{3D623332-6AE5-4D6B-BC2B-B6BBB6D894B0}" destId="{A607658A-3417-4641-B9D1-5C698CE512A2}" srcOrd="6" destOrd="0" presId="urn:microsoft.com/office/officeart/2008/layout/LinedList"/>
    <dgm:cxn modelId="{7823B9A0-E697-443B-9684-0630D256593D}" type="presParOf" srcId="{3D623332-6AE5-4D6B-BC2B-B6BBB6D894B0}" destId="{1A06165B-C78F-47BD-845C-D8F7689F6982}" srcOrd="7" destOrd="0" presId="urn:microsoft.com/office/officeart/2008/layout/LinedList"/>
    <dgm:cxn modelId="{287CE45D-31C6-4F4D-805D-F9B1F65F7FDD}" type="presParOf" srcId="{1A06165B-C78F-47BD-845C-D8F7689F6982}" destId="{F4073DA1-35EA-4220-89E3-7469B928E808}" srcOrd="0" destOrd="0" presId="urn:microsoft.com/office/officeart/2008/layout/LinedList"/>
    <dgm:cxn modelId="{9E81C55A-4C6C-41EA-8AE2-4A922C9577BC}" type="presParOf" srcId="{1A06165B-C78F-47BD-845C-D8F7689F6982}" destId="{8F5F6FE0-AD3F-4174-B0F2-C198A6C9AE76}" srcOrd="1" destOrd="0" presId="urn:microsoft.com/office/officeart/2008/layout/LinedList"/>
    <dgm:cxn modelId="{22CD0676-63E8-480E-88B0-F8E872E2B03D}" type="presParOf" srcId="{3D623332-6AE5-4D6B-BC2B-B6BBB6D894B0}" destId="{AB052D51-9538-47DB-8222-97BDD80A0947}" srcOrd="8" destOrd="0" presId="urn:microsoft.com/office/officeart/2008/layout/LinedList"/>
    <dgm:cxn modelId="{1D9786AA-135E-4707-83D6-938A20EC2A4F}" type="presParOf" srcId="{3D623332-6AE5-4D6B-BC2B-B6BBB6D894B0}" destId="{E22ABFBB-2476-46C0-975C-398D2A674391}" srcOrd="9" destOrd="0" presId="urn:microsoft.com/office/officeart/2008/layout/LinedList"/>
    <dgm:cxn modelId="{2BE4BD72-C654-40C0-9E50-B9572B7D19CA}" type="presParOf" srcId="{E22ABFBB-2476-46C0-975C-398D2A674391}" destId="{6F78C7E3-0F20-4F0D-9B3C-5AC5CACC000D}" srcOrd="0" destOrd="0" presId="urn:microsoft.com/office/officeart/2008/layout/LinedList"/>
    <dgm:cxn modelId="{D084107D-0866-43F2-95C3-BD2546D00A3D}" type="presParOf" srcId="{E22ABFBB-2476-46C0-975C-398D2A674391}" destId="{70803BCB-A47C-4498-9993-12583495E835}" srcOrd="1" destOrd="0" presId="urn:microsoft.com/office/officeart/2008/layout/LinedList"/>
    <dgm:cxn modelId="{5DD1881B-140A-442E-9C6D-6113AE4F1AA1}" type="presParOf" srcId="{3D623332-6AE5-4D6B-BC2B-B6BBB6D894B0}" destId="{7B3CCC56-A23A-4B41-92C6-C07955816425}" srcOrd="10" destOrd="0" presId="urn:microsoft.com/office/officeart/2008/layout/LinedList"/>
    <dgm:cxn modelId="{44119195-A388-4941-AEBA-E2D0C7A0AAE1}" type="presParOf" srcId="{3D623332-6AE5-4D6B-BC2B-B6BBB6D894B0}" destId="{442D37F8-98DF-4BFF-9AA6-E45256CE0F32}" srcOrd="11" destOrd="0" presId="urn:microsoft.com/office/officeart/2008/layout/LinedList"/>
    <dgm:cxn modelId="{9D961749-F9D7-46FB-8095-4ACAAB740FA0}" type="presParOf" srcId="{442D37F8-98DF-4BFF-9AA6-E45256CE0F32}" destId="{831D538B-C075-4AFB-BC26-C12714A969BC}" srcOrd="0" destOrd="0" presId="urn:microsoft.com/office/officeart/2008/layout/LinedList"/>
    <dgm:cxn modelId="{B1A00944-2DF5-42DD-9E35-8333A22B7F3C}" type="presParOf" srcId="{442D37F8-98DF-4BFF-9AA6-E45256CE0F32}" destId="{89CA3631-508E-4A05-935E-915E2130664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93B88B6-8D13-4138-86BB-DBB4721EBEB6}"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372626A8-2C8A-4634-9548-CACCD10CE08F}">
      <dgm:prSet custT="1"/>
      <dgm:spPr/>
      <dgm:t>
        <a:bodyPr/>
        <a:lstStyle/>
        <a:p>
          <a:r>
            <a:rPr lang="en-US" sz="2400" dirty="0">
              <a:ea typeface="+mj-lt"/>
              <a:cs typeface="+mj-lt"/>
            </a:rPr>
            <a:t>Layered Architecture</a:t>
          </a:r>
          <a:endParaRPr lang="en-US" sz="2400" dirty="0"/>
        </a:p>
      </dgm:t>
    </dgm:pt>
    <dgm:pt modelId="{741A8569-7BCA-4E65-8BD9-0DB660D3390F}" type="parTrans" cxnId="{0A3034EA-FE0A-49F1-94F3-EB8E9F1D884B}">
      <dgm:prSet/>
      <dgm:spPr/>
      <dgm:t>
        <a:bodyPr/>
        <a:lstStyle/>
        <a:p>
          <a:endParaRPr lang="en-US" sz="2400"/>
        </a:p>
      </dgm:t>
    </dgm:pt>
    <dgm:pt modelId="{2BEE9B9C-F990-474A-AB47-D0F452B666E5}" type="sibTrans" cxnId="{0A3034EA-FE0A-49F1-94F3-EB8E9F1D884B}">
      <dgm:prSet/>
      <dgm:spPr/>
      <dgm:t>
        <a:bodyPr/>
        <a:lstStyle/>
        <a:p>
          <a:endParaRPr lang="en-US" sz="2400"/>
        </a:p>
      </dgm:t>
    </dgm:pt>
    <dgm:pt modelId="{FFBDB0AD-2BD6-4F79-8ED1-6E35CA902005}">
      <dgm:prSet custT="1"/>
      <dgm:spPr/>
      <dgm:t>
        <a:bodyPr/>
        <a:lstStyle/>
        <a:p>
          <a:r>
            <a:rPr lang="en-US" sz="2400" dirty="0">
              <a:ea typeface="+mj-lt"/>
              <a:cs typeface="+mj-lt"/>
            </a:rPr>
            <a:t>Global Exception Handling with @ControllerAdvice</a:t>
          </a:r>
          <a:endParaRPr lang="en-US" sz="2400" dirty="0"/>
        </a:p>
      </dgm:t>
    </dgm:pt>
    <dgm:pt modelId="{0AFFF834-0018-476D-A95A-5FE2523927B6}" type="parTrans" cxnId="{CCF261AF-1952-46B7-B007-2F7385F911B0}">
      <dgm:prSet/>
      <dgm:spPr/>
      <dgm:t>
        <a:bodyPr/>
        <a:lstStyle/>
        <a:p>
          <a:endParaRPr lang="en-US" sz="2400"/>
        </a:p>
      </dgm:t>
    </dgm:pt>
    <dgm:pt modelId="{8E177F4A-8D15-4C53-97E4-A188645FE2D6}" type="sibTrans" cxnId="{CCF261AF-1952-46B7-B007-2F7385F911B0}">
      <dgm:prSet/>
      <dgm:spPr/>
      <dgm:t>
        <a:bodyPr/>
        <a:lstStyle/>
        <a:p>
          <a:endParaRPr lang="en-US" sz="2400"/>
        </a:p>
      </dgm:t>
    </dgm:pt>
    <dgm:pt modelId="{B64CC95B-68E4-4614-B804-975D109A8BDD}">
      <dgm:prSet custT="1"/>
      <dgm:spPr/>
      <dgm:t>
        <a:bodyPr/>
        <a:lstStyle/>
        <a:p>
          <a:endParaRPr lang="en-US" sz="2400" dirty="0"/>
        </a:p>
      </dgm:t>
    </dgm:pt>
    <dgm:pt modelId="{9B63584D-8004-4719-B5DB-CF0B161B7C5B}" type="parTrans" cxnId="{1D81A107-057E-4E5E-A81E-7FF94181CFE3}">
      <dgm:prSet/>
      <dgm:spPr/>
      <dgm:t>
        <a:bodyPr/>
        <a:lstStyle/>
        <a:p>
          <a:endParaRPr lang="en-US" sz="2400"/>
        </a:p>
      </dgm:t>
    </dgm:pt>
    <dgm:pt modelId="{FD328E90-8C60-42B1-91CE-D98D3BEEA9FF}" type="sibTrans" cxnId="{1D81A107-057E-4E5E-A81E-7FF94181CFE3}">
      <dgm:prSet/>
      <dgm:spPr/>
      <dgm:t>
        <a:bodyPr/>
        <a:lstStyle/>
        <a:p>
          <a:endParaRPr lang="en-US" sz="2400"/>
        </a:p>
      </dgm:t>
    </dgm:pt>
    <dgm:pt modelId="{A5B39EF0-CAF6-4D4D-8334-E0FAAECF8543}">
      <dgm:prSet custT="1"/>
      <dgm:spPr/>
      <dgm:t>
        <a:bodyPr/>
        <a:lstStyle/>
        <a:p>
          <a:endParaRPr lang="en-US" sz="2400" dirty="0"/>
        </a:p>
      </dgm:t>
    </dgm:pt>
    <dgm:pt modelId="{B467E70F-D31E-4783-A233-C6A5E0939FA6}" type="parTrans" cxnId="{A8545200-1105-4FF3-9B3D-3BFD61472772}">
      <dgm:prSet/>
      <dgm:spPr/>
      <dgm:t>
        <a:bodyPr/>
        <a:lstStyle/>
        <a:p>
          <a:endParaRPr lang="en-US" sz="2400"/>
        </a:p>
      </dgm:t>
    </dgm:pt>
    <dgm:pt modelId="{12B62465-26D5-484F-973C-D3AB3D550A80}" type="sibTrans" cxnId="{A8545200-1105-4FF3-9B3D-3BFD61472772}">
      <dgm:prSet/>
      <dgm:spPr/>
      <dgm:t>
        <a:bodyPr/>
        <a:lstStyle/>
        <a:p>
          <a:endParaRPr lang="en-US" sz="2400"/>
        </a:p>
      </dgm:t>
    </dgm:pt>
    <dgm:pt modelId="{95BE2EC9-58B5-4513-9DD6-C10908AB3BDF}">
      <dgm:prSet custT="1"/>
      <dgm:spPr/>
      <dgm:t>
        <a:bodyPr/>
        <a:lstStyle/>
        <a:p>
          <a:endParaRPr lang="en-US" sz="2400" dirty="0"/>
        </a:p>
      </dgm:t>
    </dgm:pt>
    <dgm:pt modelId="{5652D94F-8CB5-4782-B0A2-B69ACEDF23AC}" type="parTrans" cxnId="{0B1871A7-90F1-445A-B7F4-96AAA8F44667}">
      <dgm:prSet/>
      <dgm:spPr/>
      <dgm:t>
        <a:bodyPr/>
        <a:lstStyle/>
        <a:p>
          <a:endParaRPr lang="en-US" sz="2400"/>
        </a:p>
      </dgm:t>
    </dgm:pt>
    <dgm:pt modelId="{F264C2B5-B4ED-4581-85A1-34CE1F50EE9D}" type="sibTrans" cxnId="{0B1871A7-90F1-445A-B7F4-96AAA8F44667}">
      <dgm:prSet/>
      <dgm:spPr/>
      <dgm:t>
        <a:bodyPr/>
        <a:lstStyle/>
        <a:p>
          <a:endParaRPr lang="en-US" sz="2400"/>
        </a:p>
      </dgm:t>
    </dgm:pt>
    <dgm:pt modelId="{88568766-C93E-498E-9C06-E1B4DAB08134}">
      <dgm:prSet custT="1"/>
      <dgm:spPr/>
      <dgm:t>
        <a:bodyPr/>
        <a:lstStyle/>
        <a:p>
          <a:r>
            <a:rPr lang="en-US" sz="2400" dirty="0">
              <a:cs typeface="Calibri"/>
            </a:rPr>
            <a:t>Lombok</a:t>
          </a:r>
          <a:endParaRPr lang="en-US" sz="2400" dirty="0"/>
        </a:p>
      </dgm:t>
    </dgm:pt>
    <dgm:pt modelId="{391905FF-EB74-4C77-982C-AC0D699E9A7D}" type="parTrans" cxnId="{72E49503-DE2F-4A5C-98E3-12C8443BA708}">
      <dgm:prSet/>
      <dgm:spPr/>
      <dgm:t>
        <a:bodyPr/>
        <a:lstStyle/>
        <a:p>
          <a:endParaRPr lang="en-US" sz="2400"/>
        </a:p>
      </dgm:t>
    </dgm:pt>
    <dgm:pt modelId="{C2A3DACB-DE44-417D-9BC7-B913212FD30A}" type="sibTrans" cxnId="{72E49503-DE2F-4A5C-98E3-12C8443BA708}">
      <dgm:prSet/>
      <dgm:spPr/>
      <dgm:t>
        <a:bodyPr/>
        <a:lstStyle/>
        <a:p>
          <a:endParaRPr lang="en-US" sz="2400"/>
        </a:p>
      </dgm:t>
    </dgm:pt>
    <dgm:pt modelId="{3D623332-6AE5-4D6B-BC2B-B6BBB6D894B0}" type="pres">
      <dgm:prSet presAssocID="{493B88B6-8D13-4138-86BB-DBB4721EBEB6}" presName="vert0" presStyleCnt="0">
        <dgm:presLayoutVars>
          <dgm:dir/>
          <dgm:animOne val="branch"/>
          <dgm:animLvl val="lvl"/>
        </dgm:presLayoutVars>
      </dgm:prSet>
      <dgm:spPr/>
    </dgm:pt>
    <dgm:pt modelId="{9ED82243-F098-4AD5-9665-579251D929DD}" type="pres">
      <dgm:prSet presAssocID="{372626A8-2C8A-4634-9548-CACCD10CE08F}" presName="thickLine" presStyleLbl="alignNode1" presStyleIdx="0" presStyleCnt="6"/>
      <dgm:spPr/>
    </dgm:pt>
    <dgm:pt modelId="{715B0E75-1E38-4B77-BE4A-FB50E5A27E24}" type="pres">
      <dgm:prSet presAssocID="{372626A8-2C8A-4634-9548-CACCD10CE08F}" presName="horz1" presStyleCnt="0"/>
      <dgm:spPr/>
    </dgm:pt>
    <dgm:pt modelId="{B899CFB3-944B-44B6-A0B8-EA2696A32091}" type="pres">
      <dgm:prSet presAssocID="{372626A8-2C8A-4634-9548-CACCD10CE08F}" presName="tx1" presStyleLbl="revTx" presStyleIdx="0" presStyleCnt="6"/>
      <dgm:spPr/>
    </dgm:pt>
    <dgm:pt modelId="{6313FF52-9F42-4F78-9D55-A5DD13929515}" type="pres">
      <dgm:prSet presAssocID="{372626A8-2C8A-4634-9548-CACCD10CE08F}" presName="vert1" presStyleCnt="0"/>
      <dgm:spPr/>
    </dgm:pt>
    <dgm:pt modelId="{09E52FA6-05A8-4CFA-83F3-B8EC4C735997}" type="pres">
      <dgm:prSet presAssocID="{88568766-C93E-498E-9C06-E1B4DAB08134}" presName="thickLine" presStyleLbl="alignNode1" presStyleIdx="1" presStyleCnt="6"/>
      <dgm:spPr/>
    </dgm:pt>
    <dgm:pt modelId="{DEDF1166-7FD7-45CF-8398-05D95D604C2E}" type="pres">
      <dgm:prSet presAssocID="{88568766-C93E-498E-9C06-E1B4DAB08134}" presName="horz1" presStyleCnt="0"/>
      <dgm:spPr/>
    </dgm:pt>
    <dgm:pt modelId="{665B3008-157B-4C1B-A352-9F8D49D96BC2}" type="pres">
      <dgm:prSet presAssocID="{88568766-C93E-498E-9C06-E1B4DAB08134}" presName="tx1" presStyleLbl="revTx" presStyleIdx="1" presStyleCnt="6"/>
      <dgm:spPr/>
    </dgm:pt>
    <dgm:pt modelId="{CB617E0A-92AE-432A-8A8C-E31F11B8ECD6}" type="pres">
      <dgm:prSet presAssocID="{88568766-C93E-498E-9C06-E1B4DAB08134}" presName="vert1" presStyleCnt="0"/>
      <dgm:spPr/>
    </dgm:pt>
    <dgm:pt modelId="{4976F3C0-21C4-439D-8794-3F799B518F79}" type="pres">
      <dgm:prSet presAssocID="{FFBDB0AD-2BD6-4F79-8ED1-6E35CA902005}" presName="thickLine" presStyleLbl="alignNode1" presStyleIdx="2" presStyleCnt="6"/>
      <dgm:spPr/>
    </dgm:pt>
    <dgm:pt modelId="{9CA533B4-894F-4245-8469-4C862015E3B4}" type="pres">
      <dgm:prSet presAssocID="{FFBDB0AD-2BD6-4F79-8ED1-6E35CA902005}" presName="horz1" presStyleCnt="0"/>
      <dgm:spPr/>
    </dgm:pt>
    <dgm:pt modelId="{A4F3E437-410A-42C6-8AC2-A247DCE82C09}" type="pres">
      <dgm:prSet presAssocID="{FFBDB0AD-2BD6-4F79-8ED1-6E35CA902005}" presName="tx1" presStyleLbl="revTx" presStyleIdx="2" presStyleCnt="6"/>
      <dgm:spPr/>
    </dgm:pt>
    <dgm:pt modelId="{0B131AD9-7287-4DD5-BF1C-13C57AA56FC3}" type="pres">
      <dgm:prSet presAssocID="{FFBDB0AD-2BD6-4F79-8ED1-6E35CA902005}" presName="vert1" presStyleCnt="0"/>
      <dgm:spPr/>
    </dgm:pt>
    <dgm:pt modelId="{A607658A-3417-4641-B9D1-5C698CE512A2}" type="pres">
      <dgm:prSet presAssocID="{B64CC95B-68E4-4614-B804-975D109A8BDD}" presName="thickLine" presStyleLbl="alignNode1" presStyleIdx="3" presStyleCnt="6"/>
      <dgm:spPr/>
    </dgm:pt>
    <dgm:pt modelId="{1A06165B-C78F-47BD-845C-D8F7689F6982}" type="pres">
      <dgm:prSet presAssocID="{B64CC95B-68E4-4614-B804-975D109A8BDD}" presName="horz1" presStyleCnt="0"/>
      <dgm:spPr/>
    </dgm:pt>
    <dgm:pt modelId="{F4073DA1-35EA-4220-89E3-7469B928E808}" type="pres">
      <dgm:prSet presAssocID="{B64CC95B-68E4-4614-B804-975D109A8BDD}" presName="tx1" presStyleLbl="revTx" presStyleIdx="3" presStyleCnt="6"/>
      <dgm:spPr/>
    </dgm:pt>
    <dgm:pt modelId="{8F5F6FE0-AD3F-4174-B0F2-C198A6C9AE76}" type="pres">
      <dgm:prSet presAssocID="{B64CC95B-68E4-4614-B804-975D109A8BDD}" presName="vert1" presStyleCnt="0"/>
      <dgm:spPr/>
    </dgm:pt>
    <dgm:pt modelId="{AB052D51-9538-47DB-8222-97BDD80A0947}" type="pres">
      <dgm:prSet presAssocID="{A5B39EF0-CAF6-4D4D-8334-E0FAAECF8543}" presName="thickLine" presStyleLbl="alignNode1" presStyleIdx="4" presStyleCnt="6"/>
      <dgm:spPr/>
    </dgm:pt>
    <dgm:pt modelId="{E22ABFBB-2476-46C0-975C-398D2A674391}" type="pres">
      <dgm:prSet presAssocID="{A5B39EF0-CAF6-4D4D-8334-E0FAAECF8543}" presName="horz1" presStyleCnt="0"/>
      <dgm:spPr/>
    </dgm:pt>
    <dgm:pt modelId="{6F78C7E3-0F20-4F0D-9B3C-5AC5CACC000D}" type="pres">
      <dgm:prSet presAssocID="{A5B39EF0-CAF6-4D4D-8334-E0FAAECF8543}" presName="tx1" presStyleLbl="revTx" presStyleIdx="4" presStyleCnt="6"/>
      <dgm:spPr/>
    </dgm:pt>
    <dgm:pt modelId="{70803BCB-A47C-4498-9993-12583495E835}" type="pres">
      <dgm:prSet presAssocID="{A5B39EF0-CAF6-4D4D-8334-E0FAAECF8543}" presName="vert1" presStyleCnt="0"/>
      <dgm:spPr/>
    </dgm:pt>
    <dgm:pt modelId="{7B3CCC56-A23A-4B41-92C6-C07955816425}" type="pres">
      <dgm:prSet presAssocID="{95BE2EC9-58B5-4513-9DD6-C10908AB3BDF}" presName="thickLine" presStyleLbl="alignNode1" presStyleIdx="5" presStyleCnt="6"/>
      <dgm:spPr/>
    </dgm:pt>
    <dgm:pt modelId="{442D37F8-98DF-4BFF-9AA6-E45256CE0F32}" type="pres">
      <dgm:prSet presAssocID="{95BE2EC9-58B5-4513-9DD6-C10908AB3BDF}" presName="horz1" presStyleCnt="0"/>
      <dgm:spPr/>
    </dgm:pt>
    <dgm:pt modelId="{831D538B-C075-4AFB-BC26-C12714A969BC}" type="pres">
      <dgm:prSet presAssocID="{95BE2EC9-58B5-4513-9DD6-C10908AB3BDF}" presName="tx1" presStyleLbl="revTx" presStyleIdx="5" presStyleCnt="6"/>
      <dgm:spPr/>
    </dgm:pt>
    <dgm:pt modelId="{89CA3631-508E-4A05-935E-915E21306648}" type="pres">
      <dgm:prSet presAssocID="{95BE2EC9-58B5-4513-9DD6-C10908AB3BDF}" presName="vert1" presStyleCnt="0"/>
      <dgm:spPr/>
    </dgm:pt>
  </dgm:ptLst>
  <dgm:cxnLst>
    <dgm:cxn modelId="{A8545200-1105-4FF3-9B3D-3BFD61472772}" srcId="{493B88B6-8D13-4138-86BB-DBB4721EBEB6}" destId="{A5B39EF0-CAF6-4D4D-8334-E0FAAECF8543}" srcOrd="4" destOrd="0" parTransId="{B467E70F-D31E-4783-A233-C6A5E0939FA6}" sibTransId="{12B62465-26D5-484F-973C-D3AB3D550A80}"/>
    <dgm:cxn modelId="{72E49503-DE2F-4A5C-98E3-12C8443BA708}" srcId="{493B88B6-8D13-4138-86BB-DBB4721EBEB6}" destId="{88568766-C93E-498E-9C06-E1B4DAB08134}" srcOrd="1" destOrd="0" parTransId="{391905FF-EB74-4C77-982C-AC0D699E9A7D}" sibTransId="{C2A3DACB-DE44-417D-9BC7-B913212FD30A}"/>
    <dgm:cxn modelId="{1D81A107-057E-4E5E-A81E-7FF94181CFE3}" srcId="{493B88B6-8D13-4138-86BB-DBB4721EBEB6}" destId="{B64CC95B-68E4-4614-B804-975D109A8BDD}" srcOrd="3" destOrd="0" parTransId="{9B63584D-8004-4719-B5DB-CF0B161B7C5B}" sibTransId="{FD328E90-8C60-42B1-91CE-D98D3BEEA9FF}"/>
    <dgm:cxn modelId="{DC0DCE08-5D14-470B-BDEE-B19D6528BD68}" type="presOf" srcId="{372626A8-2C8A-4634-9548-CACCD10CE08F}" destId="{B899CFB3-944B-44B6-A0B8-EA2696A32091}" srcOrd="0" destOrd="0" presId="urn:microsoft.com/office/officeart/2008/layout/LinedList"/>
    <dgm:cxn modelId="{DC933411-E147-4F21-BDBB-8573BCAD3318}" type="presOf" srcId="{FFBDB0AD-2BD6-4F79-8ED1-6E35CA902005}" destId="{A4F3E437-410A-42C6-8AC2-A247DCE82C09}" srcOrd="0" destOrd="0" presId="urn:microsoft.com/office/officeart/2008/layout/LinedList"/>
    <dgm:cxn modelId="{5F4D7D51-7B9D-443A-AD78-5C4EF00596E4}" type="presOf" srcId="{88568766-C93E-498E-9C06-E1B4DAB08134}" destId="{665B3008-157B-4C1B-A352-9F8D49D96BC2}" srcOrd="0" destOrd="0" presId="urn:microsoft.com/office/officeart/2008/layout/LinedList"/>
    <dgm:cxn modelId="{F74C327E-C96A-4B71-A1E9-FCDCEAB89570}" type="presOf" srcId="{95BE2EC9-58B5-4513-9DD6-C10908AB3BDF}" destId="{831D538B-C075-4AFB-BC26-C12714A969BC}" srcOrd="0" destOrd="0" presId="urn:microsoft.com/office/officeart/2008/layout/LinedList"/>
    <dgm:cxn modelId="{0B1871A7-90F1-445A-B7F4-96AAA8F44667}" srcId="{493B88B6-8D13-4138-86BB-DBB4721EBEB6}" destId="{95BE2EC9-58B5-4513-9DD6-C10908AB3BDF}" srcOrd="5" destOrd="0" parTransId="{5652D94F-8CB5-4782-B0A2-B69ACEDF23AC}" sibTransId="{F264C2B5-B4ED-4581-85A1-34CE1F50EE9D}"/>
    <dgm:cxn modelId="{24584FAB-BD1F-4C73-B186-943F0BD90603}" type="presOf" srcId="{B64CC95B-68E4-4614-B804-975D109A8BDD}" destId="{F4073DA1-35EA-4220-89E3-7469B928E808}" srcOrd="0" destOrd="0" presId="urn:microsoft.com/office/officeart/2008/layout/LinedList"/>
    <dgm:cxn modelId="{CCF261AF-1952-46B7-B007-2F7385F911B0}" srcId="{493B88B6-8D13-4138-86BB-DBB4721EBEB6}" destId="{FFBDB0AD-2BD6-4F79-8ED1-6E35CA902005}" srcOrd="2" destOrd="0" parTransId="{0AFFF834-0018-476D-A95A-5FE2523927B6}" sibTransId="{8E177F4A-8D15-4C53-97E4-A188645FE2D6}"/>
    <dgm:cxn modelId="{6EA1D3D3-B129-4C4E-A36C-ED076AA81070}" type="presOf" srcId="{493B88B6-8D13-4138-86BB-DBB4721EBEB6}" destId="{3D623332-6AE5-4D6B-BC2B-B6BBB6D894B0}" srcOrd="0" destOrd="0" presId="urn:microsoft.com/office/officeart/2008/layout/LinedList"/>
    <dgm:cxn modelId="{BE0600D7-786C-40A4-A068-D9323DC2939F}" type="presOf" srcId="{A5B39EF0-CAF6-4D4D-8334-E0FAAECF8543}" destId="{6F78C7E3-0F20-4F0D-9B3C-5AC5CACC000D}" srcOrd="0" destOrd="0" presId="urn:microsoft.com/office/officeart/2008/layout/LinedList"/>
    <dgm:cxn modelId="{0A3034EA-FE0A-49F1-94F3-EB8E9F1D884B}" srcId="{493B88B6-8D13-4138-86BB-DBB4721EBEB6}" destId="{372626A8-2C8A-4634-9548-CACCD10CE08F}" srcOrd="0" destOrd="0" parTransId="{741A8569-7BCA-4E65-8BD9-0DB660D3390F}" sibTransId="{2BEE9B9C-F990-474A-AB47-D0F452B666E5}"/>
    <dgm:cxn modelId="{55873F3C-49AE-40E2-B67A-6E8A25803BF8}" type="presParOf" srcId="{3D623332-6AE5-4D6B-BC2B-B6BBB6D894B0}" destId="{9ED82243-F098-4AD5-9665-579251D929DD}" srcOrd="0" destOrd="0" presId="urn:microsoft.com/office/officeart/2008/layout/LinedList"/>
    <dgm:cxn modelId="{46AE8E5B-4329-4E31-AE80-2396F6A82E1F}" type="presParOf" srcId="{3D623332-6AE5-4D6B-BC2B-B6BBB6D894B0}" destId="{715B0E75-1E38-4B77-BE4A-FB50E5A27E24}" srcOrd="1" destOrd="0" presId="urn:microsoft.com/office/officeart/2008/layout/LinedList"/>
    <dgm:cxn modelId="{E2779DBE-BE40-4993-9918-2D28174AFF6C}" type="presParOf" srcId="{715B0E75-1E38-4B77-BE4A-FB50E5A27E24}" destId="{B899CFB3-944B-44B6-A0B8-EA2696A32091}" srcOrd="0" destOrd="0" presId="urn:microsoft.com/office/officeart/2008/layout/LinedList"/>
    <dgm:cxn modelId="{1BDF35B0-AE44-4FE8-BC58-47679A8BE71F}" type="presParOf" srcId="{715B0E75-1E38-4B77-BE4A-FB50E5A27E24}" destId="{6313FF52-9F42-4F78-9D55-A5DD13929515}" srcOrd="1" destOrd="0" presId="urn:microsoft.com/office/officeart/2008/layout/LinedList"/>
    <dgm:cxn modelId="{B228B9BB-B5E6-4300-AADE-81BB07716446}" type="presParOf" srcId="{3D623332-6AE5-4D6B-BC2B-B6BBB6D894B0}" destId="{09E52FA6-05A8-4CFA-83F3-B8EC4C735997}" srcOrd="2" destOrd="0" presId="urn:microsoft.com/office/officeart/2008/layout/LinedList"/>
    <dgm:cxn modelId="{99E8A2B1-34E2-40AD-8848-E1F1803FCD29}" type="presParOf" srcId="{3D623332-6AE5-4D6B-BC2B-B6BBB6D894B0}" destId="{DEDF1166-7FD7-45CF-8398-05D95D604C2E}" srcOrd="3" destOrd="0" presId="urn:microsoft.com/office/officeart/2008/layout/LinedList"/>
    <dgm:cxn modelId="{883ACAD8-E7AE-4910-8001-23977C5FA10D}" type="presParOf" srcId="{DEDF1166-7FD7-45CF-8398-05D95D604C2E}" destId="{665B3008-157B-4C1B-A352-9F8D49D96BC2}" srcOrd="0" destOrd="0" presId="urn:microsoft.com/office/officeart/2008/layout/LinedList"/>
    <dgm:cxn modelId="{635E1551-C060-4452-A015-D4B35D67396B}" type="presParOf" srcId="{DEDF1166-7FD7-45CF-8398-05D95D604C2E}" destId="{CB617E0A-92AE-432A-8A8C-E31F11B8ECD6}" srcOrd="1" destOrd="0" presId="urn:microsoft.com/office/officeart/2008/layout/LinedList"/>
    <dgm:cxn modelId="{FB4689EF-D4F2-4107-8429-E718D977248E}" type="presParOf" srcId="{3D623332-6AE5-4D6B-BC2B-B6BBB6D894B0}" destId="{4976F3C0-21C4-439D-8794-3F799B518F79}" srcOrd="4" destOrd="0" presId="urn:microsoft.com/office/officeart/2008/layout/LinedList"/>
    <dgm:cxn modelId="{A31C2907-AAF9-4DEF-85C8-39DD1CA8195A}" type="presParOf" srcId="{3D623332-6AE5-4D6B-BC2B-B6BBB6D894B0}" destId="{9CA533B4-894F-4245-8469-4C862015E3B4}" srcOrd="5" destOrd="0" presId="urn:microsoft.com/office/officeart/2008/layout/LinedList"/>
    <dgm:cxn modelId="{105B420C-BBBF-45FA-9C7D-1AB4B7DCDCCB}" type="presParOf" srcId="{9CA533B4-894F-4245-8469-4C862015E3B4}" destId="{A4F3E437-410A-42C6-8AC2-A247DCE82C09}" srcOrd="0" destOrd="0" presId="urn:microsoft.com/office/officeart/2008/layout/LinedList"/>
    <dgm:cxn modelId="{89813CC6-86E0-4504-98AB-FBE6B362A999}" type="presParOf" srcId="{9CA533B4-894F-4245-8469-4C862015E3B4}" destId="{0B131AD9-7287-4DD5-BF1C-13C57AA56FC3}" srcOrd="1" destOrd="0" presId="urn:microsoft.com/office/officeart/2008/layout/LinedList"/>
    <dgm:cxn modelId="{150B9C4B-AEAE-4959-811D-D92F4492DFB1}" type="presParOf" srcId="{3D623332-6AE5-4D6B-BC2B-B6BBB6D894B0}" destId="{A607658A-3417-4641-B9D1-5C698CE512A2}" srcOrd="6" destOrd="0" presId="urn:microsoft.com/office/officeart/2008/layout/LinedList"/>
    <dgm:cxn modelId="{7823B9A0-E697-443B-9684-0630D256593D}" type="presParOf" srcId="{3D623332-6AE5-4D6B-BC2B-B6BBB6D894B0}" destId="{1A06165B-C78F-47BD-845C-D8F7689F6982}" srcOrd="7" destOrd="0" presId="urn:microsoft.com/office/officeart/2008/layout/LinedList"/>
    <dgm:cxn modelId="{287CE45D-31C6-4F4D-805D-F9B1F65F7FDD}" type="presParOf" srcId="{1A06165B-C78F-47BD-845C-D8F7689F6982}" destId="{F4073DA1-35EA-4220-89E3-7469B928E808}" srcOrd="0" destOrd="0" presId="urn:microsoft.com/office/officeart/2008/layout/LinedList"/>
    <dgm:cxn modelId="{9E81C55A-4C6C-41EA-8AE2-4A922C9577BC}" type="presParOf" srcId="{1A06165B-C78F-47BD-845C-D8F7689F6982}" destId="{8F5F6FE0-AD3F-4174-B0F2-C198A6C9AE76}" srcOrd="1" destOrd="0" presId="urn:microsoft.com/office/officeart/2008/layout/LinedList"/>
    <dgm:cxn modelId="{22CD0676-63E8-480E-88B0-F8E872E2B03D}" type="presParOf" srcId="{3D623332-6AE5-4D6B-BC2B-B6BBB6D894B0}" destId="{AB052D51-9538-47DB-8222-97BDD80A0947}" srcOrd="8" destOrd="0" presId="urn:microsoft.com/office/officeart/2008/layout/LinedList"/>
    <dgm:cxn modelId="{1D9786AA-135E-4707-83D6-938A20EC2A4F}" type="presParOf" srcId="{3D623332-6AE5-4D6B-BC2B-B6BBB6D894B0}" destId="{E22ABFBB-2476-46C0-975C-398D2A674391}" srcOrd="9" destOrd="0" presId="urn:microsoft.com/office/officeart/2008/layout/LinedList"/>
    <dgm:cxn modelId="{2BE4BD72-C654-40C0-9E50-B9572B7D19CA}" type="presParOf" srcId="{E22ABFBB-2476-46C0-975C-398D2A674391}" destId="{6F78C7E3-0F20-4F0D-9B3C-5AC5CACC000D}" srcOrd="0" destOrd="0" presId="urn:microsoft.com/office/officeart/2008/layout/LinedList"/>
    <dgm:cxn modelId="{D084107D-0866-43F2-95C3-BD2546D00A3D}" type="presParOf" srcId="{E22ABFBB-2476-46C0-975C-398D2A674391}" destId="{70803BCB-A47C-4498-9993-12583495E835}" srcOrd="1" destOrd="0" presId="urn:microsoft.com/office/officeart/2008/layout/LinedList"/>
    <dgm:cxn modelId="{5DD1881B-140A-442E-9C6D-6113AE4F1AA1}" type="presParOf" srcId="{3D623332-6AE5-4D6B-BC2B-B6BBB6D894B0}" destId="{7B3CCC56-A23A-4B41-92C6-C07955816425}" srcOrd="10" destOrd="0" presId="urn:microsoft.com/office/officeart/2008/layout/LinedList"/>
    <dgm:cxn modelId="{44119195-A388-4941-AEBA-E2D0C7A0AAE1}" type="presParOf" srcId="{3D623332-6AE5-4D6B-BC2B-B6BBB6D894B0}" destId="{442D37F8-98DF-4BFF-9AA6-E45256CE0F32}" srcOrd="11" destOrd="0" presId="urn:microsoft.com/office/officeart/2008/layout/LinedList"/>
    <dgm:cxn modelId="{9D961749-F9D7-46FB-8095-4ACAAB740FA0}" type="presParOf" srcId="{442D37F8-98DF-4BFF-9AA6-E45256CE0F32}" destId="{831D538B-C075-4AFB-BC26-C12714A969BC}" srcOrd="0" destOrd="0" presId="urn:microsoft.com/office/officeart/2008/layout/LinedList"/>
    <dgm:cxn modelId="{B1A00944-2DF5-42DD-9E35-8333A22B7F3C}" type="presParOf" srcId="{442D37F8-98DF-4BFF-9AA6-E45256CE0F32}" destId="{89CA3631-508E-4A05-935E-915E2130664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93B88B6-8D13-4138-86BB-DBB4721EBEB6}"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372626A8-2C8A-4634-9548-CACCD10CE08F}">
      <dgm:prSet custT="1"/>
      <dgm:spPr/>
      <dgm:t>
        <a:bodyPr/>
        <a:lstStyle/>
        <a:p>
          <a:r>
            <a:rPr lang="en-IN" sz="2400" dirty="0"/>
            <a:t>Debugging &amp; why it’s required</a:t>
          </a:r>
          <a:endParaRPr lang="en-US" sz="2400" dirty="0"/>
        </a:p>
      </dgm:t>
    </dgm:pt>
    <dgm:pt modelId="{741A8569-7BCA-4E65-8BD9-0DB660D3390F}" type="parTrans" cxnId="{0A3034EA-FE0A-49F1-94F3-EB8E9F1D884B}">
      <dgm:prSet/>
      <dgm:spPr/>
      <dgm:t>
        <a:bodyPr/>
        <a:lstStyle/>
        <a:p>
          <a:endParaRPr lang="en-US" sz="2400"/>
        </a:p>
      </dgm:t>
    </dgm:pt>
    <dgm:pt modelId="{2BEE9B9C-F990-474A-AB47-D0F452B666E5}" type="sibTrans" cxnId="{0A3034EA-FE0A-49F1-94F3-EB8E9F1D884B}">
      <dgm:prSet/>
      <dgm:spPr/>
      <dgm:t>
        <a:bodyPr/>
        <a:lstStyle/>
        <a:p>
          <a:endParaRPr lang="en-US" sz="2400"/>
        </a:p>
      </dgm:t>
    </dgm:pt>
    <dgm:pt modelId="{FFBDB0AD-2BD6-4F79-8ED1-6E35CA902005}">
      <dgm:prSet custT="1"/>
      <dgm:spPr/>
      <dgm:t>
        <a:bodyPr/>
        <a:lstStyle/>
        <a:p>
          <a:r>
            <a:rPr lang="en-US" sz="2400" dirty="0">
              <a:cs typeface="Calibri"/>
            </a:rPr>
            <a:t>Application Integration &amp; CORS</a:t>
          </a:r>
          <a:endParaRPr lang="en-US" sz="2400" dirty="0"/>
        </a:p>
      </dgm:t>
    </dgm:pt>
    <dgm:pt modelId="{0AFFF834-0018-476D-A95A-5FE2523927B6}" type="parTrans" cxnId="{CCF261AF-1952-46B7-B007-2F7385F911B0}">
      <dgm:prSet/>
      <dgm:spPr/>
      <dgm:t>
        <a:bodyPr/>
        <a:lstStyle/>
        <a:p>
          <a:endParaRPr lang="en-US" sz="2400"/>
        </a:p>
      </dgm:t>
    </dgm:pt>
    <dgm:pt modelId="{8E177F4A-8D15-4C53-97E4-A188645FE2D6}" type="sibTrans" cxnId="{CCF261AF-1952-46B7-B007-2F7385F911B0}">
      <dgm:prSet/>
      <dgm:spPr/>
      <dgm:t>
        <a:bodyPr/>
        <a:lstStyle/>
        <a:p>
          <a:endParaRPr lang="en-US" sz="2400"/>
        </a:p>
      </dgm:t>
    </dgm:pt>
    <dgm:pt modelId="{B64CC95B-68E4-4614-B804-975D109A8BDD}">
      <dgm:prSet custT="1"/>
      <dgm:spPr/>
      <dgm:t>
        <a:bodyPr/>
        <a:lstStyle/>
        <a:p>
          <a:endParaRPr lang="en-US" sz="2400" dirty="0"/>
        </a:p>
      </dgm:t>
    </dgm:pt>
    <dgm:pt modelId="{9B63584D-8004-4719-B5DB-CF0B161B7C5B}" type="parTrans" cxnId="{1D81A107-057E-4E5E-A81E-7FF94181CFE3}">
      <dgm:prSet/>
      <dgm:spPr/>
      <dgm:t>
        <a:bodyPr/>
        <a:lstStyle/>
        <a:p>
          <a:endParaRPr lang="en-US" sz="2400"/>
        </a:p>
      </dgm:t>
    </dgm:pt>
    <dgm:pt modelId="{FD328E90-8C60-42B1-91CE-D98D3BEEA9FF}" type="sibTrans" cxnId="{1D81A107-057E-4E5E-A81E-7FF94181CFE3}">
      <dgm:prSet/>
      <dgm:spPr/>
      <dgm:t>
        <a:bodyPr/>
        <a:lstStyle/>
        <a:p>
          <a:endParaRPr lang="en-US" sz="2400"/>
        </a:p>
      </dgm:t>
    </dgm:pt>
    <dgm:pt modelId="{A5B39EF0-CAF6-4D4D-8334-E0FAAECF8543}">
      <dgm:prSet custT="1"/>
      <dgm:spPr/>
      <dgm:t>
        <a:bodyPr/>
        <a:lstStyle/>
        <a:p>
          <a:endParaRPr lang="en-US" sz="2400" dirty="0"/>
        </a:p>
      </dgm:t>
    </dgm:pt>
    <dgm:pt modelId="{B467E70F-D31E-4783-A233-C6A5E0939FA6}" type="parTrans" cxnId="{A8545200-1105-4FF3-9B3D-3BFD61472772}">
      <dgm:prSet/>
      <dgm:spPr/>
      <dgm:t>
        <a:bodyPr/>
        <a:lstStyle/>
        <a:p>
          <a:endParaRPr lang="en-US" sz="2400"/>
        </a:p>
      </dgm:t>
    </dgm:pt>
    <dgm:pt modelId="{12B62465-26D5-484F-973C-D3AB3D550A80}" type="sibTrans" cxnId="{A8545200-1105-4FF3-9B3D-3BFD61472772}">
      <dgm:prSet/>
      <dgm:spPr/>
      <dgm:t>
        <a:bodyPr/>
        <a:lstStyle/>
        <a:p>
          <a:endParaRPr lang="en-US" sz="2400"/>
        </a:p>
      </dgm:t>
    </dgm:pt>
    <dgm:pt modelId="{95BE2EC9-58B5-4513-9DD6-C10908AB3BDF}">
      <dgm:prSet custT="1"/>
      <dgm:spPr/>
      <dgm:t>
        <a:bodyPr/>
        <a:lstStyle/>
        <a:p>
          <a:endParaRPr lang="en-US" sz="2400" dirty="0"/>
        </a:p>
      </dgm:t>
    </dgm:pt>
    <dgm:pt modelId="{5652D94F-8CB5-4782-B0A2-B69ACEDF23AC}" type="parTrans" cxnId="{0B1871A7-90F1-445A-B7F4-96AAA8F44667}">
      <dgm:prSet/>
      <dgm:spPr/>
      <dgm:t>
        <a:bodyPr/>
        <a:lstStyle/>
        <a:p>
          <a:endParaRPr lang="en-US" sz="2400"/>
        </a:p>
      </dgm:t>
    </dgm:pt>
    <dgm:pt modelId="{F264C2B5-B4ED-4581-85A1-34CE1F50EE9D}" type="sibTrans" cxnId="{0B1871A7-90F1-445A-B7F4-96AAA8F44667}">
      <dgm:prSet/>
      <dgm:spPr/>
      <dgm:t>
        <a:bodyPr/>
        <a:lstStyle/>
        <a:p>
          <a:endParaRPr lang="en-US" sz="2400"/>
        </a:p>
      </dgm:t>
    </dgm:pt>
    <dgm:pt modelId="{88568766-C93E-498E-9C06-E1B4DAB08134}">
      <dgm:prSet custT="1"/>
      <dgm:spPr/>
      <dgm:t>
        <a:bodyPr/>
        <a:lstStyle/>
        <a:p>
          <a:r>
            <a:rPr lang="en-IN" sz="2400" dirty="0"/>
            <a:t>Introduction to JUnit &amp; </a:t>
          </a:r>
          <a:r>
            <a:rPr lang="en-US" sz="2400" dirty="0"/>
            <a:t>Spring Test (Controller Test case)</a:t>
          </a:r>
        </a:p>
      </dgm:t>
    </dgm:pt>
    <dgm:pt modelId="{391905FF-EB74-4C77-982C-AC0D699E9A7D}" type="parTrans" cxnId="{72E49503-DE2F-4A5C-98E3-12C8443BA708}">
      <dgm:prSet/>
      <dgm:spPr/>
      <dgm:t>
        <a:bodyPr/>
        <a:lstStyle/>
        <a:p>
          <a:endParaRPr lang="en-US" sz="2400"/>
        </a:p>
      </dgm:t>
    </dgm:pt>
    <dgm:pt modelId="{C2A3DACB-DE44-417D-9BC7-B913212FD30A}" type="sibTrans" cxnId="{72E49503-DE2F-4A5C-98E3-12C8443BA708}">
      <dgm:prSet/>
      <dgm:spPr/>
      <dgm:t>
        <a:bodyPr/>
        <a:lstStyle/>
        <a:p>
          <a:endParaRPr lang="en-US" sz="2400"/>
        </a:p>
      </dgm:t>
    </dgm:pt>
    <dgm:pt modelId="{3D623332-6AE5-4D6B-BC2B-B6BBB6D894B0}" type="pres">
      <dgm:prSet presAssocID="{493B88B6-8D13-4138-86BB-DBB4721EBEB6}" presName="vert0" presStyleCnt="0">
        <dgm:presLayoutVars>
          <dgm:dir/>
          <dgm:animOne val="branch"/>
          <dgm:animLvl val="lvl"/>
        </dgm:presLayoutVars>
      </dgm:prSet>
      <dgm:spPr/>
    </dgm:pt>
    <dgm:pt modelId="{9ED82243-F098-4AD5-9665-579251D929DD}" type="pres">
      <dgm:prSet presAssocID="{372626A8-2C8A-4634-9548-CACCD10CE08F}" presName="thickLine" presStyleLbl="alignNode1" presStyleIdx="0" presStyleCnt="6"/>
      <dgm:spPr/>
    </dgm:pt>
    <dgm:pt modelId="{715B0E75-1E38-4B77-BE4A-FB50E5A27E24}" type="pres">
      <dgm:prSet presAssocID="{372626A8-2C8A-4634-9548-CACCD10CE08F}" presName="horz1" presStyleCnt="0"/>
      <dgm:spPr/>
    </dgm:pt>
    <dgm:pt modelId="{B899CFB3-944B-44B6-A0B8-EA2696A32091}" type="pres">
      <dgm:prSet presAssocID="{372626A8-2C8A-4634-9548-CACCD10CE08F}" presName="tx1" presStyleLbl="revTx" presStyleIdx="0" presStyleCnt="6"/>
      <dgm:spPr/>
    </dgm:pt>
    <dgm:pt modelId="{6313FF52-9F42-4F78-9D55-A5DD13929515}" type="pres">
      <dgm:prSet presAssocID="{372626A8-2C8A-4634-9548-CACCD10CE08F}" presName="vert1" presStyleCnt="0"/>
      <dgm:spPr/>
    </dgm:pt>
    <dgm:pt modelId="{09E52FA6-05A8-4CFA-83F3-B8EC4C735997}" type="pres">
      <dgm:prSet presAssocID="{88568766-C93E-498E-9C06-E1B4DAB08134}" presName="thickLine" presStyleLbl="alignNode1" presStyleIdx="1" presStyleCnt="6"/>
      <dgm:spPr/>
    </dgm:pt>
    <dgm:pt modelId="{DEDF1166-7FD7-45CF-8398-05D95D604C2E}" type="pres">
      <dgm:prSet presAssocID="{88568766-C93E-498E-9C06-E1B4DAB08134}" presName="horz1" presStyleCnt="0"/>
      <dgm:spPr/>
    </dgm:pt>
    <dgm:pt modelId="{665B3008-157B-4C1B-A352-9F8D49D96BC2}" type="pres">
      <dgm:prSet presAssocID="{88568766-C93E-498E-9C06-E1B4DAB08134}" presName="tx1" presStyleLbl="revTx" presStyleIdx="1" presStyleCnt="6"/>
      <dgm:spPr/>
    </dgm:pt>
    <dgm:pt modelId="{CB617E0A-92AE-432A-8A8C-E31F11B8ECD6}" type="pres">
      <dgm:prSet presAssocID="{88568766-C93E-498E-9C06-E1B4DAB08134}" presName="vert1" presStyleCnt="0"/>
      <dgm:spPr/>
    </dgm:pt>
    <dgm:pt modelId="{4976F3C0-21C4-439D-8794-3F799B518F79}" type="pres">
      <dgm:prSet presAssocID="{FFBDB0AD-2BD6-4F79-8ED1-6E35CA902005}" presName="thickLine" presStyleLbl="alignNode1" presStyleIdx="2" presStyleCnt="6"/>
      <dgm:spPr/>
    </dgm:pt>
    <dgm:pt modelId="{9CA533B4-894F-4245-8469-4C862015E3B4}" type="pres">
      <dgm:prSet presAssocID="{FFBDB0AD-2BD6-4F79-8ED1-6E35CA902005}" presName="horz1" presStyleCnt="0"/>
      <dgm:spPr/>
    </dgm:pt>
    <dgm:pt modelId="{A4F3E437-410A-42C6-8AC2-A247DCE82C09}" type="pres">
      <dgm:prSet presAssocID="{FFBDB0AD-2BD6-4F79-8ED1-6E35CA902005}" presName="tx1" presStyleLbl="revTx" presStyleIdx="2" presStyleCnt="6"/>
      <dgm:spPr/>
    </dgm:pt>
    <dgm:pt modelId="{0B131AD9-7287-4DD5-BF1C-13C57AA56FC3}" type="pres">
      <dgm:prSet presAssocID="{FFBDB0AD-2BD6-4F79-8ED1-6E35CA902005}" presName="vert1" presStyleCnt="0"/>
      <dgm:spPr/>
    </dgm:pt>
    <dgm:pt modelId="{A607658A-3417-4641-B9D1-5C698CE512A2}" type="pres">
      <dgm:prSet presAssocID="{B64CC95B-68E4-4614-B804-975D109A8BDD}" presName="thickLine" presStyleLbl="alignNode1" presStyleIdx="3" presStyleCnt="6"/>
      <dgm:spPr/>
    </dgm:pt>
    <dgm:pt modelId="{1A06165B-C78F-47BD-845C-D8F7689F6982}" type="pres">
      <dgm:prSet presAssocID="{B64CC95B-68E4-4614-B804-975D109A8BDD}" presName="horz1" presStyleCnt="0"/>
      <dgm:spPr/>
    </dgm:pt>
    <dgm:pt modelId="{F4073DA1-35EA-4220-89E3-7469B928E808}" type="pres">
      <dgm:prSet presAssocID="{B64CC95B-68E4-4614-B804-975D109A8BDD}" presName="tx1" presStyleLbl="revTx" presStyleIdx="3" presStyleCnt="6"/>
      <dgm:spPr/>
    </dgm:pt>
    <dgm:pt modelId="{8F5F6FE0-AD3F-4174-B0F2-C198A6C9AE76}" type="pres">
      <dgm:prSet presAssocID="{B64CC95B-68E4-4614-B804-975D109A8BDD}" presName="vert1" presStyleCnt="0"/>
      <dgm:spPr/>
    </dgm:pt>
    <dgm:pt modelId="{AB052D51-9538-47DB-8222-97BDD80A0947}" type="pres">
      <dgm:prSet presAssocID="{A5B39EF0-CAF6-4D4D-8334-E0FAAECF8543}" presName="thickLine" presStyleLbl="alignNode1" presStyleIdx="4" presStyleCnt="6"/>
      <dgm:spPr/>
    </dgm:pt>
    <dgm:pt modelId="{E22ABFBB-2476-46C0-975C-398D2A674391}" type="pres">
      <dgm:prSet presAssocID="{A5B39EF0-CAF6-4D4D-8334-E0FAAECF8543}" presName="horz1" presStyleCnt="0"/>
      <dgm:spPr/>
    </dgm:pt>
    <dgm:pt modelId="{6F78C7E3-0F20-4F0D-9B3C-5AC5CACC000D}" type="pres">
      <dgm:prSet presAssocID="{A5B39EF0-CAF6-4D4D-8334-E0FAAECF8543}" presName="tx1" presStyleLbl="revTx" presStyleIdx="4" presStyleCnt="6"/>
      <dgm:spPr/>
    </dgm:pt>
    <dgm:pt modelId="{70803BCB-A47C-4498-9993-12583495E835}" type="pres">
      <dgm:prSet presAssocID="{A5B39EF0-CAF6-4D4D-8334-E0FAAECF8543}" presName="vert1" presStyleCnt="0"/>
      <dgm:spPr/>
    </dgm:pt>
    <dgm:pt modelId="{7B3CCC56-A23A-4B41-92C6-C07955816425}" type="pres">
      <dgm:prSet presAssocID="{95BE2EC9-58B5-4513-9DD6-C10908AB3BDF}" presName="thickLine" presStyleLbl="alignNode1" presStyleIdx="5" presStyleCnt="6"/>
      <dgm:spPr/>
    </dgm:pt>
    <dgm:pt modelId="{442D37F8-98DF-4BFF-9AA6-E45256CE0F32}" type="pres">
      <dgm:prSet presAssocID="{95BE2EC9-58B5-4513-9DD6-C10908AB3BDF}" presName="horz1" presStyleCnt="0"/>
      <dgm:spPr/>
    </dgm:pt>
    <dgm:pt modelId="{831D538B-C075-4AFB-BC26-C12714A969BC}" type="pres">
      <dgm:prSet presAssocID="{95BE2EC9-58B5-4513-9DD6-C10908AB3BDF}" presName="tx1" presStyleLbl="revTx" presStyleIdx="5" presStyleCnt="6"/>
      <dgm:spPr/>
    </dgm:pt>
    <dgm:pt modelId="{89CA3631-508E-4A05-935E-915E21306648}" type="pres">
      <dgm:prSet presAssocID="{95BE2EC9-58B5-4513-9DD6-C10908AB3BDF}" presName="vert1" presStyleCnt="0"/>
      <dgm:spPr/>
    </dgm:pt>
  </dgm:ptLst>
  <dgm:cxnLst>
    <dgm:cxn modelId="{A8545200-1105-4FF3-9B3D-3BFD61472772}" srcId="{493B88B6-8D13-4138-86BB-DBB4721EBEB6}" destId="{A5B39EF0-CAF6-4D4D-8334-E0FAAECF8543}" srcOrd="4" destOrd="0" parTransId="{B467E70F-D31E-4783-A233-C6A5E0939FA6}" sibTransId="{12B62465-26D5-484F-973C-D3AB3D550A80}"/>
    <dgm:cxn modelId="{72E49503-DE2F-4A5C-98E3-12C8443BA708}" srcId="{493B88B6-8D13-4138-86BB-DBB4721EBEB6}" destId="{88568766-C93E-498E-9C06-E1B4DAB08134}" srcOrd="1" destOrd="0" parTransId="{391905FF-EB74-4C77-982C-AC0D699E9A7D}" sibTransId="{C2A3DACB-DE44-417D-9BC7-B913212FD30A}"/>
    <dgm:cxn modelId="{1D81A107-057E-4E5E-A81E-7FF94181CFE3}" srcId="{493B88B6-8D13-4138-86BB-DBB4721EBEB6}" destId="{B64CC95B-68E4-4614-B804-975D109A8BDD}" srcOrd="3" destOrd="0" parTransId="{9B63584D-8004-4719-B5DB-CF0B161B7C5B}" sibTransId="{FD328E90-8C60-42B1-91CE-D98D3BEEA9FF}"/>
    <dgm:cxn modelId="{DC0DCE08-5D14-470B-BDEE-B19D6528BD68}" type="presOf" srcId="{372626A8-2C8A-4634-9548-CACCD10CE08F}" destId="{B899CFB3-944B-44B6-A0B8-EA2696A32091}" srcOrd="0" destOrd="0" presId="urn:microsoft.com/office/officeart/2008/layout/LinedList"/>
    <dgm:cxn modelId="{DC933411-E147-4F21-BDBB-8573BCAD3318}" type="presOf" srcId="{FFBDB0AD-2BD6-4F79-8ED1-6E35CA902005}" destId="{A4F3E437-410A-42C6-8AC2-A247DCE82C09}" srcOrd="0" destOrd="0" presId="urn:microsoft.com/office/officeart/2008/layout/LinedList"/>
    <dgm:cxn modelId="{5F4D7D51-7B9D-443A-AD78-5C4EF00596E4}" type="presOf" srcId="{88568766-C93E-498E-9C06-E1B4DAB08134}" destId="{665B3008-157B-4C1B-A352-9F8D49D96BC2}" srcOrd="0" destOrd="0" presId="urn:microsoft.com/office/officeart/2008/layout/LinedList"/>
    <dgm:cxn modelId="{F74C327E-C96A-4B71-A1E9-FCDCEAB89570}" type="presOf" srcId="{95BE2EC9-58B5-4513-9DD6-C10908AB3BDF}" destId="{831D538B-C075-4AFB-BC26-C12714A969BC}" srcOrd="0" destOrd="0" presId="urn:microsoft.com/office/officeart/2008/layout/LinedList"/>
    <dgm:cxn modelId="{0B1871A7-90F1-445A-B7F4-96AAA8F44667}" srcId="{493B88B6-8D13-4138-86BB-DBB4721EBEB6}" destId="{95BE2EC9-58B5-4513-9DD6-C10908AB3BDF}" srcOrd="5" destOrd="0" parTransId="{5652D94F-8CB5-4782-B0A2-B69ACEDF23AC}" sibTransId="{F264C2B5-B4ED-4581-85A1-34CE1F50EE9D}"/>
    <dgm:cxn modelId="{24584FAB-BD1F-4C73-B186-943F0BD90603}" type="presOf" srcId="{B64CC95B-68E4-4614-B804-975D109A8BDD}" destId="{F4073DA1-35EA-4220-89E3-7469B928E808}" srcOrd="0" destOrd="0" presId="urn:microsoft.com/office/officeart/2008/layout/LinedList"/>
    <dgm:cxn modelId="{CCF261AF-1952-46B7-B007-2F7385F911B0}" srcId="{493B88B6-8D13-4138-86BB-DBB4721EBEB6}" destId="{FFBDB0AD-2BD6-4F79-8ED1-6E35CA902005}" srcOrd="2" destOrd="0" parTransId="{0AFFF834-0018-476D-A95A-5FE2523927B6}" sibTransId="{8E177F4A-8D15-4C53-97E4-A188645FE2D6}"/>
    <dgm:cxn modelId="{6EA1D3D3-B129-4C4E-A36C-ED076AA81070}" type="presOf" srcId="{493B88B6-8D13-4138-86BB-DBB4721EBEB6}" destId="{3D623332-6AE5-4D6B-BC2B-B6BBB6D894B0}" srcOrd="0" destOrd="0" presId="urn:microsoft.com/office/officeart/2008/layout/LinedList"/>
    <dgm:cxn modelId="{BE0600D7-786C-40A4-A068-D9323DC2939F}" type="presOf" srcId="{A5B39EF0-CAF6-4D4D-8334-E0FAAECF8543}" destId="{6F78C7E3-0F20-4F0D-9B3C-5AC5CACC000D}" srcOrd="0" destOrd="0" presId="urn:microsoft.com/office/officeart/2008/layout/LinedList"/>
    <dgm:cxn modelId="{0A3034EA-FE0A-49F1-94F3-EB8E9F1D884B}" srcId="{493B88B6-8D13-4138-86BB-DBB4721EBEB6}" destId="{372626A8-2C8A-4634-9548-CACCD10CE08F}" srcOrd="0" destOrd="0" parTransId="{741A8569-7BCA-4E65-8BD9-0DB660D3390F}" sibTransId="{2BEE9B9C-F990-474A-AB47-D0F452B666E5}"/>
    <dgm:cxn modelId="{55873F3C-49AE-40E2-B67A-6E8A25803BF8}" type="presParOf" srcId="{3D623332-6AE5-4D6B-BC2B-B6BBB6D894B0}" destId="{9ED82243-F098-4AD5-9665-579251D929DD}" srcOrd="0" destOrd="0" presId="urn:microsoft.com/office/officeart/2008/layout/LinedList"/>
    <dgm:cxn modelId="{46AE8E5B-4329-4E31-AE80-2396F6A82E1F}" type="presParOf" srcId="{3D623332-6AE5-4D6B-BC2B-B6BBB6D894B0}" destId="{715B0E75-1E38-4B77-BE4A-FB50E5A27E24}" srcOrd="1" destOrd="0" presId="urn:microsoft.com/office/officeart/2008/layout/LinedList"/>
    <dgm:cxn modelId="{E2779DBE-BE40-4993-9918-2D28174AFF6C}" type="presParOf" srcId="{715B0E75-1E38-4B77-BE4A-FB50E5A27E24}" destId="{B899CFB3-944B-44B6-A0B8-EA2696A32091}" srcOrd="0" destOrd="0" presId="urn:microsoft.com/office/officeart/2008/layout/LinedList"/>
    <dgm:cxn modelId="{1BDF35B0-AE44-4FE8-BC58-47679A8BE71F}" type="presParOf" srcId="{715B0E75-1E38-4B77-BE4A-FB50E5A27E24}" destId="{6313FF52-9F42-4F78-9D55-A5DD13929515}" srcOrd="1" destOrd="0" presId="urn:microsoft.com/office/officeart/2008/layout/LinedList"/>
    <dgm:cxn modelId="{B228B9BB-B5E6-4300-AADE-81BB07716446}" type="presParOf" srcId="{3D623332-6AE5-4D6B-BC2B-B6BBB6D894B0}" destId="{09E52FA6-05A8-4CFA-83F3-B8EC4C735997}" srcOrd="2" destOrd="0" presId="urn:microsoft.com/office/officeart/2008/layout/LinedList"/>
    <dgm:cxn modelId="{99E8A2B1-34E2-40AD-8848-E1F1803FCD29}" type="presParOf" srcId="{3D623332-6AE5-4D6B-BC2B-B6BBB6D894B0}" destId="{DEDF1166-7FD7-45CF-8398-05D95D604C2E}" srcOrd="3" destOrd="0" presId="urn:microsoft.com/office/officeart/2008/layout/LinedList"/>
    <dgm:cxn modelId="{883ACAD8-E7AE-4910-8001-23977C5FA10D}" type="presParOf" srcId="{DEDF1166-7FD7-45CF-8398-05D95D604C2E}" destId="{665B3008-157B-4C1B-A352-9F8D49D96BC2}" srcOrd="0" destOrd="0" presId="urn:microsoft.com/office/officeart/2008/layout/LinedList"/>
    <dgm:cxn modelId="{635E1551-C060-4452-A015-D4B35D67396B}" type="presParOf" srcId="{DEDF1166-7FD7-45CF-8398-05D95D604C2E}" destId="{CB617E0A-92AE-432A-8A8C-E31F11B8ECD6}" srcOrd="1" destOrd="0" presId="urn:microsoft.com/office/officeart/2008/layout/LinedList"/>
    <dgm:cxn modelId="{FB4689EF-D4F2-4107-8429-E718D977248E}" type="presParOf" srcId="{3D623332-6AE5-4D6B-BC2B-B6BBB6D894B0}" destId="{4976F3C0-21C4-439D-8794-3F799B518F79}" srcOrd="4" destOrd="0" presId="urn:microsoft.com/office/officeart/2008/layout/LinedList"/>
    <dgm:cxn modelId="{A31C2907-AAF9-4DEF-85C8-39DD1CA8195A}" type="presParOf" srcId="{3D623332-6AE5-4D6B-BC2B-B6BBB6D894B0}" destId="{9CA533B4-894F-4245-8469-4C862015E3B4}" srcOrd="5" destOrd="0" presId="urn:microsoft.com/office/officeart/2008/layout/LinedList"/>
    <dgm:cxn modelId="{105B420C-BBBF-45FA-9C7D-1AB4B7DCDCCB}" type="presParOf" srcId="{9CA533B4-894F-4245-8469-4C862015E3B4}" destId="{A4F3E437-410A-42C6-8AC2-A247DCE82C09}" srcOrd="0" destOrd="0" presId="urn:microsoft.com/office/officeart/2008/layout/LinedList"/>
    <dgm:cxn modelId="{89813CC6-86E0-4504-98AB-FBE6B362A999}" type="presParOf" srcId="{9CA533B4-894F-4245-8469-4C862015E3B4}" destId="{0B131AD9-7287-4DD5-BF1C-13C57AA56FC3}" srcOrd="1" destOrd="0" presId="urn:microsoft.com/office/officeart/2008/layout/LinedList"/>
    <dgm:cxn modelId="{150B9C4B-AEAE-4959-811D-D92F4492DFB1}" type="presParOf" srcId="{3D623332-6AE5-4D6B-BC2B-B6BBB6D894B0}" destId="{A607658A-3417-4641-B9D1-5C698CE512A2}" srcOrd="6" destOrd="0" presId="urn:microsoft.com/office/officeart/2008/layout/LinedList"/>
    <dgm:cxn modelId="{7823B9A0-E697-443B-9684-0630D256593D}" type="presParOf" srcId="{3D623332-6AE5-4D6B-BC2B-B6BBB6D894B0}" destId="{1A06165B-C78F-47BD-845C-D8F7689F6982}" srcOrd="7" destOrd="0" presId="urn:microsoft.com/office/officeart/2008/layout/LinedList"/>
    <dgm:cxn modelId="{287CE45D-31C6-4F4D-805D-F9B1F65F7FDD}" type="presParOf" srcId="{1A06165B-C78F-47BD-845C-D8F7689F6982}" destId="{F4073DA1-35EA-4220-89E3-7469B928E808}" srcOrd="0" destOrd="0" presId="urn:microsoft.com/office/officeart/2008/layout/LinedList"/>
    <dgm:cxn modelId="{9E81C55A-4C6C-41EA-8AE2-4A922C9577BC}" type="presParOf" srcId="{1A06165B-C78F-47BD-845C-D8F7689F6982}" destId="{8F5F6FE0-AD3F-4174-B0F2-C198A6C9AE76}" srcOrd="1" destOrd="0" presId="urn:microsoft.com/office/officeart/2008/layout/LinedList"/>
    <dgm:cxn modelId="{22CD0676-63E8-480E-88B0-F8E872E2B03D}" type="presParOf" srcId="{3D623332-6AE5-4D6B-BC2B-B6BBB6D894B0}" destId="{AB052D51-9538-47DB-8222-97BDD80A0947}" srcOrd="8" destOrd="0" presId="urn:microsoft.com/office/officeart/2008/layout/LinedList"/>
    <dgm:cxn modelId="{1D9786AA-135E-4707-83D6-938A20EC2A4F}" type="presParOf" srcId="{3D623332-6AE5-4D6B-BC2B-B6BBB6D894B0}" destId="{E22ABFBB-2476-46C0-975C-398D2A674391}" srcOrd="9" destOrd="0" presId="urn:microsoft.com/office/officeart/2008/layout/LinedList"/>
    <dgm:cxn modelId="{2BE4BD72-C654-40C0-9E50-B9572B7D19CA}" type="presParOf" srcId="{E22ABFBB-2476-46C0-975C-398D2A674391}" destId="{6F78C7E3-0F20-4F0D-9B3C-5AC5CACC000D}" srcOrd="0" destOrd="0" presId="urn:microsoft.com/office/officeart/2008/layout/LinedList"/>
    <dgm:cxn modelId="{D084107D-0866-43F2-95C3-BD2546D00A3D}" type="presParOf" srcId="{E22ABFBB-2476-46C0-975C-398D2A674391}" destId="{70803BCB-A47C-4498-9993-12583495E835}" srcOrd="1" destOrd="0" presId="urn:microsoft.com/office/officeart/2008/layout/LinedList"/>
    <dgm:cxn modelId="{5DD1881B-140A-442E-9C6D-6113AE4F1AA1}" type="presParOf" srcId="{3D623332-6AE5-4D6B-BC2B-B6BBB6D894B0}" destId="{7B3CCC56-A23A-4B41-92C6-C07955816425}" srcOrd="10" destOrd="0" presId="urn:microsoft.com/office/officeart/2008/layout/LinedList"/>
    <dgm:cxn modelId="{44119195-A388-4941-AEBA-E2D0C7A0AAE1}" type="presParOf" srcId="{3D623332-6AE5-4D6B-BC2B-B6BBB6D894B0}" destId="{442D37F8-98DF-4BFF-9AA6-E45256CE0F32}" srcOrd="11" destOrd="0" presId="urn:microsoft.com/office/officeart/2008/layout/LinedList"/>
    <dgm:cxn modelId="{9D961749-F9D7-46FB-8095-4ACAAB740FA0}" type="presParOf" srcId="{442D37F8-98DF-4BFF-9AA6-E45256CE0F32}" destId="{831D538B-C075-4AFB-BC26-C12714A969BC}" srcOrd="0" destOrd="0" presId="urn:microsoft.com/office/officeart/2008/layout/LinedList"/>
    <dgm:cxn modelId="{B1A00944-2DF5-42DD-9E35-8333A22B7F3C}" type="presParOf" srcId="{442D37F8-98DF-4BFF-9AA6-E45256CE0F32}" destId="{89CA3631-508E-4A05-935E-915E2130664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B49FE0-5A4C-4656-9A6B-CFBF6EC002A6}"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US"/>
        </a:p>
      </dgm:t>
    </dgm:pt>
    <dgm:pt modelId="{AE761969-F279-4F7D-BBCB-69EAA259D004}">
      <dgm:prSet/>
      <dgm:spPr/>
      <dgm:t>
        <a:bodyPr/>
        <a:lstStyle/>
        <a:p>
          <a:r>
            <a:rPr lang="en-US" dirty="0"/>
            <a:t>When one object acquires all the properties and behaviors of a parent object, it is known as inheritance. It provides code reusability. It is used to achieve runtime polymorphism.</a:t>
          </a:r>
        </a:p>
      </dgm:t>
    </dgm:pt>
    <dgm:pt modelId="{2E8A83E7-1801-4F9A-B3C1-63659B3621CD}" type="parTrans" cxnId="{80C3D783-9511-4B49-A742-5FF6581D69E2}">
      <dgm:prSet/>
      <dgm:spPr/>
      <dgm:t>
        <a:bodyPr/>
        <a:lstStyle/>
        <a:p>
          <a:endParaRPr lang="en-US"/>
        </a:p>
      </dgm:t>
    </dgm:pt>
    <dgm:pt modelId="{8484377C-12B1-4D47-81F7-F0C8841776B9}" type="sibTrans" cxnId="{80C3D783-9511-4B49-A742-5FF6581D69E2}">
      <dgm:prSet/>
      <dgm:spPr/>
      <dgm:t>
        <a:bodyPr/>
        <a:lstStyle/>
        <a:p>
          <a:endParaRPr lang="en-US"/>
        </a:p>
      </dgm:t>
    </dgm:pt>
    <dgm:pt modelId="{08C87D1D-CCAC-49D6-B962-95FA0797993C}">
      <dgm:prSet/>
      <dgm:spPr/>
      <dgm:t>
        <a:bodyPr/>
        <a:lstStyle/>
        <a:p>
          <a:r>
            <a:rPr lang="en-US" b="1" dirty="0">
              <a:cs typeface="Calibri"/>
            </a:rPr>
            <a:t>Inheritance</a:t>
          </a:r>
          <a:endParaRPr lang="en-US" dirty="0"/>
        </a:p>
      </dgm:t>
    </dgm:pt>
    <dgm:pt modelId="{60D69C6B-5CA2-4DD1-913E-F51E1F4A47D2}" type="parTrans" cxnId="{F40CC79A-6940-4B64-9460-A7700B479F6E}">
      <dgm:prSet/>
      <dgm:spPr/>
      <dgm:t>
        <a:bodyPr/>
        <a:lstStyle/>
        <a:p>
          <a:endParaRPr lang="en-US"/>
        </a:p>
      </dgm:t>
    </dgm:pt>
    <dgm:pt modelId="{7891C876-3E6C-4B16-B3BB-39D50B337DD6}" type="sibTrans" cxnId="{F40CC79A-6940-4B64-9460-A7700B479F6E}">
      <dgm:prSet/>
      <dgm:spPr/>
      <dgm:t>
        <a:bodyPr/>
        <a:lstStyle/>
        <a:p>
          <a:endParaRPr lang="en-US"/>
        </a:p>
      </dgm:t>
    </dgm:pt>
    <dgm:pt modelId="{CE81F313-3BE4-4A56-8794-C830235E2080}">
      <dgm:prSet/>
      <dgm:spPr/>
      <dgm:t>
        <a:bodyPr/>
        <a:lstStyle/>
        <a:p>
          <a:r>
            <a:rPr lang="en-US" b="1" dirty="0">
              <a:cs typeface="Calibri"/>
            </a:rPr>
            <a:t>Class</a:t>
          </a:r>
          <a:endParaRPr lang="en-US" dirty="0"/>
        </a:p>
      </dgm:t>
    </dgm:pt>
    <dgm:pt modelId="{CD8ED793-030F-4B2C-96F8-121EFCEE4832}" type="parTrans" cxnId="{6465BFCF-D19B-4F64-8C17-5A0C43B6C3D8}">
      <dgm:prSet/>
      <dgm:spPr/>
      <dgm:t>
        <a:bodyPr/>
        <a:lstStyle/>
        <a:p>
          <a:endParaRPr lang="en-US"/>
        </a:p>
      </dgm:t>
    </dgm:pt>
    <dgm:pt modelId="{7535CAFE-E5FA-445E-A642-853DE72F4148}" type="sibTrans" cxnId="{6465BFCF-D19B-4F64-8C17-5A0C43B6C3D8}">
      <dgm:prSet/>
      <dgm:spPr/>
      <dgm:t>
        <a:bodyPr/>
        <a:lstStyle/>
        <a:p>
          <a:endParaRPr lang="en-US"/>
        </a:p>
      </dgm:t>
    </dgm:pt>
    <dgm:pt modelId="{97665D1E-7F06-48F2-8950-8051D0420780}">
      <dgm:prSet/>
      <dgm:spPr/>
      <dgm:t>
        <a:bodyPr/>
        <a:lstStyle/>
        <a:p>
          <a:r>
            <a:rPr lang="en-US" dirty="0">
              <a:cs typeface="Calibri"/>
            </a:rPr>
            <a:t>Collection of objects is called class. It is a logical entity.</a:t>
          </a:r>
          <a:endParaRPr lang="en-US" dirty="0"/>
        </a:p>
      </dgm:t>
    </dgm:pt>
    <dgm:pt modelId="{319E8096-2422-4B45-8EA4-A967659D40DD}" type="parTrans" cxnId="{F5394A09-CDF6-4F28-A04C-B7C1DA8B6EB2}">
      <dgm:prSet/>
      <dgm:spPr/>
      <dgm:t>
        <a:bodyPr/>
        <a:lstStyle/>
        <a:p>
          <a:endParaRPr lang="en-US"/>
        </a:p>
      </dgm:t>
    </dgm:pt>
    <dgm:pt modelId="{495291AC-CB0C-4FC2-AA5D-EA2789FED57F}" type="sibTrans" cxnId="{F5394A09-CDF6-4F28-A04C-B7C1DA8B6EB2}">
      <dgm:prSet/>
      <dgm:spPr/>
      <dgm:t>
        <a:bodyPr/>
        <a:lstStyle/>
        <a:p>
          <a:endParaRPr lang="en-US"/>
        </a:p>
      </dgm:t>
    </dgm:pt>
    <dgm:pt modelId="{E4A5FFC1-C92D-4324-8638-2FC4D95AA092}">
      <dgm:prSet/>
      <dgm:spPr/>
      <dgm:t>
        <a:bodyPr/>
        <a:lstStyle/>
        <a:p>
          <a:r>
            <a:rPr lang="en-US">
              <a:cs typeface="Calibri"/>
            </a:rPr>
            <a:t>A class can also be defined as a blueprint from which you can create an individual object. </a:t>
          </a:r>
          <a:endParaRPr lang="en-US" dirty="0">
            <a:cs typeface="Calibri"/>
          </a:endParaRPr>
        </a:p>
      </dgm:t>
    </dgm:pt>
    <dgm:pt modelId="{3E10B194-43EE-4817-9EEC-37A4CEFD7C89}" type="parTrans" cxnId="{724C491B-F427-4E3E-BA01-1342E4BB0B73}">
      <dgm:prSet/>
      <dgm:spPr/>
      <dgm:t>
        <a:bodyPr/>
        <a:lstStyle/>
        <a:p>
          <a:endParaRPr lang="en-US"/>
        </a:p>
      </dgm:t>
    </dgm:pt>
    <dgm:pt modelId="{5825C5D2-3AF0-4924-8493-B3432E234AB8}" type="sibTrans" cxnId="{724C491B-F427-4E3E-BA01-1342E4BB0B73}">
      <dgm:prSet/>
      <dgm:spPr/>
      <dgm:t>
        <a:bodyPr/>
        <a:lstStyle/>
        <a:p>
          <a:endParaRPr lang="en-US"/>
        </a:p>
      </dgm:t>
    </dgm:pt>
    <dgm:pt modelId="{89DCB46A-8075-4896-AC84-032F648B8E27}" type="pres">
      <dgm:prSet presAssocID="{46B49FE0-5A4C-4656-9A6B-CFBF6EC002A6}" presName="linear" presStyleCnt="0">
        <dgm:presLayoutVars>
          <dgm:dir/>
          <dgm:animLvl val="lvl"/>
          <dgm:resizeHandles val="exact"/>
        </dgm:presLayoutVars>
      </dgm:prSet>
      <dgm:spPr/>
    </dgm:pt>
    <dgm:pt modelId="{95EFF476-552F-4B00-9985-522884881C73}" type="pres">
      <dgm:prSet presAssocID="{CE81F313-3BE4-4A56-8794-C830235E2080}" presName="parentLin" presStyleCnt="0"/>
      <dgm:spPr/>
    </dgm:pt>
    <dgm:pt modelId="{2766EA82-9545-45B4-9F58-4C944BA4AF59}" type="pres">
      <dgm:prSet presAssocID="{CE81F313-3BE4-4A56-8794-C830235E2080}" presName="parentLeftMargin" presStyleLbl="node1" presStyleIdx="0" presStyleCnt="2"/>
      <dgm:spPr/>
    </dgm:pt>
    <dgm:pt modelId="{89F05C39-825F-4D9F-B210-21B1484BF88B}" type="pres">
      <dgm:prSet presAssocID="{CE81F313-3BE4-4A56-8794-C830235E2080}" presName="parentText" presStyleLbl="node1" presStyleIdx="0" presStyleCnt="2">
        <dgm:presLayoutVars>
          <dgm:chMax val="0"/>
          <dgm:bulletEnabled val="1"/>
        </dgm:presLayoutVars>
      </dgm:prSet>
      <dgm:spPr/>
    </dgm:pt>
    <dgm:pt modelId="{C5DC7393-FE04-4948-8490-E6A1916856E1}" type="pres">
      <dgm:prSet presAssocID="{CE81F313-3BE4-4A56-8794-C830235E2080}" presName="negativeSpace" presStyleCnt="0"/>
      <dgm:spPr/>
    </dgm:pt>
    <dgm:pt modelId="{9A813D17-705D-4AAE-957A-920AC0F8C1D8}" type="pres">
      <dgm:prSet presAssocID="{CE81F313-3BE4-4A56-8794-C830235E2080}" presName="childText" presStyleLbl="conFgAcc1" presStyleIdx="0" presStyleCnt="2">
        <dgm:presLayoutVars>
          <dgm:bulletEnabled val="1"/>
        </dgm:presLayoutVars>
      </dgm:prSet>
      <dgm:spPr/>
    </dgm:pt>
    <dgm:pt modelId="{C20B74E0-3AC1-4C50-AE13-74755E7C062D}" type="pres">
      <dgm:prSet presAssocID="{7535CAFE-E5FA-445E-A642-853DE72F4148}" presName="spaceBetweenRectangles" presStyleCnt="0"/>
      <dgm:spPr/>
    </dgm:pt>
    <dgm:pt modelId="{21999429-C6CB-4B22-8229-F92E9EDAC0E8}" type="pres">
      <dgm:prSet presAssocID="{08C87D1D-CCAC-49D6-B962-95FA0797993C}" presName="parentLin" presStyleCnt="0"/>
      <dgm:spPr/>
    </dgm:pt>
    <dgm:pt modelId="{9FCE4597-29F4-4190-9B57-7FCDF013AE88}" type="pres">
      <dgm:prSet presAssocID="{08C87D1D-CCAC-49D6-B962-95FA0797993C}" presName="parentLeftMargin" presStyleLbl="node1" presStyleIdx="0" presStyleCnt="2"/>
      <dgm:spPr/>
    </dgm:pt>
    <dgm:pt modelId="{8FA921DA-194C-4906-B035-08B419AE381B}" type="pres">
      <dgm:prSet presAssocID="{08C87D1D-CCAC-49D6-B962-95FA0797993C}" presName="parentText" presStyleLbl="node1" presStyleIdx="1" presStyleCnt="2">
        <dgm:presLayoutVars>
          <dgm:chMax val="0"/>
          <dgm:bulletEnabled val="1"/>
        </dgm:presLayoutVars>
      </dgm:prSet>
      <dgm:spPr/>
    </dgm:pt>
    <dgm:pt modelId="{F72BCC8D-BDD8-45EF-8359-E8ED6AE010AF}" type="pres">
      <dgm:prSet presAssocID="{08C87D1D-CCAC-49D6-B962-95FA0797993C}" presName="negativeSpace" presStyleCnt="0"/>
      <dgm:spPr/>
    </dgm:pt>
    <dgm:pt modelId="{B41D7292-8BB9-4EC2-AC9E-5B06EBD66CA0}" type="pres">
      <dgm:prSet presAssocID="{08C87D1D-CCAC-49D6-B962-95FA0797993C}" presName="childText" presStyleLbl="conFgAcc1" presStyleIdx="1" presStyleCnt="2">
        <dgm:presLayoutVars>
          <dgm:bulletEnabled val="1"/>
        </dgm:presLayoutVars>
      </dgm:prSet>
      <dgm:spPr/>
    </dgm:pt>
  </dgm:ptLst>
  <dgm:cxnLst>
    <dgm:cxn modelId="{F5394A09-CDF6-4F28-A04C-B7C1DA8B6EB2}" srcId="{CE81F313-3BE4-4A56-8794-C830235E2080}" destId="{97665D1E-7F06-48F2-8950-8051D0420780}" srcOrd="0" destOrd="0" parTransId="{319E8096-2422-4B45-8EA4-A967659D40DD}" sibTransId="{495291AC-CB0C-4FC2-AA5D-EA2789FED57F}"/>
    <dgm:cxn modelId="{B1ADA60C-55C0-4666-9958-BA93234BD82B}" type="presOf" srcId="{CE81F313-3BE4-4A56-8794-C830235E2080}" destId="{2766EA82-9545-45B4-9F58-4C944BA4AF59}" srcOrd="0" destOrd="0" presId="urn:microsoft.com/office/officeart/2005/8/layout/list1"/>
    <dgm:cxn modelId="{724C491B-F427-4E3E-BA01-1342E4BB0B73}" srcId="{CE81F313-3BE4-4A56-8794-C830235E2080}" destId="{E4A5FFC1-C92D-4324-8638-2FC4D95AA092}" srcOrd="1" destOrd="0" parTransId="{3E10B194-43EE-4817-9EEC-37A4CEFD7C89}" sibTransId="{5825C5D2-3AF0-4924-8493-B3432E234AB8}"/>
    <dgm:cxn modelId="{0A5CBE1E-49D9-42C1-A858-D06F9BB5FD30}" type="presOf" srcId="{08C87D1D-CCAC-49D6-B962-95FA0797993C}" destId="{8FA921DA-194C-4906-B035-08B419AE381B}" srcOrd="1" destOrd="0" presId="urn:microsoft.com/office/officeart/2005/8/layout/list1"/>
    <dgm:cxn modelId="{D232AD2B-00FE-46F1-9D62-32EAFEA58C20}" type="presOf" srcId="{E4A5FFC1-C92D-4324-8638-2FC4D95AA092}" destId="{9A813D17-705D-4AAE-957A-920AC0F8C1D8}" srcOrd="0" destOrd="1" presId="urn:microsoft.com/office/officeart/2005/8/layout/list1"/>
    <dgm:cxn modelId="{1AA9055B-71FA-4517-B827-3C1CAD7C09FB}" type="presOf" srcId="{CE81F313-3BE4-4A56-8794-C830235E2080}" destId="{89F05C39-825F-4D9F-B210-21B1484BF88B}" srcOrd="1" destOrd="0" presId="urn:microsoft.com/office/officeart/2005/8/layout/list1"/>
    <dgm:cxn modelId="{09FB6A81-7847-4EB4-9B6C-81299D081060}" type="presOf" srcId="{AE761969-F279-4F7D-BBCB-69EAA259D004}" destId="{B41D7292-8BB9-4EC2-AC9E-5B06EBD66CA0}" srcOrd="0" destOrd="0" presId="urn:microsoft.com/office/officeart/2005/8/layout/list1"/>
    <dgm:cxn modelId="{80C3D783-9511-4B49-A742-5FF6581D69E2}" srcId="{08C87D1D-CCAC-49D6-B962-95FA0797993C}" destId="{AE761969-F279-4F7D-BBCB-69EAA259D004}" srcOrd="0" destOrd="0" parTransId="{2E8A83E7-1801-4F9A-B3C1-63659B3621CD}" sibTransId="{8484377C-12B1-4D47-81F7-F0C8841776B9}"/>
    <dgm:cxn modelId="{F40CC79A-6940-4B64-9460-A7700B479F6E}" srcId="{46B49FE0-5A4C-4656-9A6B-CFBF6EC002A6}" destId="{08C87D1D-CCAC-49D6-B962-95FA0797993C}" srcOrd="1" destOrd="0" parTransId="{60D69C6B-5CA2-4DD1-913E-F51E1F4A47D2}" sibTransId="{7891C876-3E6C-4B16-B3BB-39D50B337DD6}"/>
    <dgm:cxn modelId="{635A90CF-4257-40CC-85D5-50247EEB17C8}" type="presOf" srcId="{97665D1E-7F06-48F2-8950-8051D0420780}" destId="{9A813D17-705D-4AAE-957A-920AC0F8C1D8}" srcOrd="0" destOrd="0" presId="urn:microsoft.com/office/officeart/2005/8/layout/list1"/>
    <dgm:cxn modelId="{6465BFCF-D19B-4F64-8C17-5A0C43B6C3D8}" srcId="{46B49FE0-5A4C-4656-9A6B-CFBF6EC002A6}" destId="{CE81F313-3BE4-4A56-8794-C830235E2080}" srcOrd="0" destOrd="0" parTransId="{CD8ED793-030F-4B2C-96F8-121EFCEE4832}" sibTransId="{7535CAFE-E5FA-445E-A642-853DE72F4148}"/>
    <dgm:cxn modelId="{59DB41E9-E2FF-4CFD-8378-2D352F473EB1}" type="presOf" srcId="{46B49FE0-5A4C-4656-9A6B-CFBF6EC002A6}" destId="{89DCB46A-8075-4896-AC84-032F648B8E27}" srcOrd="0" destOrd="0" presId="urn:microsoft.com/office/officeart/2005/8/layout/list1"/>
    <dgm:cxn modelId="{0C9F84FE-0389-4D8A-889C-2C82779E75AC}" type="presOf" srcId="{08C87D1D-CCAC-49D6-B962-95FA0797993C}" destId="{9FCE4597-29F4-4190-9B57-7FCDF013AE88}" srcOrd="0" destOrd="0" presId="urn:microsoft.com/office/officeart/2005/8/layout/list1"/>
    <dgm:cxn modelId="{4B67F4D8-8C9D-4999-BE5E-D034466710CC}" type="presParOf" srcId="{89DCB46A-8075-4896-AC84-032F648B8E27}" destId="{95EFF476-552F-4B00-9985-522884881C73}" srcOrd="0" destOrd="0" presId="urn:microsoft.com/office/officeart/2005/8/layout/list1"/>
    <dgm:cxn modelId="{0DD5B202-46D2-4BB0-BB14-75BE0705523B}" type="presParOf" srcId="{95EFF476-552F-4B00-9985-522884881C73}" destId="{2766EA82-9545-45B4-9F58-4C944BA4AF59}" srcOrd="0" destOrd="0" presId="urn:microsoft.com/office/officeart/2005/8/layout/list1"/>
    <dgm:cxn modelId="{169738C5-F7A5-4574-82E6-F66D936D97CD}" type="presParOf" srcId="{95EFF476-552F-4B00-9985-522884881C73}" destId="{89F05C39-825F-4D9F-B210-21B1484BF88B}" srcOrd="1" destOrd="0" presId="urn:microsoft.com/office/officeart/2005/8/layout/list1"/>
    <dgm:cxn modelId="{E560D2EB-0D21-4010-BE56-2532B11B35BC}" type="presParOf" srcId="{89DCB46A-8075-4896-AC84-032F648B8E27}" destId="{C5DC7393-FE04-4948-8490-E6A1916856E1}" srcOrd="1" destOrd="0" presId="urn:microsoft.com/office/officeart/2005/8/layout/list1"/>
    <dgm:cxn modelId="{6E80C080-82C8-4BBF-A4B9-FA105F534EA0}" type="presParOf" srcId="{89DCB46A-8075-4896-AC84-032F648B8E27}" destId="{9A813D17-705D-4AAE-957A-920AC0F8C1D8}" srcOrd="2" destOrd="0" presId="urn:microsoft.com/office/officeart/2005/8/layout/list1"/>
    <dgm:cxn modelId="{97D566F0-53F1-484F-B4E2-8AF2622A225B}" type="presParOf" srcId="{89DCB46A-8075-4896-AC84-032F648B8E27}" destId="{C20B74E0-3AC1-4C50-AE13-74755E7C062D}" srcOrd="3" destOrd="0" presId="urn:microsoft.com/office/officeart/2005/8/layout/list1"/>
    <dgm:cxn modelId="{D24ADAA8-2654-4E1B-96ED-6443C8028620}" type="presParOf" srcId="{89DCB46A-8075-4896-AC84-032F648B8E27}" destId="{21999429-C6CB-4B22-8229-F92E9EDAC0E8}" srcOrd="4" destOrd="0" presId="urn:microsoft.com/office/officeart/2005/8/layout/list1"/>
    <dgm:cxn modelId="{4E713FD1-FEF2-4A1A-A875-C8C11CC5FAA5}" type="presParOf" srcId="{21999429-C6CB-4B22-8229-F92E9EDAC0E8}" destId="{9FCE4597-29F4-4190-9B57-7FCDF013AE88}" srcOrd="0" destOrd="0" presId="urn:microsoft.com/office/officeart/2005/8/layout/list1"/>
    <dgm:cxn modelId="{883BB1D1-D303-458E-8FCD-7772EBA2868C}" type="presParOf" srcId="{21999429-C6CB-4B22-8229-F92E9EDAC0E8}" destId="{8FA921DA-194C-4906-B035-08B419AE381B}" srcOrd="1" destOrd="0" presId="urn:microsoft.com/office/officeart/2005/8/layout/list1"/>
    <dgm:cxn modelId="{E9E87192-99F6-48DB-8664-CDCC400F9859}" type="presParOf" srcId="{89DCB46A-8075-4896-AC84-032F648B8E27}" destId="{F72BCC8D-BDD8-45EF-8359-E8ED6AE010AF}" srcOrd="5" destOrd="0" presId="urn:microsoft.com/office/officeart/2005/8/layout/list1"/>
    <dgm:cxn modelId="{0C1A45BF-1312-410D-AC3D-CA376EA6A574}" type="presParOf" srcId="{89DCB46A-8075-4896-AC84-032F648B8E27}" destId="{B41D7292-8BB9-4EC2-AC9E-5B06EBD66CA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B49FE0-5A4C-4656-9A6B-CFBF6EC002A6}"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CE81F313-3BE4-4A56-8794-C830235E2080}">
      <dgm:prSet/>
      <dgm:spPr/>
      <dgm:t>
        <a:bodyPr/>
        <a:lstStyle/>
        <a:p>
          <a:r>
            <a:rPr lang="en-US" b="1" i="0" dirty="0"/>
            <a:t>Polymorphism</a:t>
          </a:r>
          <a:endParaRPr lang="en-US" dirty="0"/>
        </a:p>
      </dgm:t>
    </dgm:pt>
    <dgm:pt modelId="{CD8ED793-030F-4B2C-96F8-121EFCEE4832}" type="parTrans" cxnId="{6465BFCF-D19B-4F64-8C17-5A0C43B6C3D8}">
      <dgm:prSet/>
      <dgm:spPr/>
      <dgm:t>
        <a:bodyPr/>
        <a:lstStyle/>
        <a:p>
          <a:endParaRPr lang="en-US"/>
        </a:p>
      </dgm:t>
    </dgm:pt>
    <dgm:pt modelId="{7535CAFE-E5FA-445E-A642-853DE72F4148}" type="sibTrans" cxnId="{6465BFCF-D19B-4F64-8C17-5A0C43B6C3D8}">
      <dgm:prSet/>
      <dgm:spPr/>
      <dgm:t>
        <a:bodyPr/>
        <a:lstStyle/>
        <a:p>
          <a:endParaRPr lang="en-US"/>
        </a:p>
      </dgm:t>
    </dgm:pt>
    <dgm:pt modelId="{97665D1E-7F06-48F2-8950-8051D0420780}">
      <dgm:prSet/>
      <dgm:spPr/>
      <dgm:t>
        <a:bodyPr/>
        <a:lstStyle/>
        <a:p>
          <a:r>
            <a:rPr lang="en-US" b="0" i="0"/>
            <a:t>If </a:t>
          </a:r>
          <a:r>
            <a:rPr lang="en-US" b="0" i="1"/>
            <a:t>one task is performed in different ways</a:t>
          </a:r>
          <a:r>
            <a:rPr lang="en-US" b="0" i="0"/>
            <a:t>, it is known as polymorphism.</a:t>
          </a:r>
          <a:endParaRPr lang="en-US" dirty="0"/>
        </a:p>
      </dgm:t>
    </dgm:pt>
    <dgm:pt modelId="{319E8096-2422-4B45-8EA4-A967659D40DD}" type="parTrans" cxnId="{F5394A09-CDF6-4F28-A04C-B7C1DA8B6EB2}">
      <dgm:prSet/>
      <dgm:spPr/>
      <dgm:t>
        <a:bodyPr/>
        <a:lstStyle/>
        <a:p>
          <a:endParaRPr lang="en-US"/>
        </a:p>
      </dgm:t>
    </dgm:pt>
    <dgm:pt modelId="{495291AC-CB0C-4FC2-AA5D-EA2789FED57F}" type="sibTrans" cxnId="{F5394A09-CDF6-4F28-A04C-B7C1DA8B6EB2}">
      <dgm:prSet/>
      <dgm:spPr/>
      <dgm:t>
        <a:bodyPr/>
        <a:lstStyle/>
        <a:p>
          <a:endParaRPr lang="en-US"/>
        </a:p>
      </dgm:t>
    </dgm:pt>
    <dgm:pt modelId="{E4A5FFC1-C92D-4324-8638-2FC4D95AA092}">
      <dgm:prSet/>
      <dgm:spPr/>
      <dgm:t>
        <a:bodyPr/>
        <a:lstStyle/>
        <a:p>
          <a:r>
            <a:rPr lang="en-US" b="0" i="0" dirty="0"/>
            <a:t>In Java, we use method overloading and method overriding to achieve polymorphism.</a:t>
          </a:r>
          <a:endParaRPr lang="en-US" dirty="0">
            <a:cs typeface="Calibri"/>
          </a:endParaRPr>
        </a:p>
      </dgm:t>
    </dgm:pt>
    <dgm:pt modelId="{3E10B194-43EE-4817-9EEC-37A4CEFD7C89}" type="parTrans" cxnId="{724C491B-F427-4E3E-BA01-1342E4BB0B73}">
      <dgm:prSet/>
      <dgm:spPr/>
      <dgm:t>
        <a:bodyPr/>
        <a:lstStyle/>
        <a:p>
          <a:endParaRPr lang="en-US"/>
        </a:p>
      </dgm:t>
    </dgm:pt>
    <dgm:pt modelId="{5825C5D2-3AF0-4924-8493-B3432E234AB8}" type="sibTrans" cxnId="{724C491B-F427-4E3E-BA01-1342E4BB0B73}">
      <dgm:prSet/>
      <dgm:spPr/>
      <dgm:t>
        <a:bodyPr/>
        <a:lstStyle/>
        <a:p>
          <a:endParaRPr lang="en-US"/>
        </a:p>
      </dgm:t>
    </dgm:pt>
    <dgm:pt modelId="{33EE9D5E-FAF2-4ADF-9609-D9B7FFE88E1D}">
      <dgm:prSet/>
      <dgm:spPr/>
      <dgm:t>
        <a:bodyPr/>
        <a:lstStyle/>
        <a:p>
          <a:endParaRPr lang="en-US" dirty="0">
            <a:cs typeface="Calibri"/>
          </a:endParaRPr>
        </a:p>
      </dgm:t>
    </dgm:pt>
    <dgm:pt modelId="{81D36BF1-9226-47AD-83A2-0464A0F3CA7D}" type="parTrans" cxnId="{B174BB08-551F-46F9-AC30-B441A58C69D1}">
      <dgm:prSet/>
      <dgm:spPr/>
      <dgm:t>
        <a:bodyPr/>
        <a:lstStyle/>
        <a:p>
          <a:endParaRPr lang="en-US"/>
        </a:p>
      </dgm:t>
    </dgm:pt>
    <dgm:pt modelId="{7FAE5AD3-6C00-44B2-B5BD-D53BC0A2799C}" type="sibTrans" cxnId="{B174BB08-551F-46F9-AC30-B441A58C69D1}">
      <dgm:prSet/>
      <dgm:spPr/>
      <dgm:t>
        <a:bodyPr/>
        <a:lstStyle/>
        <a:p>
          <a:endParaRPr lang="en-US"/>
        </a:p>
      </dgm:t>
    </dgm:pt>
    <dgm:pt modelId="{2AB6E8AD-9FF8-4F2E-A73A-41237262DBFF}" type="pres">
      <dgm:prSet presAssocID="{46B49FE0-5A4C-4656-9A6B-CFBF6EC002A6}" presName="linear" presStyleCnt="0">
        <dgm:presLayoutVars>
          <dgm:dir/>
          <dgm:animLvl val="lvl"/>
          <dgm:resizeHandles val="exact"/>
        </dgm:presLayoutVars>
      </dgm:prSet>
      <dgm:spPr/>
    </dgm:pt>
    <dgm:pt modelId="{C563DDCF-1D42-4256-8874-4EF4FA74AB2B}" type="pres">
      <dgm:prSet presAssocID="{CE81F313-3BE4-4A56-8794-C830235E2080}" presName="parentLin" presStyleCnt="0"/>
      <dgm:spPr/>
    </dgm:pt>
    <dgm:pt modelId="{7732A789-CDA0-4544-B8E8-2983C439E243}" type="pres">
      <dgm:prSet presAssocID="{CE81F313-3BE4-4A56-8794-C830235E2080}" presName="parentLeftMargin" presStyleLbl="node1" presStyleIdx="0" presStyleCnt="1"/>
      <dgm:spPr/>
    </dgm:pt>
    <dgm:pt modelId="{0FD575F5-97E8-4544-B2E0-B6127A19FB25}" type="pres">
      <dgm:prSet presAssocID="{CE81F313-3BE4-4A56-8794-C830235E2080}" presName="parentText" presStyleLbl="node1" presStyleIdx="0" presStyleCnt="1">
        <dgm:presLayoutVars>
          <dgm:chMax val="0"/>
          <dgm:bulletEnabled val="1"/>
        </dgm:presLayoutVars>
      </dgm:prSet>
      <dgm:spPr/>
    </dgm:pt>
    <dgm:pt modelId="{9F2EF400-85A6-4D1B-A38B-8870A1FE40A7}" type="pres">
      <dgm:prSet presAssocID="{CE81F313-3BE4-4A56-8794-C830235E2080}" presName="negativeSpace" presStyleCnt="0"/>
      <dgm:spPr/>
    </dgm:pt>
    <dgm:pt modelId="{4807788A-36FE-40AC-B5AE-42DA314C2C83}" type="pres">
      <dgm:prSet presAssocID="{CE81F313-3BE4-4A56-8794-C830235E2080}" presName="childText" presStyleLbl="conFgAcc1" presStyleIdx="0" presStyleCnt="1">
        <dgm:presLayoutVars>
          <dgm:bulletEnabled val="1"/>
        </dgm:presLayoutVars>
      </dgm:prSet>
      <dgm:spPr/>
    </dgm:pt>
  </dgm:ptLst>
  <dgm:cxnLst>
    <dgm:cxn modelId="{B174BB08-551F-46F9-AC30-B441A58C69D1}" srcId="{E4A5FFC1-C92D-4324-8638-2FC4D95AA092}" destId="{33EE9D5E-FAF2-4ADF-9609-D9B7FFE88E1D}" srcOrd="0" destOrd="0" parTransId="{81D36BF1-9226-47AD-83A2-0464A0F3CA7D}" sibTransId="{7FAE5AD3-6C00-44B2-B5BD-D53BC0A2799C}"/>
    <dgm:cxn modelId="{F5394A09-CDF6-4F28-A04C-B7C1DA8B6EB2}" srcId="{CE81F313-3BE4-4A56-8794-C830235E2080}" destId="{97665D1E-7F06-48F2-8950-8051D0420780}" srcOrd="0" destOrd="0" parTransId="{319E8096-2422-4B45-8EA4-A967659D40DD}" sibTransId="{495291AC-CB0C-4FC2-AA5D-EA2789FED57F}"/>
    <dgm:cxn modelId="{6B7C0C0F-266D-4FC2-906D-92BEA9319964}" type="presOf" srcId="{97665D1E-7F06-48F2-8950-8051D0420780}" destId="{4807788A-36FE-40AC-B5AE-42DA314C2C83}" srcOrd="0" destOrd="0" presId="urn:microsoft.com/office/officeart/2005/8/layout/list1"/>
    <dgm:cxn modelId="{724C491B-F427-4E3E-BA01-1342E4BB0B73}" srcId="{CE81F313-3BE4-4A56-8794-C830235E2080}" destId="{E4A5FFC1-C92D-4324-8638-2FC4D95AA092}" srcOrd="1" destOrd="0" parTransId="{3E10B194-43EE-4817-9EEC-37A4CEFD7C89}" sibTransId="{5825C5D2-3AF0-4924-8493-B3432E234AB8}"/>
    <dgm:cxn modelId="{41FF1927-6D4D-4437-8252-5A4A25D710B4}" type="presOf" srcId="{33EE9D5E-FAF2-4ADF-9609-D9B7FFE88E1D}" destId="{4807788A-36FE-40AC-B5AE-42DA314C2C83}" srcOrd="0" destOrd="2" presId="urn:microsoft.com/office/officeart/2005/8/layout/list1"/>
    <dgm:cxn modelId="{64618637-CC60-4ACC-95B5-49832E61569B}" type="presOf" srcId="{46B49FE0-5A4C-4656-9A6B-CFBF6EC002A6}" destId="{2AB6E8AD-9FF8-4F2E-A73A-41237262DBFF}" srcOrd="0" destOrd="0" presId="urn:microsoft.com/office/officeart/2005/8/layout/list1"/>
    <dgm:cxn modelId="{618F9A99-8C13-4026-910A-F65EBB3B2E82}" type="presOf" srcId="{CE81F313-3BE4-4A56-8794-C830235E2080}" destId="{7732A789-CDA0-4544-B8E8-2983C439E243}" srcOrd="0" destOrd="0" presId="urn:microsoft.com/office/officeart/2005/8/layout/list1"/>
    <dgm:cxn modelId="{6465BFCF-D19B-4F64-8C17-5A0C43B6C3D8}" srcId="{46B49FE0-5A4C-4656-9A6B-CFBF6EC002A6}" destId="{CE81F313-3BE4-4A56-8794-C830235E2080}" srcOrd="0" destOrd="0" parTransId="{CD8ED793-030F-4B2C-96F8-121EFCEE4832}" sibTransId="{7535CAFE-E5FA-445E-A642-853DE72F4148}"/>
    <dgm:cxn modelId="{D16A2AED-0673-4AEC-9F6D-28C54D1FC314}" type="presOf" srcId="{E4A5FFC1-C92D-4324-8638-2FC4D95AA092}" destId="{4807788A-36FE-40AC-B5AE-42DA314C2C83}" srcOrd="0" destOrd="1" presId="urn:microsoft.com/office/officeart/2005/8/layout/list1"/>
    <dgm:cxn modelId="{EBEA3EFD-5A04-4CC5-AE76-60680066F14F}" type="presOf" srcId="{CE81F313-3BE4-4A56-8794-C830235E2080}" destId="{0FD575F5-97E8-4544-B2E0-B6127A19FB25}" srcOrd="1" destOrd="0" presId="urn:microsoft.com/office/officeart/2005/8/layout/list1"/>
    <dgm:cxn modelId="{39391EC9-72C9-438F-89A7-13D6A5C8AB52}" type="presParOf" srcId="{2AB6E8AD-9FF8-4F2E-A73A-41237262DBFF}" destId="{C563DDCF-1D42-4256-8874-4EF4FA74AB2B}" srcOrd="0" destOrd="0" presId="urn:microsoft.com/office/officeart/2005/8/layout/list1"/>
    <dgm:cxn modelId="{5FCCA0BC-1BB4-4363-916A-B5283EA8BB8F}" type="presParOf" srcId="{C563DDCF-1D42-4256-8874-4EF4FA74AB2B}" destId="{7732A789-CDA0-4544-B8E8-2983C439E243}" srcOrd="0" destOrd="0" presId="urn:microsoft.com/office/officeart/2005/8/layout/list1"/>
    <dgm:cxn modelId="{BC873803-E0B4-4491-BC9A-09682818A2C9}" type="presParOf" srcId="{C563DDCF-1D42-4256-8874-4EF4FA74AB2B}" destId="{0FD575F5-97E8-4544-B2E0-B6127A19FB25}" srcOrd="1" destOrd="0" presId="urn:microsoft.com/office/officeart/2005/8/layout/list1"/>
    <dgm:cxn modelId="{8F3CA4FA-FAC3-446E-B900-E3F75C8CB5E1}" type="presParOf" srcId="{2AB6E8AD-9FF8-4F2E-A73A-41237262DBFF}" destId="{9F2EF400-85A6-4D1B-A38B-8870A1FE40A7}" srcOrd="1" destOrd="0" presId="urn:microsoft.com/office/officeart/2005/8/layout/list1"/>
    <dgm:cxn modelId="{46D02041-386F-436D-882A-BCA7F7B40237}" type="presParOf" srcId="{2AB6E8AD-9FF8-4F2E-A73A-41237262DBFF}" destId="{4807788A-36FE-40AC-B5AE-42DA314C2C83}"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2590D0-030D-4F8C-B693-9EA86610D2A2}"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A150F71A-F90F-4466-B556-0C0F6AF491C9}">
      <dgm:prSet/>
      <dgm:spPr/>
      <dgm:t>
        <a:bodyPr/>
        <a:lstStyle/>
        <a:p>
          <a:r>
            <a:rPr lang="en-US" dirty="0"/>
            <a:t>ArrayList</a:t>
          </a:r>
        </a:p>
      </dgm:t>
    </dgm:pt>
    <dgm:pt modelId="{954F868F-BD5C-47BD-B77B-4607ED209804}" type="parTrans" cxnId="{B3310C59-A0D9-4279-9788-9A32D2B39ACA}">
      <dgm:prSet/>
      <dgm:spPr/>
      <dgm:t>
        <a:bodyPr/>
        <a:lstStyle/>
        <a:p>
          <a:endParaRPr lang="en-US"/>
        </a:p>
      </dgm:t>
    </dgm:pt>
    <dgm:pt modelId="{760FD015-FD67-4668-853D-DE23BA2AA605}" type="sibTrans" cxnId="{B3310C59-A0D9-4279-9788-9A32D2B39ACA}">
      <dgm:prSet/>
      <dgm:spPr/>
      <dgm:t>
        <a:bodyPr/>
        <a:lstStyle/>
        <a:p>
          <a:endParaRPr lang="en-US"/>
        </a:p>
      </dgm:t>
    </dgm:pt>
    <dgm:pt modelId="{5B5EC0C4-68F7-43C1-9D5A-94AA6CEC7A98}">
      <dgm:prSet/>
      <dgm:spPr/>
      <dgm:t>
        <a:bodyPr/>
        <a:lstStyle/>
        <a:p>
          <a:r>
            <a:rPr lang="en-US" dirty="0"/>
            <a:t>An ArrayList is a resizable array that can store elements of any type. It provides dynamic size, easy insertion and deletion of elements, and random access to elements.</a:t>
          </a:r>
        </a:p>
      </dgm:t>
    </dgm:pt>
    <dgm:pt modelId="{37875566-D3DD-40A0-8199-7D2FBD349E90}" type="parTrans" cxnId="{0F9F8027-798C-4263-B323-DFFF00AC1EF0}">
      <dgm:prSet/>
      <dgm:spPr/>
      <dgm:t>
        <a:bodyPr/>
        <a:lstStyle/>
        <a:p>
          <a:endParaRPr lang="en-US"/>
        </a:p>
      </dgm:t>
    </dgm:pt>
    <dgm:pt modelId="{C8D8ABA4-0FCD-4D57-83BB-9A9958DF18E3}" type="sibTrans" cxnId="{0F9F8027-798C-4263-B323-DFFF00AC1EF0}">
      <dgm:prSet/>
      <dgm:spPr/>
      <dgm:t>
        <a:bodyPr/>
        <a:lstStyle/>
        <a:p>
          <a:endParaRPr lang="en-US"/>
        </a:p>
      </dgm:t>
    </dgm:pt>
    <dgm:pt modelId="{226D11B3-F5FB-402C-ABB3-DFE595EF6670}">
      <dgm:prSet/>
      <dgm:spPr/>
      <dgm:t>
        <a:bodyPr/>
        <a:lstStyle/>
        <a:p>
          <a:r>
            <a:rPr lang="en-US"/>
            <a:t>HashSet</a:t>
          </a:r>
        </a:p>
      </dgm:t>
    </dgm:pt>
    <dgm:pt modelId="{8AA5D3B0-0E8B-4D5D-95C8-3075C26D896A}" type="parTrans" cxnId="{C4DCA0EF-F1AD-4A69-BCA6-8FC1C43ACBAC}">
      <dgm:prSet/>
      <dgm:spPr/>
      <dgm:t>
        <a:bodyPr/>
        <a:lstStyle/>
        <a:p>
          <a:endParaRPr lang="en-US"/>
        </a:p>
      </dgm:t>
    </dgm:pt>
    <dgm:pt modelId="{11BF6330-7A5B-47C7-AFFD-C1C69E907804}" type="sibTrans" cxnId="{C4DCA0EF-F1AD-4A69-BCA6-8FC1C43ACBAC}">
      <dgm:prSet/>
      <dgm:spPr/>
      <dgm:t>
        <a:bodyPr/>
        <a:lstStyle/>
        <a:p>
          <a:endParaRPr lang="en-US"/>
        </a:p>
      </dgm:t>
    </dgm:pt>
    <dgm:pt modelId="{3A6A62D3-347E-4BF1-AD36-16128A01093A}">
      <dgm:prSet/>
      <dgm:spPr/>
      <dgm:t>
        <a:bodyPr/>
        <a:lstStyle/>
        <a:p>
          <a:r>
            <a:rPr lang="en-US"/>
            <a:t>A HashSet is an unordered collection that does not allow duplicate elements. It provides constant-time performance for basic operations like add, remove, and contains. </a:t>
          </a:r>
        </a:p>
      </dgm:t>
    </dgm:pt>
    <dgm:pt modelId="{D29A255A-07A3-4D11-9826-73565E028F9E}" type="parTrans" cxnId="{9D897AF6-39E0-4729-8EF1-AE1DFE00A865}">
      <dgm:prSet/>
      <dgm:spPr/>
      <dgm:t>
        <a:bodyPr/>
        <a:lstStyle/>
        <a:p>
          <a:endParaRPr lang="en-US"/>
        </a:p>
      </dgm:t>
    </dgm:pt>
    <dgm:pt modelId="{9107F305-7CE2-4C07-BE85-737EAEF43D14}" type="sibTrans" cxnId="{9D897AF6-39E0-4729-8EF1-AE1DFE00A865}">
      <dgm:prSet/>
      <dgm:spPr/>
      <dgm:t>
        <a:bodyPr/>
        <a:lstStyle/>
        <a:p>
          <a:endParaRPr lang="en-US"/>
        </a:p>
      </dgm:t>
    </dgm:pt>
    <dgm:pt modelId="{06B575EB-F01E-45AD-BACE-68FF0EE5AD52}">
      <dgm:prSet/>
      <dgm:spPr/>
      <dgm:t>
        <a:bodyPr/>
        <a:lstStyle/>
        <a:p>
          <a:r>
            <a:rPr lang="en-US"/>
            <a:t>HashMap</a:t>
          </a:r>
        </a:p>
      </dgm:t>
    </dgm:pt>
    <dgm:pt modelId="{0E5244FE-B366-4726-A22B-9D69805009E8}" type="parTrans" cxnId="{4F80DAA0-6209-4041-B0AE-F3E6D23DE6CE}">
      <dgm:prSet/>
      <dgm:spPr/>
      <dgm:t>
        <a:bodyPr/>
        <a:lstStyle/>
        <a:p>
          <a:endParaRPr lang="en-US"/>
        </a:p>
      </dgm:t>
    </dgm:pt>
    <dgm:pt modelId="{CF4FF163-2796-40BF-A19F-E42B02C51561}" type="sibTrans" cxnId="{4F80DAA0-6209-4041-B0AE-F3E6D23DE6CE}">
      <dgm:prSet/>
      <dgm:spPr/>
      <dgm:t>
        <a:bodyPr/>
        <a:lstStyle/>
        <a:p>
          <a:endParaRPr lang="en-US"/>
        </a:p>
      </dgm:t>
    </dgm:pt>
    <dgm:pt modelId="{AE9AB837-691E-46F3-94D6-E0A372D8001C}">
      <dgm:prSet/>
      <dgm:spPr/>
      <dgm:t>
        <a:bodyPr/>
        <a:lstStyle/>
        <a:p>
          <a:r>
            <a:rPr lang="en-US"/>
            <a:t>A HashMap is a key-value pair collection that allows you to store and retrieve elements based on a unique key. It provides constant-time performance for basic operations like put, get, and remove.</a:t>
          </a:r>
        </a:p>
      </dgm:t>
    </dgm:pt>
    <dgm:pt modelId="{F27C824F-BB51-404B-9AA5-286D7253DC45}" type="parTrans" cxnId="{E1E87EDF-8999-4AF5-946C-CB1E3B12AC0D}">
      <dgm:prSet/>
      <dgm:spPr/>
      <dgm:t>
        <a:bodyPr/>
        <a:lstStyle/>
        <a:p>
          <a:endParaRPr lang="en-US"/>
        </a:p>
      </dgm:t>
    </dgm:pt>
    <dgm:pt modelId="{D4F931D4-D7EE-4197-8BB0-75EAE68498DA}" type="sibTrans" cxnId="{E1E87EDF-8999-4AF5-946C-CB1E3B12AC0D}">
      <dgm:prSet/>
      <dgm:spPr/>
      <dgm:t>
        <a:bodyPr/>
        <a:lstStyle/>
        <a:p>
          <a:endParaRPr lang="en-US"/>
        </a:p>
      </dgm:t>
    </dgm:pt>
    <dgm:pt modelId="{32CE4E79-7CD0-420E-B703-13DC7517F181}" type="pres">
      <dgm:prSet presAssocID="{BB2590D0-030D-4F8C-B693-9EA86610D2A2}" presName="linear" presStyleCnt="0">
        <dgm:presLayoutVars>
          <dgm:animLvl val="lvl"/>
          <dgm:resizeHandles val="exact"/>
        </dgm:presLayoutVars>
      </dgm:prSet>
      <dgm:spPr/>
    </dgm:pt>
    <dgm:pt modelId="{00DE0228-B064-4008-9CE4-41FBCBA2DE5C}" type="pres">
      <dgm:prSet presAssocID="{A150F71A-F90F-4466-B556-0C0F6AF491C9}" presName="parentText" presStyleLbl="node1" presStyleIdx="0" presStyleCnt="3">
        <dgm:presLayoutVars>
          <dgm:chMax val="0"/>
          <dgm:bulletEnabled val="1"/>
        </dgm:presLayoutVars>
      </dgm:prSet>
      <dgm:spPr/>
    </dgm:pt>
    <dgm:pt modelId="{42927D56-9E0A-424C-8F29-D0E53140CAEF}" type="pres">
      <dgm:prSet presAssocID="{A150F71A-F90F-4466-B556-0C0F6AF491C9}" presName="childText" presStyleLbl="revTx" presStyleIdx="0" presStyleCnt="3">
        <dgm:presLayoutVars>
          <dgm:bulletEnabled val="1"/>
        </dgm:presLayoutVars>
      </dgm:prSet>
      <dgm:spPr/>
    </dgm:pt>
    <dgm:pt modelId="{D0FAEDC2-B0B4-44FB-8226-5A122EB7158F}" type="pres">
      <dgm:prSet presAssocID="{226D11B3-F5FB-402C-ABB3-DFE595EF6670}" presName="parentText" presStyleLbl="node1" presStyleIdx="1" presStyleCnt="3">
        <dgm:presLayoutVars>
          <dgm:chMax val="0"/>
          <dgm:bulletEnabled val="1"/>
        </dgm:presLayoutVars>
      </dgm:prSet>
      <dgm:spPr/>
    </dgm:pt>
    <dgm:pt modelId="{617EBD03-9CDF-4FC6-9A58-AE0B723B9D58}" type="pres">
      <dgm:prSet presAssocID="{226D11B3-F5FB-402C-ABB3-DFE595EF6670}" presName="childText" presStyleLbl="revTx" presStyleIdx="1" presStyleCnt="3">
        <dgm:presLayoutVars>
          <dgm:bulletEnabled val="1"/>
        </dgm:presLayoutVars>
      </dgm:prSet>
      <dgm:spPr/>
    </dgm:pt>
    <dgm:pt modelId="{9F2EF5CA-6E75-4707-BB50-1D080B4389C2}" type="pres">
      <dgm:prSet presAssocID="{06B575EB-F01E-45AD-BACE-68FF0EE5AD52}" presName="parentText" presStyleLbl="node1" presStyleIdx="2" presStyleCnt="3">
        <dgm:presLayoutVars>
          <dgm:chMax val="0"/>
          <dgm:bulletEnabled val="1"/>
        </dgm:presLayoutVars>
      </dgm:prSet>
      <dgm:spPr/>
    </dgm:pt>
    <dgm:pt modelId="{495C3B47-9CDD-4028-A3F2-013BF2074AFC}" type="pres">
      <dgm:prSet presAssocID="{06B575EB-F01E-45AD-BACE-68FF0EE5AD52}" presName="childText" presStyleLbl="revTx" presStyleIdx="2" presStyleCnt="3">
        <dgm:presLayoutVars>
          <dgm:bulletEnabled val="1"/>
        </dgm:presLayoutVars>
      </dgm:prSet>
      <dgm:spPr/>
    </dgm:pt>
  </dgm:ptLst>
  <dgm:cxnLst>
    <dgm:cxn modelId="{0F9F8027-798C-4263-B323-DFFF00AC1EF0}" srcId="{A150F71A-F90F-4466-B556-0C0F6AF491C9}" destId="{5B5EC0C4-68F7-43C1-9D5A-94AA6CEC7A98}" srcOrd="0" destOrd="0" parTransId="{37875566-D3DD-40A0-8199-7D2FBD349E90}" sibTransId="{C8D8ABA4-0FCD-4D57-83BB-9A9958DF18E3}"/>
    <dgm:cxn modelId="{5C6F6128-4518-4804-A36E-C79AEF8BADEC}" type="presOf" srcId="{BB2590D0-030D-4F8C-B693-9EA86610D2A2}" destId="{32CE4E79-7CD0-420E-B703-13DC7517F181}" srcOrd="0" destOrd="0" presId="urn:microsoft.com/office/officeart/2005/8/layout/vList2"/>
    <dgm:cxn modelId="{FAA66A2A-2591-40E5-8D4E-1B9406FBAD0E}" type="presOf" srcId="{226D11B3-F5FB-402C-ABB3-DFE595EF6670}" destId="{D0FAEDC2-B0B4-44FB-8226-5A122EB7158F}" srcOrd="0" destOrd="0" presId="urn:microsoft.com/office/officeart/2005/8/layout/vList2"/>
    <dgm:cxn modelId="{DAA7D038-A19C-499F-AEE6-D4B739DF62E4}" type="presOf" srcId="{5B5EC0C4-68F7-43C1-9D5A-94AA6CEC7A98}" destId="{42927D56-9E0A-424C-8F29-D0E53140CAEF}" srcOrd="0" destOrd="0" presId="urn:microsoft.com/office/officeart/2005/8/layout/vList2"/>
    <dgm:cxn modelId="{B3310C59-A0D9-4279-9788-9A32D2B39ACA}" srcId="{BB2590D0-030D-4F8C-B693-9EA86610D2A2}" destId="{A150F71A-F90F-4466-B556-0C0F6AF491C9}" srcOrd="0" destOrd="0" parTransId="{954F868F-BD5C-47BD-B77B-4607ED209804}" sibTransId="{760FD015-FD67-4668-853D-DE23BA2AA605}"/>
    <dgm:cxn modelId="{33E7428D-4AE5-40F6-8CAD-D3712832CFB4}" type="presOf" srcId="{A150F71A-F90F-4466-B556-0C0F6AF491C9}" destId="{00DE0228-B064-4008-9CE4-41FBCBA2DE5C}" srcOrd="0" destOrd="0" presId="urn:microsoft.com/office/officeart/2005/8/layout/vList2"/>
    <dgm:cxn modelId="{4F80DAA0-6209-4041-B0AE-F3E6D23DE6CE}" srcId="{BB2590D0-030D-4F8C-B693-9EA86610D2A2}" destId="{06B575EB-F01E-45AD-BACE-68FF0EE5AD52}" srcOrd="2" destOrd="0" parTransId="{0E5244FE-B366-4726-A22B-9D69805009E8}" sibTransId="{CF4FF163-2796-40BF-A19F-E42B02C51561}"/>
    <dgm:cxn modelId="{1AE294AA-AF05-4631-8D66-784D6343319A}" type="presOf" srcId="{06B575EB-F01E-45AD-BACE-68FF0EE5AD52}" destId="{9F2EF5CA-6E75-4707-BB50-1D080B4389C2}" srcOrd="0" destOrd="0" presId="urn:microsoft.com/office/officeart/2005/8/layout/vList2"/>
    <dgm:cxn modelId="{1ED0EAD1-E909-44F7-8232-B05E6F16CAAE}" type="presOf" srcId="{AE9AB837-691E-46F3-94D6-E0A372D8001C}" destId="{495C3B47-9CDD-4028-A3F2-013BF2074AFC}" srcOrd="0" destOrd="0" presId="urn:microsoft.com/office/officeart/2005/8/layout/vList2"/>
    <dgm:cxn modelId="{3825D4D8-A684-4AEA-89A7-4B89D1DEFBCF}" type="presOf" srcId="{3A6A62D3-347E-4BF1-AD36-16128A01093A}" destId="{617EBD03-9CDF-4FC6-9A58-AE0B723B9D58}" srcOrd="0" destOrd="0" presId="urn:microsoft.com/office/officeart/2005/8/layout/vList2"/>
    <dgm:cxn modelId="{E1E87EDF-8999-4AF5-946C-CB1E3B12AC0D}" srcId="{06B575EB-F01E-45AD-BACE-68FF0EE5AD52}" destId="{AE9AB837-691E-46F3-94D6-E0A372D8001C}" srcOrd="0" destOrd="0" parTransId="{F27C824F-BB51-404B-9AA5-286D7253DC45}" sibTransId="{D4F931D4-D7EE-4197-8BB0-75EAE68498DA}"/>
    <dgm:cxn modelId="{C4DCA0EF-F1AD-4A69-BCA6-8FC1C43ACBAC}" srcId="{BB2590D0-030D-4F8C-B693-9EA86610D2A2}" destId="{226D11B3-F5FB-402C-ABB3-DFE595EF6670}" srcOrd="1" destOrd="0" parTransId="{8AA5D3B0-0E8B-4D5D-95C8-3075C26D896A}" sibTransId="{11BF6330-7A5B-47C7-AFFD-C1C69E907804}"/>
    <dgm:cxn modelId="{9D897AF6-39E0-4729-8EF1-AE1DFE00A865}" srcId="{226D11B3-F5FB-402C-ABB3-DFE595EF6670}" destId="{3A6A62D3-347E-4BF1-AD36-16128A01093A}" srcOrd="0" destOrd="0" parTransId="{D29A255A-07A3-4D11-9826-73565E028F9E}" sibTransId="{9107F305-7CE2-4C07-BE85-737EAEF43D14}"/>
    <dgm:cxn modelId="{74677573-99BB-4530-8946-02802754DB37}" type="presParOf" srcId="{32CE4E79-7CD0-420E-B703-13DC7517F181}" destId="{00DE0228-B064-4008-9CE4-41FBCBA2DE5C}" srcOrd="0" destOrd="0" presId="urn:microsoft.com/office/officeart/2005/8/layout/vList2"/>
    <dgm:cxn modelId="{EFA3F4C4-7F0A-474F-9AC8-67940145668A}" type="presParOf" srcId="{32CE4E79-7CD0-420E-B703-13DC7517F181}" destId="{42927D56-9E0A-424C-8F29-D0E53140CAEF}" srcOrd="1" destOrd="0" presId="urn:microsoft.com/office/officeart/2005/8/layout/vList2"/>
    <dgm:cxn modelId="{B49038B5-AE73-4295-AEA7-885454C0B7C4}" type="presParOf" srcId="{32CE4E79-7CD0-420E-B703-13DC7517F181}" destId="{D0FAEDC2-B0B4-44FB-8226-5A122EB7158F}" srcOrd="2" destOrd="0" presId="urn:microsoft.com/office/officeart/2005/8/layout/vList2"/>
    <dgm:cxn modelId="{EF63AB1D-62C4-4D97-AFE8-A34E037F6B4A}" type="presParOf" srcId="{32CE4E79-7CD0-420E-B703-13DC7517F181}" destId="{617EBD03-9CDF-4FC6-9A58-AE0B723B9D58}" srcOrd="3" destOrd="0" presId="urn:microsoft.com/office/officeart/2005/8/layout/vList2"/>
    <dgm:cxn modelId="{7B8BD673-D30C-4182-8F98-8ABD84F7470E}" type="presParOf" srcId="{32CE4E79-7CD0-420E-B703-13DC7517F181}" destId="{9F2EF5CA-6E75-4707-BB50-1D080B4389C2}" srcOrd="4" destOrd="0" presId="urn:microsoft.com/office/officeart/2005/8/layout/vList2"/>
    <dgm:cxn modelId="{8EB20B27-D7A8-4D6A-8956-C2D5A3FF5D70}" type="presParOf" srcId="{32CE4E79-7CD0-420E-B703-13DC7517F181}" destId="{495C3B47-9CDD-4028-A3F2-013BF2074AF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3B88B6-8D13-4138-86BB-DBB4721EBEB6}"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372626A8-2C8A-4634-9548-CACCD10CE08F}">
      <dgm:prSet custT="1"/>
      <dgm:spPr/>
      <dgm:t>
        <a:bodyPr/>
        <a:lstStyle/>
        <a:p>
          <a:r>
            <a:rPr lang="en-IN" sz="2400" dirty="0"/>
            <a:t>Exception Handling</a:t>
          </a:r>
          <a:endParaRPr lang="en-US" sz="2400" dirty="0"/>
        </a:p>
      </dgm:t>
    </dgm:pt>
    <dgm:pt modelId="{741A8569-7BCA-4E65-8BD9-0DB660D3390F}" type="parTrans" cxnId="{0A3034EA-FE0A-49F1-94F3-EB8E9F1D884B}">
      <dgm:prSet/>
      <dgm:spPr/>
      <dgm:t>
        <a:bodyPr/>
        <a:lstStyle/>
        <a:p>
          <a:endParaRPr lang="en-US" sz="2400"/>
        </a:p>
      </dgm:t>
    </dgm:pt>
    <dgm:pt modelId="{2BEE9B9C-F990-474A-AB47-D0F452B666E5}" type="sibTrans" cxnId="{0A3034EA-FE0A-49F1-94F3-EB8E9F1D884B}">
      <dgm:prSet/>
      <dgm:spPr/>
      <dgm:t>
        <a:bodyPr/>
        <a:lstStyle/>
        <a:p>
          <a:endParaRPr lang="en-US" sz="2400"/>
        </a:p>
      </dgm:t>
    </dgm:pt>
    <dgm:pt modelId="{FFBDB0AD-2BD6-4F79-8ED1-6E35CA902005}">
      <dgm:prSet custT="1"/>
      <dgm:spPr/>
      <dgm:t>
        <a:bodyPr/>
        <a:lstStyle/>
        <a:p>
          <a:r>
            <a:rPr lang="en-IN" sz="2400" dirty="0"/>
            <a:t>Solid Principles</a:t>
          </a:r>
          <a:endParaRPr lang="en-US" sz="2400" dirty="0"/>
        </a:p>
      </dgm:t>
    </dgm:pt>
    <dgm:pt modelId="{0AFFF834-0018-476D-A95A-5FE2523927B6}" type="parTrans" cxnId="{CCF261AF-1952-46B7-B007-2F7385F911B0}">
      <dgm:prSet/>
      <dgm:spPr/>
      <dgm:t>
        <a:bodyPr/>
        <a:lstStyle/>
        <a:p>
          <a:endParaRPr lang="en-US" sz="2400"/>
        </a:p>
      </dgm:t>
    </dgm:pt>
    <dgm:pt modelId="{8E177F4A-8D15-4C53-97E4-A188645FE2D6}" type="sibTrans" cxnId="{CCF261AF-1952-46B7-B007-2F7385F911B0}">
      <dgm:prSet/>
      <dgm:spPr/>
      <dgm:t>
        <a:bodyPr/>
        <a:lstStyle/>
        <a:p>
          <a:endParaRPr lang="en-US" sz="2400"/>
        </a:p>
      </dgm:t>
    </dgm:pt>
    <dgm:pt modelId="{B64CC95B-68E4-4614-B804-975D109A8BDD}">
      <dgm:prSet custT="1"/>
      <dgm:spPr/>
      <dgm:t>
        <a:bodyPr/>
        <a:lstStyle/>
        <a:p>
          <a:r>
            <a:rPr lang="en-IN" sz="2400" dirty="0"/>
            <a:t>Web application evolution</a:t>
          </a:r>
          <a:endParaRPr lang="en-US" sz="2400" dirty="0"/>
        </a:p>
      </dgm:t>
    </dgm:pt>
    <dgm:pt modelId="{9B63584D-8004-4719-B5DB-CF0B161B7C5B}" type="parTrans" cxnId="{1D81A107-057E-4E5E-A81E-7FF94181CFE3}">
      <dgm:prSet/>
      <dgm:spPr/>
      <dgm:t>
        <a:bodyPr/>
        <a:lstStyle/>
        <a:p>
          <a:endParaRPr lang="en-US" sz="2400"/>
        </a:p>
      </dgm:t>
    </dgm:pt>
    <dgm:pt modelId="{FD328E90-8C60-42B1-91CE-D98D3BEEA9FF}" type="sibTrans" cxnId="{1D81A107-057E-4E5E-A81E-7FF94181CFE3}">
      <dgm:prSet/>
      <dgm:spPr/>
      <dgm:t>
        <a:bodyPr/>
        <a:lstStyle/>
        <a:p>
          <a:endParaRPr lang="en-US" sz="2400"/>
        </a:p>
      </dgm:t>
    </dgm:pt>
    <dgm:pt modelId="{88568766-C93E-498E-9C06-E1B4DAB08134}">
      <dgm:prSet custT="1"/>
      <dgm:spPr/>
      <dgm:t>
        <a:bodyPr/>
        <a:lstStyle/>
        <a:p>
          <a:r>
            <a:rPr lang="en-US" sz="2400" dirty="0"/>
            <a:t>Design Principles</a:t>
          </a:r>
        </a:p>
      </dgm:t>
    </dgm:pt>
    <dgm:pt modelId="{391905FF-EB74-4C77-982C-AC0D699E9A7D}" type="parTrans" cxnId="{72E49503-DE2F-4A5C-98E3-12C8443BA708}">
      <dgm:prSet/>
      <dgm:spPr/>
      <dgm:t>
        <a:bodyPr/>
        <a:lstStyle/>
        <a:p>
          <a:endParaRPr lang="en-US" sz="2400"/>
        </a:p>
      </dgm:t>
    </dgm:pt>
    <dgm:pt modelId="{C2A3DACB-DE44-417D-9BC7-B913212FD30A}" type="sibTrans" cxnId="{72E49503-DE2F-4A5C-98E3-12C8443BA708}">
      <dgm:prSet/>
      <dgm:spPr/>
      <dgm:t>
        <a:bodyPr/>
        <a:lstStyle/>
        <a:p>
          <a:endParaRPr lang="en-US" sz="2400"/>
        </a:p>
      </dgm:t>
    </dgm:pt>
    <dgm:pt modelId="{76FCA512-C17C-4E58-A83A-87DA3DCC0275}">
      <dgm:prSet custT="1"/>
      <dgm:spPr/>
      <dgm:t>
        <a:bodyPr/>
        <a:lstStyle/>
        <a:p>
          <a:r>
            <a:rPr lang="en-US" sz="2400" dirty="0"/>
            <a:t>Java 8 Basic Features</a:t>
          </a:r>
        </a:p>
      </dgm:t>
    </dgm:pt>
    <dgm:pt modelId="{F6EC8609-4FD6-41AD-941D-75CF0B61D3D7}" type="parTrans" cxnId="{851BB350-5F34-4151-A126-0A80122F42BF}">
      <dgm:prSet/>
      <dgm:spPr/>
      <dgm:t>
        <a:bodyPr/>
        <a:lstStyle/>
        <a:p>
          <a:endParaRPr lang="en-US"/>
        </a:p>
      </dgm:t>
    </dgm:pt>
    <dgm:pt modelId="{B0851A80-0416-449B-8AF8-12995C88D44C}" type="sibTrans" cxnId="{851BB350-5F34-4151-A126-0A80122F42BF}">
      <dgm:prSet/>
      <dgm:spPr/>
      <dgm:t>
        <a:bodyPr/>
        <a:lstStyle/>
        <a:p>
          <a:endParaRPr lang="en-US"/>
        </a:p>
      </dgm:t>
    </dgm:pt>
    <dgm:pt modelId="{FE34D346-CE7B-4385-85E7-07554B59A3F6}">
      <dgm:prSet custT="1"/>
      <dgm:spPr/>
      <dgm:t>
        <a:bodyPr/>
        <a:lstStyle/>
        <a:p>
          <a:r>
            <a:rPr lang="en-US" sz="2400" dirty="0"/>
            <a:t>Design Patterns</a:t>
          </a:r>
        </a:p>
      </dgm:t>
    </dgm:pt>
    <dgm:pt modelId="{DCAFEFDA-915E-4594-A209-E45168BE4BF0}" type="parTrans" cxnId="{3A43C7EB-E263-4A8C-B0B2-26F6C2BFF692}">
      <dgm:prSet/>
      <dgm:spPr/>
      <dgm:t>
        <a:bodyPr/>
        <a:lstStyle/>
        <a:p>
          <a:endParaRPr lang="en-US"/>
        </a:p>
      </dgm:t>
    </dgm:pt>
    <dgm:pt modelId="{06250327-AE1E-4B05-95F4-8A08855BF98C}" type="sibTrans" cxnId="{3A43C7EB-E263-4A8C-B0B2-26F6C2BFF692}">
      <dgm:prSet/>
      <dgm:spPr/>
      <dgm:t>
        <a:bodyPr/>
        <a:lstStyle/>
        <a:p>
          <a:endParaRPr lang="en-US"/>
        </a:p>
      </dgm:t>
    </dgm:pt>
    <dgm:pt modelId="{3D623332-6AE5-4D6B-BC2B-B6BBB6D894B0}" type="pres">
      <dgm:prSet presAssocID="{493B88B6-8D13-4138-86BB-DBB4721EBEB6}" presName="vert0" presStyleCnt="0">
        <dgm:presLayoutVars>
          <dgm:dir/>
          <dgm:animOne val="branch"/>
          <dgm:animLvl val="lvl"/>
        </dgm:presLayoutVars>
      </dgm:prSet>
      <dgm:spPr/>
    </dgm:pt>
    <dgm:pt modelId="{9ED82243-F098-4AD5-9665-579251D929DD}" type="pres">
      <dgm:prSet presAssocID="{372626A8-2C8A-4634-9548-CACCD10CE08F}" presName="thickLine" presStyleLbl="alignNode1" presStyleIdx="0" presStyleCnt="6" custLinFactNeighborX="29577" custLinFactNeighborY="-30050"/>
      <dgm:spPr/>
    </dgm:pt>
    <dgm:pt modelId="{715B0E75-1E38-4B77-BE4A-FB50E5A27E24}" type="pres">
      <dgm:prSet presAssocID="{372626A8-2C8A-4634-9548-CACCD10CE08F}" presName="horz1" presStyleCnt="0"/>
      <dgm:spPr/>
    </dgm:pt>
    <dgm:pt modelId="{B899CFB3-944B-44B6-A0B8-EA2696A32091}" type="pres">
      <dgm:prSet presAssocID="{372626A8-2C8A-4634-9548-CACCD10CE08F}" presName="tx1" presStyleLbl="revTx" presStyleIdx="0" presStyleCnt="6"/>
      <dgm:spPr/>
    </dgm:pt>
    <dgm:pt modelId="{6313FF52-9F42-4F78-9D55-A5DD13929515}" type="pres">
      <dgm:prSet presAssocID="{372626A8-2C8A-4634-9548-CACCD10CE08F}" presName="vert1" presStyleCnt="0"/>
      <dgm:spPr/>
    </dgm:pt>
    <dgm:pt modelId="{09E52FA6-05A8-4CFA-83F3-B8EC4C735997}" type="pres">
      <dgm:prSet presAssocID="{88568766-C93E-498E-9C06-E1B4DAB08134}" presName="thickLine" presStyleLbl="alignNode1" presStyleIdx="1" presStyleCnt="6"/>
      <dgm:spPr/>
    </dgm:pt>
    <dgm:pt modelId="{DEDF1166-7FD7-45CF-8398-05D95D604C2E}" type="pres">
      <dgm:prSet presAssocID="{88568766-C93E-498E-9C06-E1B4DAB08134}" presName="horz1" presStyleCnt="0"/>
      <dgm:spPr/>
    </dgm:pt>
    <dgm:pt modelId="{665B3008-157B-4C1B-A352-9F8D49D96BC2}" type="pres">
      <dgm:prSet presAssocID="{88568766-C93E-498E-9C06-E1B4DAB08134}" presName="tx1" presStyleLbl="revTx" presStyleIdx="1" presStyleCnt="6"/>
      <dgm:spPr/>
    </dgm:pt>
    <dgm:pt modelId="{CB617E0A-92AE-432A-8A8C-E31F11B8ECD6}" type="pres">
      <dgm:prSet presAssocID="{88568766-C93E-498E-9C06-E1B4DAB08134}" presName="vert1" presStyleCnt="0"/>
      <dgm:spPr/>
    </dgm:pt>
    <dgm:pt modelId="{4976F3C0-21C4-439D-8794-3F799B518F79}" type="pres">
      <dgm:prSet presAssocID="{FFBDB0AD-2BD6-4F79-8ED1-6E35CA902005}" presName="thickLine" presStyleLbl="alignNode1" presStyleIdx="2" presStyleCnt="6"/>
      <dgm:spPr/>
    </dgm:pt>
    <dgm:pt modelId="{9CA533B4-894F-4245-8469-4C862015E3B4}" type="pres">
      <dgm:prSet presAssocID="{FFBDB0AD-2BD6-4F79-8ED1-6E35CA902005}" presName="horz1" presStyleCnt="0"/>
      <dgm:spPr/>
    </dgm:pt>
    <dgm:pt modelId="{A4F3E437-410A-42C6-8AC2-A247DCE82C09}" type="pres">
      <dgm:prSet presAssocID="{FFBDB0AD-2BD6-4F79-8ED1-6E35CA902005}" presName="tx1" presStyleLbl="revTx" presStyleIdx="2" presStyleCnt="6"/>
      <dgm:spPr/>
    </dgm:pt>
    <dgm:pt modelId="{0B131AD9-7287-4DD5-BF1C-13C57AA56FC3}" type="pres">
      <dgm:prSet presAssocID="{FFBDB0AD-2BD6-4F79-8ED1-6E35CA902005}" presName="vert1" presStyleCnt="0"/>
      <dgm:spPr/>
    </dgm:pt>
    <dgm:pt modelId="{4F7CC093-A959-4C58-93C8-78FE47AF38D7}" type="pres">
      <dgm:prSet presAssocID="{FE34D346-CE7B-4385-85E7-07554B59A3F6}" presName="thickLine" presStyleLbl="alignNode1" presStyleIdx="3" presStyleCnt="6"/>
      <dgm:spPr/>
    </dgm:pt>
    <dgm:pt modelId="{764486A1-BA03-4D8E-B19A-AC6ABA4E08B1}" type="pres">
      <dgm:prSet presAssocID="{FE34D346-CE7B-4385-85E7-07554B59A3F6}" presName="horz1" presStyleCnt="0"/>
      <dgm:spPr/>
    </dgm:pt>
    <dgm:pt modelId="{FF668BBA-D7A4-4184-9E95-420F86A53B68}" type="pres">
      <dgm:prSet presAssocID="{FE34D346-CE7B-4385-85E7-07554B59A3F6}" presName="tx1" presStyleLbl="revTx" presStyleIdx="3" presStyleCnt="6"/>
      <dgm:spPr/>
    </dgm:pt>
    <dgm:pt modelId="{548484CF-9E99-4DFA-A876-52D5DAA9F654}" type="pres">
      <dgm:prSet presAssocID="{FE34D346-CE7B-4385-85E7-07554B59A3F6}" presName="vert1" presStyleCnt="0"/>
      <dgm:spPr/>
    </dgm:pt>
    <dgm:pt modelId="{C981B3BC-2131-4D82-AB10-1419815F2E72}" type="pres">
      <dgm:prSet presAssocID="{76FCA512-C17C-4E58-A83A-87DA3DCC0275}" presName="thickLine" presStyleLbl="alignNode1" presStyleIdx="4" presStyleCnt="6"/>
      <dgm:spPr/>
    </dgm:pt>
    <dgm:pt modelId="{C9CE173D-8B2B-4CE6-BBAF-2222F5A36683}" type="pres">
      <dgm:prSet presAssocID="{76FCA512-C17C-4E58-A83A-87DA3DCC0275}" presName="horz1" presStyleCnt="0"/>
      <dgm:spPr/>
    </dgm:pt>
    <dgm:pt modelId="{DECC41E6-90AC-48C6-A7EC-6B3C32689804}" type="pres">
      <dgm:prSet presAssocID="{76FCA512-C17C-4E58-A83A-87DA3DCC0275}" presName="tx1" presStyleLbl="revTx" presStyleIdx="4" presStyleCnt="6"/>
      <dgm:spPr/>
    </dgm:pt>
    <dgm:pt modelId="{374CB242-3E82-4AC5-B485-85256ED79EE8}" type="pres">
      <dgm:prSet presAssocID="{76FCA512-C17C-4E58-A83A-87DA3DCC0275}" presName="vert1" presStyleCnt="0"/>
      <dgm:spPr/>
    </dgm:pt>
    <dgm:pt modelId="{A607658A-3417-4641-B9D1-5C698CE512A2}" type="pres">
      <dgm:prSet presAssocID="{B64CC95B-68E4-4614-B804-975D109A8BDD}" presName="thickLine" presStyleLbl="alignNode1" presStyleIdx="5" presStyleCnt="6"/>
      <dgm:spPr/>
    </dgm:pt>
    <dgm:pt modelId="{1A06165B-C78F-47BD-845C-D8F7689F6982}" type="pres">
      <dgm:prSet presAssocID="{B64CC95B-68E4-4614-B804-975D109A8BDD}" presName="horz1" presStyleCnt="0"/>
      <dgm:spPr/>
    </dgm:pt>
    <dgm:pt modelId="{F4073DA1-35EA-4220-89E3-7469B928E808}" type="pres">
      <dgm:prSet presAssocID="{B64CC95B-68E4-4614-B804-975D109A8BDD}" presName="tx1" presStyleLbl="revTx" presStyleIdx="5" presStyleCnt="6"/>
      <dgm:spPr/>
    </dgm:pt>
    <dgm:pt modelId="{8F5F6FE0-AD3F-4174-B0F2-C198A6C9AE76}" type="pres">
      <dgm:prSet presAssocID="{B64CC95B-68E4-4614-B804-975D109A8BDD}" presName="vert1" presStyleCnt="0"/>
      <dgm:spPr/>
    </dgm:pt>
  </dgm:ptLst>
  <dgm:cxnLst>
    <dgm:cxn modelId="{72E49503-DE2F-4A5C-98E3-12C8443BA708}" srcId="{493B88B6-8D13-4138-86BB-DBB4721EBEB6}" destId="{88568766-C93E-498E-9C06-E1B4DAB08134}" srcOrd="1" destOrd="0" parTransId="{391905FF-EB74-4C77-982C-AC0D699E9A7D}" sibTransId="{C2A3DACB-DE44-417D-9BC7-B913212FD30A}"/>
    <dgm:cxn modelId="{1D81A107-057E-4E5E-A81E-7FF94181CFE3}" srcId="{493B88B6-8D13-4138-86BB-DBB4721EBEB6}" destId="{B64CC95B-68E4-4614-B804-975D109A8BDD}" srcOrd="5" destOrd="0" parTransId="{9B63584D-8004-4719-B5DB-CF0B161B7C5B}" sibTransId="{FD328E90-8C60-42B1-91CE-D98D3BEEA9FF}"/>
    <dgm:cxn modelId="{DC0DCE08-5D14-470B-BDEE-B19D6528BD68}" type="presOf" srcId="{372626A8-2C8A-4634-9548-CACCD10CE08F}" destId="{B899CFB3-944B-44B6-A0B8-EA2696A32091}" srcOrd="0" destOrd="0" presId="urn:microsoft.com/office/officeart/2008/layout/LinedList"/>
    <dgm:cxn modelId="{DC933411-E147-4F21-BDBB-8573BCAD3318}" type="presOf" srcId="{FFBDB0AD-2BD6-4F79-8ED1-6E35CA902005}" destId="{A4F3E437-410A-42C6-8AC2-A247DCE82C09}" srcOrd="0" destOrd="0" presId="urn:microsoft.com/office/officeart/2008/layout/LinedList"/>
    <dgm:cxn modelId="{851BB350-5F34-4151-A126-0A80122F42BF}" srcId="{493B88B6-8D13-4138-86BB-DBB4721EBEB6}" destId="{76FCA512-C17C-4E58-A83A-87DA3DCC0275}" srcOrd="4" destOrd="0" parTransId="{F6EC8609-4FD6-41AD-941D-75CF0B61D3D7}" sibTransId="{B0851A80-0416-449B-8AF8-12995C88D44C}"/>
    <dgm:cxn modelId="{5F4D7D51-7B9D-443A-AD78-5C4EF00596E4}" type="presOf" srcId="{88568766-C93E-498E-9C06-E1B4DAB08134}" destId="{665B3008-157B-4C1B-A352-9F8D49D96BC2}" srcOrd="0" destOrd="0" presId="urn:microsoft.com/office/officeart/2008/layout/LinedList"/>
    <dgm:cxn modelId="{24584FAB-BD1F-4C73-B186-943F0BD90603}" type="presOf" srcId="{B64CC95B-68E4-4614-B804-975D109A8BDD}" destId="{F4073DA1-35EA-4220-89E3-7469B928E808}" srcOrd="0" destOrd="0" presId="urn:microsoft.com/office/officeart/2008/layout/LinedList"/>
    <dgm:cxn modelId="{CCF261AF-1952-46B7-B007-2F7385F911B0}" srcId="{493B88B6-8D13-4138-86BB-DBB4721EBEB6}" destId="{FFBDB0AD-2BD6-4F79-8ED1-6E35CA902005}" srcOrd="2" destOrd="0" parTransId="{0AFFF834-0018-476D-A95A-5FE2523927B6}" sibTransId="{8E177F4A-8D15-4C53-97E4-A188645FE2D6}"/>
    <dgm:cxn modelId="{B9643DCF-30DF-4763-9DEC-6F0EF75F41F1}" type="presOf" srcId="{76FCA512-C17C-4E58-A83A-87DA3DCC0275}" destId="{DECC41E6-90AC-48C6-A7EC-6B3C32689804}" srcOrd="0" destOrd="0" presId="urn:microsoft.com/office/officeart/2008/layout/LinedList"/>
    <dgm:cxn modelId="{6EA1D3D3-B129-4C4E-A36C-ED076AA81070}" type="presOf" srcId="{493B88B6-8D13-4138-86BB-DBB4721EBEB6}" destId="{3D623332-6AE5-4D6B-BC2B-B6BBB6D894B0}" srcOrd="0" destOrd="0" presId="urn:microsoft.com/office/officeart/2008/layout/LinedList"/>
    <dgm:cxn modelId="{0A3034EA-FE0A-49F1-94F3-EB8E9F1D884B}" srcId="{493B88B6-8D13-4138-86BB-DBB4721EBEB6}" destId="{372626A8-2C8A-4634-9548-CACCD10CE08F}" srcOrd="0" destOrd="0" parTransId="{741A8569-7BCA-4E65-8BD9-0DB660D3390F}" sibTransId="{2BEE9B9C-F990-474A-AB47-D0F452B666E5}"/>
    <dgm:cxn modelId="{1F76B3EA-4C51-4140-8F39-835BC58D9122}" type="presOf" srcId="{FE34D346-CE7B-4385-85E7-07554B59A3F6}" destId="{FF668BBA-D7A4-4184-9E95-420F86A53B68}" srcOrd="0" destOrd="0" presId="urn:microsoft.com/office/officeart/2008/layout/LinedList"/>
    <dgm:cxn modelId="{3A43C7EB-E263-4A8C-B0B2-26F6C2BFF692}" srcId="{493B88B6-8D13-4138-86BB-DBB4721EBEB6}" destId="{FE34D346-CE7B-4385-85E7-07554B59A3F6}" srcOrd="3" destOrd="0" parTransId="{DCAFEFDA-915E-4594-A209-E45168BE4BF0}" sibTransId="{06250327-AE1E-4B05-95F4-8A08855BF98C}"/>
    <dgm:cxn modelId="{55873F3C-49AE-40E2-B67A-6E8A25803BF8}" type="presParOf" srcId="{3D623332-6AE5-4D6B-BC2B-B6BBB6D894B0}" destId="{9ED82243-F098-4AD5-9665-579251D929DD}" srcOrd="0" destOrd="0" presId="urn:microsoft.com/office/officeart/2008/layout/LinedList"/>
    <dgm:cxn modelId="{46AE8E5B-4329-4E31-AE80-2396F6A82E1F}" type="presParOf" srcId="{3D623332-6AE5-4D6B-BC2B-B6BBB6D894B0}" destId="{715B0E75-1E38-4B77-BE4A-FB50E5A27E24}" srcOrd="1" destOrd="0" presId="urn:microsoft.com/office/officeart/2008/layout/LinedList"/>
    <dgm:cxn modelId="{E2779DBE-BE40-4993-9918-2D28174AFF6C}" type="presParOf" srcId="{715B0E75-1E38-4B77-BE4A-FB50E5A27E24}" destId="{B899CFB3-944B-44B6-A0B8-EA2696A32091}" srcOrd="0" destOrd="0" presId="urn:microsoft.com/office/officeart/2008/layout/LinedList"/>
    <dgm:cxn modelId="{1BDF35B0-AE44-4FE8-BC58-47679A8BE71F}" type="presParOf" srcId="{715B0E75-1E38-4B77-BE4A-FB50E5A27E24}" destId="{6313FF52-9F42-4F78-9D55-A5DD13929515}" srcOrd="1" destOrd="0" presId="urn:microsoft.com/office/officeart/2008/layout/LinedList"/>
    <dgm:cxn modelId="{B228B9BB-B5E6-4300-AADE-81BB07716446}" type="presParOf" srcId="{3D623332-6AE5-4D6B-BC2B-B6BBB6D894B0}" destId="{09E52FA6-05A8-4CFA-83F3-B8EC4C735997}" srcOrd="2" destOrd="0" presId="urn:microsoft.com/office/officeart/2008/layout/LinedList"/>
    <dgm:cxn modelId="{99E8A2B1-34E2-40AD-8848-E1F1803FCD29}" type="presParOf" srcId="{3D623332-6AE5-4D6B-BC2B-B6BBB6D894B0}" destId="{DEDF1166-7FD7-45CF-8398-05D95D604C2E}" srcOrd="3" destOrd="0" presId="urn:microsoft.com/office/officeart/2008/layout/LinedList"/>
    <dgm:cxn modelId="{883ACAD8-E7AE-4910-8001-23977C5FA10D}" type="presParOf" srcId="{DEDF1166-7FD7-45CF-8398-05D95D604C2E}" destId="{665B3008-157B-4C1B-A352-9F8D49D96BC2}" srcOrd="0" destOrd="0" presId="urn:microsoft.com/office/officeart/2008/layout/LinedList"/>
    <dgm:cxn modelId="{635E1551-C060-4452-A015-D4B35D67396B}" type="presParOf" srcId="{DEDF1166-7FD7-45CF-8398-05D95D604C2E}" destId="{CB617E0A-92AE-432A-8A8C-E31F11B8ECD6}" srcOrd="1" destOrd="0" presId="urn:microsoft.com/office/officeart/2008/layout/LinedList"/>
    <dgm:cxn modelId="{FB4689EF-D4F2-4107-8429-E718D977248E}" type="presParOf" srcId="{3D623332-6AE5-4D6B-BC2B-B6BBB6D894B0}" destId="{4976F3C0-21C4-439D-8794-3F799B518F79}" srcOrd="4" destOrd="0" presId="urn:microsoft.com/office/officeart/2008/layout/LinedList"/>
    <dgm:cxn modelId="{A31C2907-AAF9-4DEF-85C8-39DD1CA8195A}" type="presParOf" srcId="{3D623332-6AE5-4D6B-BC2B-B6BBB6D894B0}" destId="{9CA533B4-894F-4245-8469-4C862015E3B4}" srcOrd="5" destOrd="0" presId="urn:microsoft.com/office/officeart/2008/layout/LinedList"/>
    <dgm:cxn modelId="{105B420C-BBBF-45FA-9C7D-1AB4B7DCDCCB}" type="presParOf" srcId="{9CA533B4-894F-4245-8469-4C862015E3B4}" destId="{A4F3E437-410A-42C6-8AC2-A247DCE82C09}" srcOrd="0" destOrd="0" presId="urn:microsoft.com/office/officeart/2008/layout/LinedList"/>
    <dgm:cxn modelId="{89813CC6-86E0-4504-98AB-FBE6B362A999}" type="presParOf" srcId="{9CA533B4-894F-4245-8469-4C862015E3B4}" destId="{0B131AD9-7287-4DD5-BF1C-13C57AA56FC3}" srcOrd="1" destOrd="0" presId="urn:microsoft.com/office/officeart/2008/layout/LinedList"/>
    <dgm:cxn modelId="{102076CC-7871-4DA0-A363-A139D8C988BB}" type="presParOf" srcId="{3D623332-6AE5-4D6B-BC2B-B6BBB6D894B0}" destId="{4F7CC093-A959-4C58-93C8-78FE47AF38D7}" srcOrd="6" destOrd="0" presId="urn:microsoft.com/office/officeart/2008/layout/LinedList"/>
    <dgm:cxn modelId="{E933D33A-AAC6-44AE-832C-3BF7EFA4EF4E}" type="presParOf" srcId="{3D623332-6AE5-4D6B-BC2B-B6BBB6D894B0}" destId="{764486A1-BA03-4D8E-B19A-AC6ABA4E08B1}" srcOrd="7" destOrd="0" presId="urn:microsoft.com/office/officeart/2008/layout/LinedList"/>
    <dgm:cxn modelId="{22773BE0-AB67-4B7A-AFFF-669241DEFE0D}" type="presParOf" srcId="{764486A1-BA03-4D8E-B19A-AC6ABA4E08B1}" destId="{FF668BBA-D7A4-4184-9E95-420F86A53B68}" srcOrd="0" destOrd="0" presId="urn:microsoft.com/office/officeart/2008/layout/LinedList"/>
    <dgm:cxn modelId="{4E256B8A-D70C-4313-A977-31F1CBB84E62}" type="presParOf" srcId="{764486A1-BA03-4D8E-B19A-AC6ABA4E08B1}" destId="{548484CF-9E99-4DFA-A876-52D5DAA9F654}" srcOrd="1" destOrd="0" presId="urn:microsoft.com/office/officeart/2008/layout/LinedList"/>
    <dgm:cxn modelId="{59208E78-7A7E-430F-8086-C1C0BA3CC1A4}" type="presParOf" srcId="{3D623332-6AE5-4D6B-BC2B-B6BBB6D894B0}" destId="{C981B3BC-2131-4D82-AB10-1419815F2E72}" srcOrd="8" destOrd="0" presId="urn:microsoft.com/office/officeart/2008/layout/LinedList"/>
    <dgm:cxn modelId="{888803B1-1428-426B-AEC5-9087CBFFC764}" type="presParOf" srcId="{3D623332-6AE5-4D6B-BC2B-B6BBB6D894B0}" destId="{C9CE173D-8B2B-4CE6-BBAF-2222F5A36683}" srcOrd="9" destOrd="0" presId="urn:microsoft.com/office/officeart/2008/layout/LinedList"/>
    <dgm:cxn modelId="{0E79736B-E80A-4094-8A52-EDB854559F15}" type="presParOf" srcId="{C9CE173D-8B2B-4CE6-BBAF-2222F5A36683}" destId="{DECC41E6-90AC-48C6-A7EC-6B3C32689804}" srcOrd="0" destOrd="0" presId="urn:microsoft.com/office/officeart/2008/layout/LinedList"/>
    <dgm:cxn modelId="{2DA2E54F-6A5E-4C39-BFC0-18404D407026}" type="presParOf" srcId="{C9CE173D-8B2B-4CE6-BBAF-2222F5A36683}" destId="{374CB242-3E82-4AC5-B485-85256ED79EE8}" srcOrd="1" destOrd="0" presId="urn:microsoft.com/office/officeart/2008/layout/LinedList"/>
    <dgm:cxn modelId="{150B9C4B-AEAE-4959-811D-D92F4492DFB1}" type="presParOf" srcId="{3D623332-6AE5-4D6B-BC2B-B6BBB6D894B0}" destId="{A607658A-3417-4641-B9D1-5C698CE512A2}" srcOrd="10" destOrd="0" presId="urn:microsoft.com/office/officeart/2008/layout/LinedList"/>
    <dgm:cxn modelId="{7823B9A0-E697-443B-9684-0630D256593D}" type="presParOf" srcId="{3D623332-6AE5-4D6B-BC2B-B6BBB6D894B0}" destId="{1A06165B-C78F-47BD-845C-D8F7689F6982}" srcOrd="11" destOrd="0" presId="urn:microsoft.com/office/officeart/2008/layout/LinedList"/>
    <dgm:cxn modelId="{287CE45D-31C6-4F4D-805D-F9B1F65F7FDD}" type="presParOf" srcId="{1A06165B-C78F-47BD-845C-D8F7689F6982}" destId="{F4073DA1-35EA-4220-89E3-7469B928E808}" srcOrd="0" destOrd="0" presId="urn:microsoft.com/office/officeart/2008/layout/LinedList"/>
    <dgm:cxn modelId="{9E81C55A-4C6C-41EA-8AE2-4A922C9577BC}" type="presParOf" srcId="{1A06165B-C78F-47BD-845C-D8F7689F6982}" destId="{8F5F6FE0-AD3F-4174-B0F2-C198A6C9AE7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762F85-3EC8-4AD2-8258-AAA381128E3F}"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5A3AA3A5-696F-45C2-8C97-34AA1585A823}">
      <dgm:prSet phldrT="[Text]"/>
      <dgm:spPr/>
      <dgm:t>
        <a:bodyPr/>
        <a:lstStyle/>
        <a:p>
          <a:r>
            <a:rPr lang="en-US" dirty="0"/>
            <a:t>Error</a:t>
          </a:r>
        </a:p>
      </dgm:t>
    </dgm:pt>
    <dgm:pt modelId="{B802888B-EEBA-4624-9991-D4C7A42A2414}" type="parTrans" cxnId="{92506362-9DE9-48CB-8E65-B69CA73C117D}">
      <dgm:prSet/>
      <dgm:spPr/>
      <dgm:t>
        <a:bodyPr/>
        <a:lstStyle/>
        <a:p>
          <a:endParaRPr lang="en-US"/>
        </a:p>
      </dgm:t>
    </dgm:pt>
    <dgm:pt modelId="{D9F789E1-6DC4-4BA3-AE86-5EE8F7ADE117}" type="sibTrans" cxnId="{92506362-9DE9-48CB-8E65-B69CA73C117D}">
      <dgm:prSet/>
      <dgm:spPr/>
      <dgm:t>
        <a:bodyPr/>
        <a:lstStyle/>
        <a:p>
          <a:endParaRPr lang="en-US"/>
        </a:p>
      </dgm:t>
    </dgm:pt>
    <dgm:pt modelId="{09B46019-47D9-4588-9D1D-D563790EA349}">
      <dgm:prSet phldrT="[Text]"/>
      <dgm:spPr/>
      <dgm:t>
        <a:bodyPr/>
        <a:lstStyle/>
        <a:p>
          <a:r>
            <a:rPr lang="en-US" dirty="0"/>
            <a:t>Exception</a:t>
          </a:r>
        </a:p>
      </dgm:t>
    </dgm:pt>
    <dgm:pt modelId="{B02FD676-E0DD-47F6-93AF-5AE3FD82105E}" type="parTrans" cxnId="{10ADA94F-03C2-44FC-95C4-632D68F3ECB9}">
      <dgm:prSet/>
      <dgm:spPr/>
      <dgm:t>
        <a:bodyPr/>
        <a:lstStyle/>
        <a:p>
          <a:endParaRPr lang="en-US"/>
        </a:p>
      </dgm:t>
    </dgm:pt>
    <dgm:pt modelId="{640C3B79-A0DE-4E1D-8B90-C08FFB2416FF}" type="sibTrans" cxnId="{10ADA94F-03C2-44FC-95C4-632D68F3ECB9}">
      <dgm:prSet/>
      <dgm:spPr/>
      <dgm:t>
        <a:bodyPr/>
        <a:lstStyle/>
        <a:p>
          <a:endParaRPr lang="en-US"/>
        </a:p>
      </dgm:t>
    </dgm:pt>
    <dgm:pt modelId="{3D327BBB-F49D-4598-BA1E-7AA535436808}">
      <dgm:prSet phldrT="[Text]"/>
      <dgm:spPr/>
      <dgm:t>
        <a:bodyPr/>
        <a:lstStyle/>
        <a:p>
          <a:r>
            <a:rPr lang="en-US" b="0" i="0" dirty="0"/>
            <a:t>Exception indicates conditions that a reasonable application might try to catch.</a:t>
          </a:r>
          <a:endParaRPr lang="en-US" dirty="0"/>
        </a:p>
      </dgm:t>
    </dgm:pt>
    <dgm:pt modelId="{389D3088-4F01-4C84-B7B0-FFE3E8BEDA98}" type="parTrans" cxnId="{990C48F0-FE1F-4456-9EEE-31F8596C5CB5}">
      <dgm:prSet/>
      <dgm:spPr/>
      <dgm:t>
        <a:bodyPr/>
        <a:lstStyle/>
        <a:p>
          <a:endParaRPr lang="en-US"/>
        </a:p>
      </dgm:t>
    </dgm:pt>
    <dgm:pt modelId="{9DC12B98-AE92-4CAD-A95A-2EE0EF35A282}" type="sibTrans" cxnId="{990C48F0-FE1F-4456-9EEE-31F8596C5CB5}">
      <dgm:prSet/>
      <dgm:spPr/>
      <dgm:t>
        <a:bodyPr/>
        <a:lstStyle/>
        <a:p>
          <a:endParaRPr lang="en-US"/>
        </a:p>
      </dgm:t>
    </dgm:pt>
    <dgm:pt modelId="{48BE732A-B5F3-40B0-A787-9BAC44023F83}">
      <dgm:prSet phldrT="[Text]"/>
      <dgm:spPr/>
      <dgm:t>
        <a:bodyPr/>
        <a:lstStyle/>
        <a:p>
          <a:r>
            <a:rPr lang="en-US" b="0" i="0" dirty="0"/>
            <a:t>An Error indicates a serious problem that a reasonable application should not try to catch.</a:t>
          </a:r>
          <a:endParaRPr lang="en-US" dirty="0"/>
        </a:p>
      </dgm:t>
    </dgm:pt>
    <dgm:pt modelId="{42E93937-712A-4142-BB78-6EE1E73DEB73}" type="parTrans" cxnId="{11C16004-A933-47B7-AF72-C9DEBA1A46CD}">
      <dgm:prSet/>
      <dgm:spPr/>
      <dgm:t>
        <a:bodyPr/>
        <a:lstStyle/>
        <a:p>
          <a:endParaRPr lang="en-US"/>
        </a:p>
      </dgm:t>
    </dgm:pt>
    <dgm:pt modelId="{EC0C4A0A-1854-4B0A-9948-CDBC8B8C61E3}" type="sibTrans" cxnId="{11C16004-A933-47B7-AF72-C9DEBA1A46CD}">
      <dgm:prSet/>
      <dgm:spPr/>
      <dgm:t>
        <a:bodyPr/>
        <a:lstStyle/>
        <a:p>
          <a:endParaRPr lang="en-US"/>
        </a:p>
      </dgm:t>
    </dgm:pt>
    <dgm:pt modelId="{F00BE662-62B3-4EC1-83DE-D3BACFBC6BE5}">
      <dgm:prSet phldrT="[Text]"/>
      <dgm:spPr/>
      <dgm:t>
        <a:bodyPr/>
        <a:lstStyle/>
        <a:p>
          <a:pPr>
            <a:buFont typeface="Arial" panose="020B0604020202020204" pitchFamily="34" charset="0"/>
            <a:buChar char="•"/>
          </a:pPr>
          <a:r>
            <a:rPr lang="en-US" b="1" i="0" dirty="0"/>
            <a:t>Checked Exception</a:t>
          </a:r>
          <a:endParaRPr lang="en-US" b="1" dirty="0"/>
        </a:p>
      </dgm:t>
    </dgm:pt>
    <dgm:pt modelId="{A68E2160-D762-4B6D-997E-4A3369EFB07F}" type="parTrans" cxnId="{F7E51C50-2F89-41DC-8C73-CD0218E01FFF}">
      <dgm:prSet/>
      <dgm:spPr/>
      <dgm:t>
        <a:bodyPr/>
        <a:lstStyle/>
        <a:p>
          <a:endParaRPr lang="en-US"/>
        </a:p>
      </dgm:t>
    </dgm:pt>
    <dgm:pt modelId="{2F385F30-6D0F-4E4D-B84E-7E642324BF9E}" type="sibTrans" cxnId="{F7E51C50-2F89-41DC-8C73-CD0218E01FFF}">
      <dgm:prSet/>
      <dgm:spPr/>
      <dgm:t>
        <a:bodyPr/>
        <a:lstStyle/>
        <a:p>
          <a:endParaRPr lang="en-US"/>
        </a:p>
      </dgm:t>
    </dgm:pt>
    <dgm:pt modelId="{1E34678C-6F65-4EB8-BC21-390B4311B1E3}">
      <dgm:prSet phldrT="[Text]"/>
      <dgm:spPr/>
      <dgm:t>
        <a:bodyPr/>
        <a:lstStyle/>
        <a:p>
          <a:r>
            <a:rPr lang="en-US" b="1" i="0" dirty="0"/>
            <a:t>Unchecked Exception</a:t>
          </a:r>
          <a:endParaRPr lang="en-US" b="1" dirty="0"/>
        </a:p>
      </dgm:t>
    </dgm:pt>
    <dgm:pt modelId="{C70BD149-E326-46B8-8532-689704422A36}" type="parTrans" cxnId="{91E5535A-403E-42C7-BE07-F7140180D637}">
      <dgm:prSet/>
      <dgm:spPr/>
      <dgm:t>
        <a:bodyPr/>
        <a:lstStyle/>
        <a:p>
          <a:endParaRPr lang="en-US"/>
        </a:p>
      </dgm:t>
    </dgm:pt>
    <dgm:pt modelId="{6036CBBE-7C09-423A-AF40-4BE69D41CC9C}" type="sibTrans" cxnId="{91E5535A-403E-42C7-BE07-F7140180D637}">
      <dgm:prSet/>
      <dgm:spPr/>
      <dgm:t>
        <a:bodyPr/>
        <a:lstStyle/>
        <a:p>
          <a:endParaRPr lang="en-US"/>
        </a:p>
      </dgm:t>
    </dgm:pt>
    <dgm:pt modelId="{EAE1186B-2112-4B8F-BF9E-F8413AAD6947}">
      <dgm:prSet phldrT="[Text]"/>
      <dgm:spPr/>
      <dgm:t>
        <a:bodyPr/>
        <a:lstStyle/>
        <a:p>
          <a:r>
            <a:rPr lang="en-US" b="0" i="0" dirty="0"/>
            <a:t>Checked exceptions are called compile-time exceptions because these exceptions are checked at compile-time by the compiler.</a:t>
          </a:r>
          <a:endParaRPr lang="en-US" dirty="0"/>
        </a:p>
      </dgm:t>
    </dgm:pt>
    <dgm:pt modelId="{96689553-DA84-45F2-A37F-CC8ED2CD7064}" type="parTrans" cxnId="{225A59C9-C55A-4FA2-97FB-8EDB7A4B5D80}">
      <dgm:prSet/>
      <dgm:spPr/>
      <dgm:t>
        <a:bodyPr/>
        <a:lstStyle/>
        <a:p>
          <a:endParaRPr lang="en-US"/>
        </a:p>
      </dgm:t>
    </dgm:pt>
    <dgm:pt modelId="{946DC4DF-E65A-4F8A-BBAF-63EAABC55CF3}" type="sibTrans" cxnId="{225A59C9-C55A-4FA2-97FB-8EDB7A4B5D80}">
      <dgm:prSet/>
      <dgm:spPr/>
      <dgm:t>
        <a:bodyPr/>
        <a:lstStyle/>
        <a:p>
          <a:endParaRPr lang="en-US"/>
        </a:p>
      </dgm:t>
    </dgm:pt>
    <dgm:pt modelId="{B30ABFB8-44FA-4382-91D2-56AD5AE465CE}">
      <dgm:prSet phldrT="[Text]"/>
      <dgm:spPr/>
      <dgm:t>
        <a:bodyPr/>
        <a:lstStyle/>
        <a:p>
          <a:r>
            <a:rPr lang="en-US" b="0" i="0" dirty="0"/>
            <a:t>The unchecked exceptions are just opposite to the checked exceptions. The compiler will not check these exceptions at compile time. In simple words, if a program throws an unchecked exception, and even if we didn’t handle or declare it, the program will not give a compilation error.</a:t>
          </a:r>
          <a:endParaRPr lang="en-US" dirty="0"/>
        </a:p>
      </dgm:t>
    </dgm:pt>
    <dgm:pt modelId="{91DE2008-5DC7-4399-A7EF-87B564490D0C}" type="parTrans" cxnId="{5F87F7E0-025B-4AA0-B56D-E506EF427060}">
      <dgm:prSet/>
      <dgm:spPr/>
      <dgm:t>
        <a:bodyPr/>
        <a:lstStyle/>
        <a:p>
          <a:endParaRPr lang="en-US"/>
        </a:p>
      </dgm:t>
    </dgm:pt>
    <dgm:pt modelId="{4D9448F9-25E1-45A8-8987-1FCA433159CD}" type="sibTrans" cxnId="{5F87F7E0-025B-4AA0-B56D-E506EF427060}">
      <dgm:prSet/>
      <dgm:spPr/>
      <dgm:t>
        <a:bodyPr/>
        <a:lstStyle/>
        <a:p>
          <a:endParaRPr lang="en-US"/>
        </a:p>
      </dgm:t>
    </dgm:pt>
    <dgm:pt modelId="{2742A77D-32B9-467E-AF7D-A982CD0FEA0C}" type="pres">
      <dgm:prSet presAssocID="{16762F85-3EC8-4AD2-8258-AAA381128E3F}" presName="linear" presStyleCnt="0">
        <dgm:presLayoutVars>
          <dgm:animLvl val="lvl"/>
          <dgm:resizeHandles val="exact"/>
        </dgm:presLayoutVars>
      </dgm:prSet>
      <dgm:spPr/>
    </dgm:pt>
    <dgm:pt modelId="{0C29A263-8302-4CDB-8DA9-E5508F1C7E22}" type="pres">
      <dgm:prSet presAssocID="{5A3AA3A5-696F-45C2-8C97-34AA1585A823}" presName="parentText" presStyleLbl="node1" presStyleIdx="0" presStyleCnt="2">
        <dgm:presLayoutVars>
          <dgm:chMax val="0"/>
          <dgm:bulletEnabled val="1"/>
        </dgm:presLayoutVars>
      </dgm:prSet>
      <dgm:spPr/>
    </dgm:pt>
    <dgm:pt modelId="{583D63D9-8161-4874-8213-24EF2F79BCEE}" type="pres">
      <dgm:prSet presAssocID="{5A3AA3A5-696F-45C2-8C97-34AA1585A823}" presName="childText" presStyleLbl="revTx" presStyleIdx="0" presStyleCnt="2">
        <dgm:presLayoutVars>
          <dgm:bulletEnabled val="1"/>
        </dgm:presLayoutVars>
      </dgm:prSet>
      <dgm:spPr/>
    </dgm:pt>
    <dgm:pt modelId="{991E2EE6-6FAA-4DA7-8F6E-FC5071B9C394}" type="pres">
      <dgm:prSet presAssocID="{09B46019-47D9-4588-9D1D-D563790EA349}" presName="parentText" presStyleLbl="node1" presStyleIdx="1" presStyleCnt="2">
        <dgm:presLayoutVars>
          <dgm:chMax val="0"/>
          <dgm:bulletEnabled val="1"/>
        </dgm:presLayoutVars>
      </dgm:prSet>
      <dgm:spPr/>
    </dgm:pt>
    <dgm:pt modelId="{983EFD21-E66C-4F61-9CFA-38B4E44C36C6}" type="pres">
      <dgm:prSet presAssocID="{09B46019-47D9-4588-9D1D-D563790EA349}" presName="childText" presStyleLbl="revTx" presStyleIdx="1" presStyleCnt="2">
        <dgm:presLayoutVars>
          <dgm:bulletEnabled val="1"/>
        </dgm:presLayoutVars>
      </dgm:prSet>
      <dgm:spPr/>
    </dgm:pt>
  </dgm:ptLst>
  <dgm:cxnLst>
    <dgm:cxn modelId="{11C16004-A933-47B7-AF72-C9DEBA1A46CD}" srcId="{5A3AA3A5-696F-45C2-8C97-34AA1585A823}" destId="{48BE732A-B5F3-40B0-A787-9BAC44023F83}" srcOrd="0" destOrd="0" parTransId="{42E93937-712A-4142-BB78-6EE1E73DEB73}" sibTransId="{EC0C4A0A-1854-4B0A-9948-CDBC8B8C61E3}"/>
    <dgm:cxn modelId="{2EA6EA0A-FA87-416A-9BE2-EDCC1536EF8B}" type="presOf" srcId="{09B46019-47D9-4588-9D1D-D563790EA349}" destId="{991E2EE6-6FAA-4DA7-8F6E-FC5071B9C394}" srcOrd="0" destOrd="0" presId="urn:microsoft.com/office/officeart/2005/8/layout/vList2"/>
    <dgm:cxn modelId="{35A8EC34-91F3-4CF4-BB9B-90DD5504EBC3}" type="presOf" srcId="{B30ABFB8-44FA-4382-91D2-56AD5AE465CE}" destId="{983EFD21-E66C-4F61-9CFA-38B4E44C36C6}" srcOrd="0" destOrd="4" presId="urn:microsoft.com/office/officeart/2005/8/layout/vList2"/>
    <dgm:cxn modelId="{D3694336-F22F-4159-B606-ABC39B120B26}" type="presOf" srcId="{F00BE662-62B3-4EC1-83DE-D3BACFBC6BE5}" destId="{983EFD21-E66C-4F61-9CFA-38B4E44C36C6}" srcOrd="0" destOrd="1" presId="urn:microsoft.com/office/officeart/2005/8/layout/vList2"/>
    <dgm:cxn modelId="{92506362-9DE9-48CB-8E65-B69CA73C117D}" srcId="{16762F85-3EC8-4AD2-8258-AAA381128E3F}" destId="{5A3AA3A5-696F-45C2-8C97-34AA1585A823}" srcOrd="0" destOrd="0" parTransId="{B802888B-EEBA-4624-9991-D4C7A42A2414}" sibTransId="{D9F789E1-6DC4-4BA3-AE86-5EE8F7ADE117}"/>
    <dgm:cxn modelId="{10ADA94F-03C2-44FC-95C4-632D68F3ECB9}" srcId="{16762F85-3EC8-4AD2-8258-AAA381128E3F}" destId="{09B46019-47D9-4588-9D1D-D563790EA349}" srcOrd="1" destOrd="0" parTransId="{B02FD676-E0DD-47F6-93AF-5AE3FD82105E}" sibTransId="{640C3B79-A0DE-4E1D-8B90-C08FFB2416FF}"/>
    <dgm:cxn modelId="{F7E51C50-2F89-41DC-8C73-CD0218E01FFF}" srcId="{09B46019-47D9-4588-9D1D-D563790EA349}" destId="{F00BE662-62B3-4EC1-83DE-D3BACFBC6BE5}" srcOrd="1" destOrd="0" parTransId="{A68E2160-D762-4B6D-997E-4A3369EFB07F}" sibTransId="{2F385F30-6D0F-4E4D-B84E-7E642324BF9E}"/>
    <dgm:cxn modelId="{77510F55-4C3B-424D-BCF5-29957860F015}" type="presOf" srcId="{1E34678C-6F65-4EB8-BC21-390B4311B1E3}" destId="{983EFD21-E66C-4F61-9CFA-38B4E44C36C6}" srcOrd="0" destOrd="3" presId="urn:microsoft.com/office/officeart/2005/8/layout/vList2"/>
    <dgm:cxn modelId="{91E5535A-403E-42C7-BE07-F7140180D637}" srcId="{09B46019-47D9-4588-9D1D-D563790EA349}" destId="{1E34678C-6F65-4EB8-BC21-390B4311B1E3}" srcOrd="2" destOrd="0" parTransId="{C70BD149-E326-46B8-8532-689704422A36}" sibTransId="{6036CBBE-7C09-423A-AF40-4BE69D41CC9C}"/>
    <dgm:cxn modelId="{F920A0C7-AB71-4EA7-B33B-0602F3D823F6}" type="presOf" srcId="{EAE1186B-2112-4B8F-BF9E-F8413AAD6947}" destId="{983EFD21-E66C-4F61-9CFA-38B4E44C36C6}" srcOrd="0" destOrd="2" presId="urn:microsoft.com/office/officeart/2005/8/layout/vList2"/>
    <dgm:cxn modelId="{225A59C9-C55A-4FA2-97FB-8EDB7A4B5D80}" srcId="{F00BE662-62B3-4EC1-83DE-D3BACFBC6BE5}" destId="{EAE1186B-2112-4B8F-BF9E-F8413AAD6947}" srcOrd="0" destOrd="0" parTransId="{96689553-DA84-45F2-A37F-CC8ED2CD7064}" sibTransId="{946DC4DF-E65A-4F8A-BBAF-63EAABC55CF3}"/>
    <dgm:cxn modelId="{D89DC6CD-1A29-415F-B31A-59F037993982}" type="presOf" srcId="{5A3AA3A5-696F-45C2-8C97-34AA1585A823}" destId="{0C29A263-8302-4CDB-8DA9-E5508F1C7E22}" srcOrd="0" destOrd="0" presId="urn:microsoft.com/office/officeart/2005/8/layout/vList2"/>
    <dgm:cxn modelId="{FB4B3CD5-F199-4D2D-BBFF-4417317C1F46}" type="presOf" srcId="{16762F85-3EC8-4AD2-8258-AAA381128E3F}" destId="{2742A77D-32B9-467E-AF7D-A982CD0FEA0C}" srcOrd="0" destOrd="0" presId="urn:microsoft.com/office/officeart/2005/8/layout/vList2"/>
    <dgm:cxn modelId="{5F87F7E0-025B-4AA0-B56D-E506EF427060}" srcId="{1E34678C-6F65-4EB8-BC21-390B4311B1E3}" destId="{B30ABFB8-44FA-4382-91D2-56AD5AE465CE}" srcOrd="0" destOrd="0" parTransId="{91DE2008-5DC7-4399-A7EF-87B564490D0C}" sibTransId="{4D9448F9-25E1-45A8-8987-1FCA433159CD}"/>
    <dgm:cxn modelId="{990C48F0-FE1F-4456-9EEE-31F8596C5CB5}" srcId="{09B46019-47D9-4588-9D1D-D563790EA349}" destId="{3D327BBB-F49D-4598-BA1E-7AA535436808}" srcOrd="0" destOrd="0" parTransId="{389D3088-4F01-4C84-B7B0-FFE3E8BEDA98}" sibTransId="{9DC12B98-AE92-4CAD-A95A-2EE0EF35A282}"/>
    <dgm:cxn modelId="{B4D908FB-2780-44DD-B8FF-B694D1F1E848}" type="presOf" srcId="{3D327BBB-F49D-4598-BA1E-7AA535436808}" destId="{983EFD21-E66C-4F61-9CFA-38B4E44C36C6}" srcOrd="0" destOrd="0" presId="urn:microsoft.com/office/officeart/2005/8/layout/vList2"/>
    <dgm:cxn modelId="{1F85A4FD-EC6F-4FCF-851C-FE6B19A5948D}" type="presOf" srcId="{48BE732A-B5F3-40B0-A787-9BAC44023F83}" destId="{583D63D9-8161-4874-8213-24EF2F79BCEE}" srcOrd="0" destOrd="0" presId="urn:microsoft.com/office/officeart/2005/8/layout/vList2"/>
    <dgm:cxn modelId="{F29AE6DA-9C43-466F-A6ED-D580E08D83D8}" type="presParOf" srcId="{2742A77D-32B9-467E-AF7D-A982CD0FEA0C}" destId="{0C29A263-8302-4CDB-8DA9-E5508F1C7E22}" srcOrd="0" destOrd="0" presId="urn:microsoft.com/office/officeart/2005/8/layout/vList2"/>
    <dgm:cxn modelId="{DD36E60A-9E7B-433D-ACAF-C4BD4FD02AEA}" type="presParOf" srcId="{2742A77D-32B9-467E-AF7D-A982CD0FEA0C}" destId="{583D63D9-8161-4874-8213-24EF2F79BCEE}" srcOrd="1" destOrd="0" presId="urn:microsoft.com/office/officeart/2005/8/layout/vList2"/>
    <dgm:cxn modelId="{88EF5F63-E09E-4DBB-B5BE-F4E4AFEA75A6}" type="presParOf" srcId="{2742A77D-32B9-467E-AF7D-A982CD0FEA0C}" destId="{991E2EE6-6FAA-4DA7-8F6E-FC5071B9C394}" srcOrd="2" destOrd="0" presId="urn:microsoft.com/office/officeart/2005/8/layout/vList2"/>
    <dgm:cxn modelId="{218F74DB-B828-497D-B67D-45520CC80FD1}" type="presParOf" srcId="{2742A77D-32B9-467E-AF7D-A982CD0FEA0C}" destId="{983EFD21-E66C-4F61-9CFA-38B4E44C36C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AE49D1-4846-4B10-BC3D-B17D6AA07C13}"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5739E62E-8214-4FE9-8333-7D08481446F3}">
      <dgm:prSet phldrT="[Text]"/>
      <dgm:spPr/>
      <dgm:t>
        <a:bodyPr/>
        <a:lstStyle/>
        <a:p>
          <a:pPr>
            <a:lnSpc>
              <a:spcPct val="100000"/>
            </a:lnSpc>
            <a:defRPr b="1"/>
          </a:pPr>
          <a:r>
            <a:rPr lang="en-US" b="1"/>
            <a:t>Structural Design Pattern</a:t>
          </a:r>
          <a:endParaRPr lang="en-US"/>
        </a:p>
      </dgm:t>
    </dgm:pt>
    <dgm:pt modelId="{76ADEF03-050F-4EE0-B169-F7B84514B45C}" type="parTrans" cxnId="{7C297F62-3215-4748-BC4C-D727824BAA72}">
      <dgm:prSet/>
      <dgm:spPr/>
      <dgm:t>
        <a:bodyPr/>
        <a:lstStyle/>
        <a:p>
          <a:endParaRPr lang="en-US"/>
        </a:p>
      </dgm:t>
    </dgm:pt>
    <dgm:pt modelId="{9231CAC0-77CF-4E7F-9E4D-FF21A4808562}" type="sibTrans" cxnId="{7C297F62-3215-4748-BC4C-D727824BAA72}">
      <dgm:prSet/>
      <dgm:spPr/>
      <dgm:t>
        <a:bodyPr/>
        <a:lstStyle/>
        <a:p>
          <a:endParaRPr lang="en-US"/>
        </a:p>
      </dgm:t>
    </dgm:pt>
    <dgm:pt modelId="{186E12D7-EDA8-4CCD-A23D-6E5D807C9C96}">
      <dgm:prSet phldrT="[Text]"/>
      <dgm:spPr/>
      <dgm:t>
        <a:bodyPr/>
        <a:lstStyle/>
        <a:p>
          <a:pPr>
            <a:lnSpc>
              <a:spcPct val="100000"/>
            </a:lnSpc>
            <a:defRPr b="1"/>
          </a:pPr>
          <a:r>
            <a:rPr lang="en-US" b="1"/>
            <a:t>Behavioral Design Pattern</a:t>
          </a:r>
          <a:endParaRPr lang="en-US"/>
        </a:p>
      </dgm:t>
    </dgm:pt>
    <dgm:pt modelId="{D1F6DE39-BBC7-4AD1-A8C5-5CA0078E5B78}" type="parTrans" cxnId="{6EC65C22-1E29-4C71-B02A-69E548F02EDF}">
      <dgm:prSet/>
      <dgm:spPr/>
      <dgm:t>
        <a:bodyPr/>
        <a:lstStyle/>
        <a:p>
          <a:endParaRPr lang="en-US"/>
        </a:p>
      </dgm:t>
    </dgm:pt>
    <dgm:pt modelId="{4576A265-0D5E-442A-A558-DCDA492DF3BC}" type="sibTrans" cxnId="{6EC65C22-1E29-4C71-B02A-69E548F02EDF}">
      <dgm:prSet/>
      <dgm:spPr/>
      <dgm:t>
        <a:bodyPr/>
        <a:lstStyle/>
        <a:p>
          <a:endParaRPr lang="en-US"/>
        </a:p>
      </dgm:t>
    </dgm:pt>
    <dgm:pt modelId="{94DE78A5-8C31-4AF0-8787-5B4DD3B4D0A1}">
      <dgm:prSet phldrT="[Text]"/>
      <dgm:spPr/>
      <dgm:t>
        <a:bodyPr/>
        <a:lstStyle/>
        <a:p>
          <a:pPr>
            <a:lnSpc>
              <a:spcPct val="100000"/>
            </a:lnSpc>
          </a:pPr>
          <a:r>
            <a:rPr lang="en-US"/>
            <a:t>Creational design patterns are concerned with the way of creating objects. These design patterns are used when a decision must be made at the time of instantiation of a class (i.e., creating an object of a class).</a:t>
          </a:r>
        </a:p>
      </dgm:t>
    </dgm:pt>
    <dgm:pt modelId="{B92CADE0-1BB1-4BD4-A1DC-8135C8050298}" type="parTrans" cxnId="{CA06A712-2FE0-44D1-8148-AAA731745E1D}">
      <dgm:prSet/>
      <dgm:spPr/>
      <dgm:t>
        <a:bodyPr/>
        <a:lstStyle/>
        <a:p>
          <a:endParaRPr lang="en-US"/>
        </a:p>
      </dgm:t>
    </dgm:pt>
    <dgm:pt modelId="{3D8606B0-AC3D-42EF-BFDD-C902A06DC4A7}" type="sibTrans" cxnId="{CA06A712-2FE0-44D1-8148-AAA731745E1D}">
      <dgm:prSet/>
      <dgm:spPr/>
      <dgm:t>
        <a:bodyPr/>
        <a:lstStyle/>
        <a:p>
          <a:endParaRPr lang="en-US"/>
        </a:p>
      </dgm:t>
    </dgm:pt>
    <dgm:pt modelId="{42572C80-0E2F-4AC6-87C4-1F1A7A1C3D1D}">
      <dgm:prSet phldrT="[Text]"/>
      <dgm:spPr/>
      <dgm:t>
        <a:bodyPr/>
        <a:lstStyle/>
        <a:p>
          <a:pPr>
            <a:lnSpc>
              <a:spcPct val="100000"/>
            </a:lnSpc>
          </a:pPr>
          <a:r>
            <a:rPr lang="en-US"/>
            <a:t>The structural design patterns simplify the structure by identifying the relationships.</a:t>
          </a:r>
        </a:p>
      </dgm:t>
    </dgm:pt>
    <dgm:pt modelId="{F74136E0-1CAB-4A03-806C-9E2083AC270A}" type="parTrans" cxnId="{985C1FEB-E193-4DA7-A762-F4A94591D2B4}">
      <dgm:prSet/>
      <dgm:spPr/>
      <dgm:t>
        <a:bodyPr/>
        <a:lstStyle/>
        <a:p>
          <a:endParaRPr lang="en-US"/>
        </a:p>
      </dgm:t>
    </dgm:pt>
    <dgm:pt modelId="{37AF87D0-469B-41BB-AD56-2E0ECA9F519E}" type="sibTrans" cxnId="{985C1FEB-E193-4DA7-A762-F4A94591D2B4}">
      <dgm:prSet/>
      <dgm:spPr/>
      <dgm:t>
        <a:bodyPr/>
        <a:lstStyle/>
        <a:p>
          <a:endParaRPr lang="en-US"/>
        </a:p>
      </dgm:t>
    </dgm:pt>
    <dgm:pt modelId="{E43D3BFD-0E1C-404C-9D83-D3398A35C2F1}">
      <dgm:prSet/>
      <dgm:spPr/>
      <dgm:t>
        <a:bodyPr/>
        <a:lstStyle/>
        <a:p>
          <a:pPr>
            <a:lnSpc>
              <a:spcPct val="100000"/>
            </a:lnSpc>
          </a:pPr>
          <a:r>
            <a:rPr lang="en-US"/>
            <a:t>These patterns focus on, how the classes inherit from each other and how they are composed from other classes.</a:t>
          </a:r>
        </a:p>
      </dgm:t>
    </dgm:pt>
    <dgm:pt modelId="{9DCB14DB-699D-4FF9-B5E8-FE4F46150E51}" type="parTrans" cxnId="{662D6740-9ABA-4EEE-BADE-A8951E5AB0E5}">
      <dgm:prSet/>
      <dgm:spPr/>
      <dgm:t>
        <a:bodyPr/>
        <a:lstStyle/>
        <a:p>
          <a:endParaRPr lang="en-US"/>
        </a:p>
      </dgm:t>
    </dgm:pt>
    <dgm:pt modelId="{A1B2E511-4E34-4DED-AFDC-32FEBBA8DFCA}" type="sibTrans" cxnId="{662D6740-9ABA-4EEE-BADE-A8951E5AB0E5}">
      <dgm:prSet/>
      <dgm:spPr/>
      <dgm:t>
        <a:bodyPr/>
        <a:lstStyle/>
        <a:p>
          <a:endParaRPr lang="en-US"/>
        </a:p>
      </dgm:t>
    </dgm:pt>
    <dgm:pt modelId="{965B2B30-51B7-42D6-B38F-F1865BE43958}">
      <dgm:prSet phldrT="[Text]"/>
      <dgm:spPr/>
      <dgm:t>
        <a:bodyPr/>
        <a:lstStyle/>
        <a:p>
          <a:pPr>
            <a:lnSpc>
              <a:spcPct val="100000"/>
            </a:lnSpc>
          </a:pPr>
          <a:r>
            <a:rPr lang="en-US"/>
            <a:t>the interaction between the objects should be in such a way that they can easily talk to each other and still should be loosely coupled.</a:t>
          </a:r>
        </a:p>
      </dgm:t>
    </dgm:pt>
    <dgm:pt modelId="{B3BBE019-520E-467D-BCC1-7888DDF38A13}" type="parTrans" cxnId="{036ABE16-DA74-4556-B9D2-70904A287CBA}">
      <dgm:prSet/>
      <dgm:spPr/>
      <dgm:t>
        <a:bodyPr/>
        <a:lstStyle/>
        <a:p>
          <a:endParaRPr lang="en-US"/>
        </a:p>
      </dgm:t>
    </dgm:pt>
    <dgm:pt modelId="{502992D0-685B-4EB3-8EF8-13E70019AD48}" type="sibTrans" cxnId="{036ABE16-DA74-4556-B9D2-70904A287CBA}">
      <dgm:prSet/>
      <dgm:spPr/>
      <dgm:t>
        <a:bodyPr/>
        <a:lstStyle/>
        <a:p>
          <a:endParaRPr lang="en-US"/>
        </a:p>
      </dgm:t>
    </dgm:pt>
    <dgm:pt modelId="{AA77F0E5-A701-486A-892A-F305993051D4}">
      <dgm:prSet/>
      <dgm:spPr/>
      <dgm:t>
        <a:bodyPr/>
        <a:lstStyle/>
        <a:p>
          <a:pPr>
            <a:lnSpc>
              <a:spcPct val="100000"/>
            </a:lnSpc>
          </a:pPr>
          <a:r>
            <a:rPr lang="en-US"/>
            <a:t>That means the implementation and the client should be loosely coupled in order to avoid hard coding and dependencies.</a:t>
          </a:r>
        </a:p>
      </dgm:t>
    </dgm:pt>
    <dgm:pt modelId="{3E690709-42E9-4CD7-A6F1-B186724EFC56}" type="parTrans" cxnId="{9591C9A5-F3A8-4D15-A2D9-54CFCF1B2DD3}">
      <dgm:prSet/>
      <dgm:spPr/>
      <dgm:t>
        <a:bodyPr/>
        <a:lstStyle/>
        <a:p>
          <a:endParaRPr lang="en-US"/>
        </a:p>
      </dgm:t>
    </dgm:pt>
    <dgm:pt modelId="{D09F8BC8-03C4-4915-900B-2F15A12B001E}" type="sibTrans" cxnId="{9591C9A5-F3A8-4D15-A2D9-54CFCF1B2DD3}">
      <dgm:prSet/>
      <dgm:spPr/>
      <dgm:t>
        <a:bodyPr/>
        <a:lstStyle/>
        <a:p>
          <a:endParaRPr lang="en-US"/>
        </a:p>
      </dgm:t>
    </dgm:pt>
    <dgm:pt modelId="{04E1AC8E-31DD-47AB-BF38-D78B9FC3F207}">
      <dgm:prSet phldrT="[Text]"/>
      <dgm:spPr/>
      <dgm:t>
        <a:bodyPr/>
        <a:lstStyle/>
        <a:p>
          <a:pPr>
            <a:lnSpc>
              <a:spcPct val="100000"/>
            </a:lnSpc>
            <a:defRPr b="1"/>
          </a:pPr>
          <a:r>
            <a:rPr lang="en-US" b="1" dirty="0"/>
            <a:t>Creational Design Pattern</a:t>
          </a:r>
          <a:endParaRPr lang="en-US" dirty="0"/>
        </a:p>
      </dgm:t>
    </dgm:pt>
    <dgm:pt modelId="{E7ED7BCB-4B84-4031-A572-D70FDB6C157D}" type="parTrans" cxnId="{896E9D09-A5E5-4B98-B8AF-5895C690D941}">
      <dgm:prSet/>
      <dgm:spPr/>
      <dgm:t>
        <a:bodyPr/>
        <a:lstStyle/>
        <a:p>
          <a:endParaRPr lang="en-US"/>
        </a:p>
      </dgm:t>
    </dgm:pt>
    <dgm:pt modelId="{C653CA59-5F59-44CA-A796-10466BD53825}" type="sibTrans" cxnId="{896E9D09-A5E5-4B98-B8AF-5895C690D941}">
      <dgm:prSet/>
      <dgm:spPr/>
      <dgm:t>
        <a:bodyPr/>
        <a:lstStyle/>
        <a:p>
          <a:endParaRPr lang="en-US"/>
        </a:p>
      </dgm:t>
    </dgm:pt>
    <dgm:pt modelId="{6A647C2C-02FC-4731-90C6-7C31505996CB}">
      <dgm:prSet/>
      <dgm:spPr/>
      <dgm:t>
        <a:bodyPr/>
        <a:lstStyle/>
        <a:p>
          <a:pPr>
            <a:lnSpc>
              <a:spcPct val="100000"/>
            </a:lnSpc>
            <a:defRPr b="1"/>
          </a:pPr>
          <a:r>
            <a:rPr lang="en-US"/>
            <a:t>Advantages</a:t>
          </a:r>
        </a:p>
      </dgm:t>
    </dgm:pt>
    <dgm:pt modelId="{813E4A65-DAC8-4889-A965-F86A15C0E47A}" type="parTrans" cxnId="{A5D0F5BC-BD60-42D0-952A-CB6C265A4450}">
      <dgm:prSet/>
      <dgm:spPr/>
      <dgm:t>
        <a:bodyPr/>
        <a:lstStyle/>
        <a:p>
          <a:endParaRPr lang="en-US"/>
        </a:p>
      </dgm:t>
    </dgm:pt>
    <dgm:pt modelId="{4E6A228E-F8E4-40DD-BBEC-99750F45916A}" type="sibTrans" cxnId="{A5D0F5BC-BD60-42D0-952A-CB6C265A4450}">
      <dgm:prSet/>
      <dgm:spPr/>
      <dgm:t>
        <a:bodyPr/>
        <a:lstStyle/>
        <a:p>
          <a:endParaRPr lang="en-US"/>
        </a:p>
      </dgm:t>
    </dgm:pt>
    <dgm:pt modelId="{88FEFEEC-6806-4E88-8BAE-2AFA0EA0E994}">
      <dgm:prSet/>
      <dgm:spPr/>
      <dgm:t>
        <a:bodyPr/>
        <a:lstStyle/>
        <a:p>
          <a:pPr>
            <a:lnSpc>
              <a:spcPct val="100000"/>
            </a:lnSpc>
          </a:pPr>
          <a:r>
            <a:rPr lang="en-US"/>
            <a:t>They are reusable in multiple projects.</a:t>
          </a:r>
        </a:p>
      </dgm:t>
    </dgm:pt>
    <dgm:pt modelId="{D48AD8E3-3C3C-4C25-90AC-9562D1F9DEFE}" type="parTrans" cxnId="{DF412F31-8E21-4CA1-83AD-4EE11F690A26}">
      <dgm:prSet/>
      <dgm:spPr/>
      <dgm:t>
        <a:bodyPr/>
        <a:lstStyle/>
        <a:p>
          <a:endParaRPr lang="en-US"/>
        </a:p>
      </dgm:t>
    </dgm:pt>
    <dgm:pt modelId="{993A2ED7-0AEC-4ED0-96E4-6407D2E37599}" type="sibTrans" cxnId="{DF412F31-8E21-4CA1-83AD-4EE11F690A26}">
      <dgm:prSet/>
      <dgm:spPr/>
      <dgm:t>
        <a:bodyPr/>
        <a:lstStyle/>
        <a:p>
          <a:endParaRPr lang="en-US"/>
        </a:p>
      </dgm:t>
    </dgm:pt>
    <dgm:pt modelId="{BEF6BED3-D5B2-4E76-8603-9937876D3900}">
      <dgm:prSet/>
      <dgm:spPr/>
      <dgm:t>
        <a:bodyPr/>
        <a:lstStyle/>
        <a:p>
          <a:pPr>
            <a:lnSpc>
              <a:spcPct val="100000"/>
            </a:lnSpc>
          </a:pPr>
          <a:r>
            <a:rPr lang="en-US" dirty="0"/>
            <a:t>They provide the solutions that help to define the system architecture.</a:t>
          </a:r>
        </a:p>
      </dgm:t>
    </dgm:pt>
    <dgm:pt modelId="{295CB8F0-6DCA-4803-A7A3-9A524334A7FC}" type="parTrans" cxnId="{FE368D02-32D4-42E3-8BEE-644395C87F07}">
      <dgm:prSet/>
      <dgm:spPr/>
      <dgm:t>
        <a:bodyPr/>
        <a:lstStyle/>
        <a:p>
          <a:endParaRPr lang="en-US"/>
        </a:p>
      </dgm:t>
    </dgm:pt>
    <dgm:pt modelId="{82404679-1363-402E-B04D-0542DE6A1E60}" type="sibTrans" cxnId="{FE368D02-32D4-42E3-8BEE-644395C87F07}">
      <dgm:prSet/>
      <dgm:spPr/>
      <dgm:t>
        <a:bodyPr/>
        <a:lstStyle/>
        <a:p>
          <a:endParaRPr lang="en-US"/>
        </a:p>
      </dgm:t>
    </dgm:pt>
    <dgm:pt modelId="{33FC57E6-0116-4EC1-ADC6-E0A8E4C1D708}">
      <dgm:prSet/>
      <dgm:spPr/>
      <dgm:t>
        <a:bodyPr/>
        <a:lstStyle/>
        <a:p>
          <a:pPr>
            <a:lnSpc>
              <a:spcPct val="100000"/>
            </a:lnSpc>
          </a:pPr>
          <a:r>
            <a:rPr lang="en-US"/>
            <a:t>They capture the software engineering experiences.</a:t>
          </a:r>
        </a:p>
      </dgm:t>
    </dgm:pt>
    <dgm:pt modelId="{5D6CD0E2-0564-44E8-B2F5-89DD34B17D93}" type="parTrans" cxnId="{B032F372-D8E8-4D78-AFB3-414B4BD9FABD}">
      <dgm:prSet/>
      <dgm:spPr/>
      <dgm:t>
        <a:bodyPr/>
        <a:lstStyle/>
        <a:p>
          <a:endParaRPr lang="en-US"/>
        </a:p>
      </dgm:t>
    </dgm:pt>
    <dgm:pt modelId="{F23EE1D7-26AA-45F7-895C-B3B863AA057D}" type="sibTrans" cxnId="{B032F372-D8E8-4D78-AFB3-414B4BD9FABD}">
      <dgm:prSet/>
      <dgm:spPr/>
      <dgm:t>
        <a:bodyPr/>
        <a:lstStyle/>
        <a:p>
          <a:endParaRPr lang="en-US"/>
        </a:p>
      </dgm:t>
    </dgm:pt>
    <dgm:pt modelId="{AD385513-B7D1-466E-9E1C-4CE8F5CB428F}">
      <dgm:prSet/>
      <dgm:spPr/>
      <dgm:t>
        <a:bodyPr/>
        <a:lstStyle/>
        <a:p>
          <a:pPr>
            <a:lnSpc>
              <a:spcPct val="100000"/>
            </a:lnSpc>
          </a:pPr>
          <a:r>
            <a:rPr lang="en-US"/>
            <a:t>They provide transparency to the design of an application.</a:t>
          </a:r>
        </a:p>
      </dgm:t>
    </dgm:pt>
    <dgm:pt modelId="{728A52A0-E563-4292-9FC5-6BE16979BE8A}" type="parTrans" cxnId="{D075E233-9E07-402A-96A7-AC1BF260410D}">
      <dgm:prSet/>
      <dgm:spPr/>
      <dgm:t>
        <a:bodyPr/>
        <a:lstStyle/>
        <a:p>
          <a:endParaRPr lang="en-US"/>
        </a:p>
      </dgm:t>
    </dgm:pt>
    <dgm:pt modelId="{1B6727BE-9490-4657-824D-2D8FB9B98469}" type="sibTrans" cxnId="{D075E233-9E07-402A-96A7-AC1BF260410D}">
      <dgm:prSet/>
      <dgm:spPr/>
      <dgm:t>
        <a:bodyPr/>
        <a:lstStyle/>
        <a:p>
          <a:endParaRPr lang="en-US"/>
        </a:p>
      </dgm:t>
    </dgm:pt>
    <dgm:pt modelId="{6C8207CD-88D9-4F86-8CC9-53EF68D0FD93}">
      <dgm:prSet/>
      <dgm:spPr/>
      <dgm:t>
        <a:bodyPr/>
        <a:lstStyle/>
        <a:p>
          <a:pPr>
            <a:lnSpc>
              <a:spcPct val="100000"/>
            </a:lnSpc>
          </a:pPr>
          <a:r>
            <a:rPr lang="en-US" dirty="0"/>
            <a:t>They are well-proved and testified solutions since they have been built upon the knowledge and experience of expert software developers.</a:t>
          </a:r>
        </a:p>
      </dgm:t>
    </dgm:pt>
    <dgm:pt modelId="{B03D1A1D-1A31-44D8-925D-B9C0DD22F952}" type="parTrans" cxnId="{419B0D64-CDA7-4248-A275-7D52B4BD2780}">
      <dgm:prSet/>
      <dgm:spPr/>
      <dgm:t>
        <a:bodyPr/>
        <a:lstStyle/>
        <a:p>
          <a:endParaRPr lang="en-US"/>
        </a:p>
      </dgm:t>
    </dgm:pt>
    <dgm:pt modelId="{64401BFA-A65F-400F-BC4D-B7F4E5A89CD5}" type="sibTrans" cxnId="{419B0D64-CDA7-4248-A275-7D52B4BD2780}">
      <dgm:prSet/>
      <dgm:spPr/>
      <dgm:t>
        <a:bodyPr/>
        <a:lstStyle/>
        <a:p>
          <a:endParaRPr lang="en-US"/>
        </a:p>
      </dgm:t>
    </dgm:pt>
    <dgm:pt modelId="{2F6C1188-4979-4BB3-91FB-139C2FD9BC54}" type="pres">
      <dgm:prSet presAssocID="{DAAE49D1-4846-4B10-BC3D-B17D6AA07C13}" presName="root" presStyleCnt="0">
        <dgm:presLayoutVars>
          <dgm:dir/>
          <dgm:resizeHandles val="exact"/>
        </dgm:presLayoutVars>
      </dgm:prSet>
      <dgm:spPr/>
    </dgm:pt>
    <dgm:pt modelId="{51A78D7B-FE91-45C8-93F0-35AE52FD9969}" type="pres">
      <dgm:prSet presAssocID="{04E1AC8E-31DD-47AB-BF38-D78B9FC3F207}" presName="compNode" presStyleCnt="0"/>
      <dgm:spPr/>
    </dgm:pt>
    <dgm:pt modelId="{C1CE79B6-D19F-4318-AE5A-F8EDAD711D67}" type="pres">
      <dgm:prSet presAssocID="{04E1AC8E-31DD-47AB-BF38-D78B9FC3F2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E8DD6E31-9D20-4A88-9AD7-7994903A1C32}" type="pres">
      <dgm:prSet presAssocID="{04E1AC8E-31DD-47AB-BF38-D78B9FC3F207}" presName="iconSpace" presStyleCnt="0"/>
      <dgm:spPr/>
    </dgm:pt>
    <dgm:pt modelId="{5481F63B-2C2B-44FE-954C-29406C85D4B3}" type="pres">
      <dgm:prSet presAssocID="{04E1AC8E-31DD-47AB-BF38-D78B9FC3F207}" presName="parTx" presStyleLbl="revTx" presStyleIdx="0" presStyleCnt="8">
        <dgm:presLayoutVars>
          <dgm:chMax val="0"/>
          <dgm:chPref val="0"/>
        </dgm:presLayoutVars>
      </dgm:prSet>
      <dgm:spPr/>
    </dgm:pt>
    <dgm:pt modelId="{B6797237-A481-44D1-BBE9-C050897150A4}" type="pres">
      <dgm:prSet presAssocID="{04E1AC8E-31DD-47AB-BF38-D78B9FC3F207}" presName="txSpace" presStyleCnt="0"/>
      <dgm:spPr/>
    </dgm:pt>
    <dgm:pt modelId="{BBED7C27-7DF2-4183-BF15-2807908786BF}" type="pres">
      <dgm:prSet presAssocID="{04E1AC8E-31DD-47AB-BF38-D78B9FC3F207}" presName="desTx" presStyleLbl="revTx" presStyleIdx="1" presStyleCnt="8">
        <dgm:presLayoutVars/>
      </dgm:prSet>
      <dgm:spPr/>
    </dgm:pt>
    <dgm:pt modelId="{510AFD87-2EFC-430F-AD13-55A8AF94F687}" type="pres">
      <dgm:prSet presAssocID="{C653CA59-5F59-44CA-A796-10466BD53825}" presName="sibTrans" presStyleCnt="0"/>
      <dgm:spPr/>
    </dgm:pt>
    <dgm:pt modelId="{2C0B00DF-244C-4EB5-8712-406CAB7D0B58}" type="pres">
      <dgm:prSet presAssocID="{5739E62E-8214-4FE9-8333-7D08481446F3}" presName="compNode" presStyleCnt="0"/>
      <dgm:spPr/>
    </dgm:pt>
    <dgm:pt modelId="{67CC3524-3AB1-4053-A1E8-6CE93EFD763A}" type="pres">
      <dgm:prSet presAssocID="{5739E62E-8214-4FE9-8333-7D08481446F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F9701870-EADA-4712-A20C-0FE7F02CCFC7}" type="pres">
      <dgm:prSet presAssocID="{5739E62E-8214-4FE9-8333-7D08481446F3}" presName="iconSpace" presStyleCnt="0"/>
      <dgm:spPr/>
    </dgm:pt>
    <dgm:pt modelId="{C5042C8B-B6BB-484F-A1C2-98164D26EF94}" type="pres">
      <dgm:prSet presAssocID="{5739E62E-8214-4FE9-8333-7D08481446F3}" presName="parTx" presStyleLbl="revTx" presStyleIdx="2" presStyleCnt="8">
        <dgm:presLayoutVars>
          <dgm:chMax val="0"/>
          <dgm:chPref val="0"/>
        </dgm:presLayoutVars>
      </dgm:prSet>
      <dgm:spPr/>
    </dgm:pt>
    <dgm:pt modelId="{55B8F2CC-D797-4433-9009-FD01F6F91D6E}" type="pres">
      <dgm:prSet presAssocID="{5739E62E-8214-4FE9-8333-7D08481446F3}" presName="txSpace" presStyleCnt="0"/>
      <dgm:spPr/>
    </dgm:pt>
    <dgm:pt modelId="{AAD3B450-CDF6-45B7-9736-DC38B29A8FF7}" type="pres">
      <dgm:prSet presAssocID="{5739E62E-8214-4FE9-8333-7D08481446F3}" presName="desTx" presStyleLbl="revTx" presStyleIdx="3" presStyleCnt="8">
        <dgm:presLayoutVars/>
      </dgm:prSet>
      <dgm:spPr/>
    </dgm:pt>
    <dgm:pt modelId="{3154F760-0580-46F7-8672-77144C6B5568}" type="pres">
      <dgm:prSet presAssocID="{9231CAC0-77CF-4E7F-9E4D-FF21A4808562}" presName="sibTrans" presStyleCnt="0"/>
      <dgm:spPr/>
    </dgm:pt>
    <dgm:pt modelId="{F3F38444-1A25-4A5C-BEDD-879AC8B47751}" type="pres">
      <dgm:prSet presAssocID="{186E12D7-EDA8-4CCD-A23D-6E5D807C9C96}" presName="compNode" presStyleCnt="0"/>
      <dgm:spPr/>
    </dgm:pt>
    <dgm:pt modelId="{4EBBF8E2-0859-49AB-A315-30303DF581D3}" type="pres">
      <dgm:prSet presAssocID="{186E12D7-EDA8-4CCD-A23D-6E5D807C9C9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3BBBD78E-CF85-4832-869A-CB160F398430}" type="pres">
      <dgm:prSet presAssocID="{186E12D7-EDA8-4CCD-A23D-6E5D807C9C96}" presName="iconSpace" presStyleCnt="0"/>
      <dgm:spPr/>
    </dgm:pt>
    <dgm:pt modelId="{7076A3F4-6F77-4E95-9262-0C7B9030F15A}" type="pres">
      <dgm:prSet presAssocID="{186E12D7-EDA8-4CCD-A23D-6E5D807C9C96}" presName="parTx" presStyleLbl="revTx" presStyleIdx="4" presStyleCnt="8">
        <dgm:presLayoutVars>
          <dgm:chMax val="0"/>
          <dgm:chPref val="0"/>
        </dgm:presLayoutVars>
      </dgm:prSet>
      <dgm:spPr/>
    </dgm:pt>
    <dgm:pt modelId="{E03816CD-123E-46EE-A655-2D385F3B26D8}" type="pres">
      <dgm:prSet presAssocID="{186E12D7-EDA8-4CCD-A23D-6E5D807C9C96}" presName="txSpace" presStyleCnt="0"/>
      <dgm:spPr/>
    </dgm:pt>
    <dgm:pt modelId="{E9630705-D7D4-48EE-B736-251C69514BB1}" type="pres">
      <dgm:prSet presAssocID="{186E12D7-EDA8-4CCD-A23D-6E5D807C9C96}" presName="desTx" presStyleLbl="revTx" presStyleIdx="5" presStyleCnt="8">
        <dgm:presLayoutVars/>
      </dgm:prSet>
      <dgm:spPr/>
    </dgm:pt>
    <dgm:pt modelId="{951B50CB-EDE3-4EDF-B77A-0AB5BEB73077}" type="pres">
      <dgm:prSet presAssocID="{4576A265-0D5E-442A-A558-DCDA492DF3BC}" presName="sibTrans" presStyleCnt="0"/>
      <dgm:spPr/>
    </dgm:pt>
    <dgm:pt modelId="{4F10E99F-7B65-4A21-B385-6567DD297CB4}" type="pres">
      <dgm:prSet presAssocID="{6A647C2C-02FC-4731-90C6-7C31505996CB}" presName="compNode" presStyleCnt="0"/>
      <dgm:spPr/>
    </dgm:pt>
    <dgm:pt modelId="{EDA864B0-8428-4441-BB50-F105E525B007}" type="pres">
      <dgm:prSet presAssocID="{6A647C2C-02FC-4731-90C6-7C31505996C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150D037B-D525-4876-A056-8F60BF4C0951}" type="pres">
      <dgm:prSet presAssocID="{6A647C2C-02FC-4731-90C6-7C31505996CB}" presName="iconSpace" presStyleCnt="0"/>
      <dgm:spPr/>
    </dgm:pt>
    <dgm:pt modelId="{45194218-979E-4A0A-A0B0-4F3704BDF1C0}" type="pres">
      <dgm:prSet presAssocID="{6A647C2C-02FC-4731-90C6-7C31505996CB}" presName="parTx" presStyleLbl="revTx" presStyleIdx="6" presStyleCnt="8">
        <dgm:presLayoutVars>
          <dgm:chMax val="0"/>
          <dgm:chPref val="0"/>
        </dgm:presLayoutVars>
      </dgm:prSet>
      <dgm:spPr/>
    </dgm:pt>
    <dgm:pt modelId="{52C917C1-F4D5-4295-BCD3-63A6A07595A3}" type="pres">
      <dgm:prSet presAssocID="{6A647C2C-02FC-4731-90C6-7C31505996CB}" presName="txSpace" presStyleCnt="0"/>
      <dgm:spPr/>
    </dgm:pt>
    <dgm:pt modelId="{E80CB37D-CCB4-4261-B785-5CE08EEFDAF6}" type="pres">
      <dgm:prSet presAssocID="{6A647C2C-02FC-4731-90C6-7C31505996CB}" presName="desTx" presStyleLbl="revTx" presStyleIdx="7" presStyleCnt="8">
        <dgm:presLayoutVars/>
      </dgm:prSet>
      <dgm:spPr/>
    </dgm:pt>
  </dgm:ptLst>
  <dgm:cxnLst>
    <dgm:cxn modelId="{FE368D02-32D4-42E3-8BEE-644395C87F07}" srcId="{6A647C2C-02FC-4731-90C6-7C31505996CB}" destId="{BEF6BED3-D5B2-4E76-8603-9937876D3900}" srcOrd="1" destOrd="0" parTransId="{295CB8F0-6DCA-4803-A7A3-9A524334A7FC}" sibTransId="{82404679-1363-402E-B04D-0542DE6A1E60}"/>
    <dgm:cxn modelId="{896E9D09-A5E5-4B98-B8AF-5895C690D941}" srcId="{DAAE49D1-4846-4B10-BC3D-B17D6AA07C13}" destId="{04E1AC8E-31DD-47AB-BF38-D78B9FC3F207}" srcOrd="0" destOrd="0" parTransId="{E7ED7BCB-4B84-4031-A572-D70FDB6C157D}" sibTransId="{C653CA59-5F59-44CA-A796-10466BD53825}"/>
    <dgm:cxn modelId="{CA06A712-2FE0-44D1-8148-AAA731745E1D}" srcId="{04E1AC8E-31DD-47AB-BF38-D78B9FC3F207}" destId="{94DE78A5-8C31-4AF0-8787-5B4DD3B4D0A1}" srcOrd="0" destOrd="0" parTransId="{B92CADE0-1BB1-4BD4-A1DC-8135C8050298}" sibTransId="{3D8606B0-AC3D-42EF-BFDD-C902A06DC4A7}"/>
    <dgm:cxn modelId="{41A89D14-F9BB-4038-A583-83D72494B2C9}" type="presOf" srcId="{E43D3BFD-0E1C-404C-9D83-D3398A35C2F1}" destId="{AAD3B450-CDF6-45B7-9736-DC38B29A8FF7}" srcOrd="0" destOrd="1" presId="urn:microsoft.com/office/officeart/2018/2/layout/IconLabelDescriptionList"/>
    <dgm:cxn modelId="{036ABE16-DA74-4556-B9D2-70904A287CBA}" srcId="{186E12D7-EDA8-4CCD-A23D-6E5D807C9C96}" destId="{965B2B30-51B7-42D6-B38F-F1865BE43958}" srcOrd="0" destOrd="0" parTransId="{B3BBE019-520E-467D-BCC1-7888DDF38A13}" sibTransId="{502992D0-685B-4EB3-8EF8-13E70019AD48}"/>
    <dgm:cxn modelId="{6EC65C22-1E29-4C71-B02A-69E548F02EDF}" srcId="{DAAE49D1-4846-4B10-BC3D-B17D6AA07C13}" destId="{186E12D7-EDA8-4CCD-A23D-6E5D807C9C96}" srcOrd="2" destOrd="0" parTransId="{D1F6DE39-BBC7-4AD1-A8C5-5CA0078E5B78}" sibTransId="{4576A265-0D5E-442A-A558-DCDA492DF3BC}"/>
    <dgm:cxn modelId="{ACF8762C-67AD-4CAD-AF06-985B631DB8F3}" type="presOf" srcId="{AA77F0E5-A701-486A-892A-F305993051D4}" destId="{E9630705-D7D4-48EE-B736-251C69514BB1}" srcOrd="0" destOrd="1" presId="urn:microsoft.com/office/officeart/2018/2/layout/IconLabelDescriptionList"/>
    <dgm:cxn modelId="{DF412F31-8E21-4CA1-83AD-4EE11F690A26}" srcId="{6A647C2C-02FC-4731-90C6-7C31505996CB}" destId="{88FEFEEC-6806-4E88-8BAE-2AFA0EA0E994}" srcOrd="0" destOrd="0" parTransId="{D48AD8E3-3C3C-4C25-90AC-9562D1F9DEFE}" sibTransId="{993A2ED7-0AEC-4ED0-96E4-6407D2E37599}"/>
    <dgm:cxn modelId="{D075E233-9E07-402A-96A7-AC1BF260410D}" srcId="{6A647C2C-02FC-4731-90C6-7C31505996CB}" destId="{AD385513-B7D1-466E-9E1C-4CE8F5CB428F}" srcOrd="3" destOrd="0" parTransId="{728A52A0-E563-4292-9FC5-6BE16979BE8A}" sibTransId="{1B6727BE-9490-4657-824D-2D8FB9B98469}"/>
    <dgm:cxn modelId="{662D6740-9ABA-4EEE-BADE-A8951E5AB0E5}" srcId="{5739E62E-8214-4FE9-8333-7D08481446F3}" destId="{E43D3BFD-0E1C-404C-9D83-D3398A35C2F1}" srcOrd="1" destOrd="0" parTransId="{9DCB14DB-699D-4FF9-B5E8-FE4F46150E51}" sibTransId="{A1B2E511-4E34-4DED-AFDC-32FEBBA8DFCA}"/>
    <dgm:cxn modelId="{7C297F62-3215-4748-BC4C-D727824BAA72}" srcId="{DAAE49D1-4846-4B10-BC3D-B17D6AA07C13}" destId="{5739E62E-8214-4FE9-8333-7D08481446F3}" srcOrd="1" destOrd="0" parTransId="{76ADEF03-050F-4EE0-B169-F7B84514B45C}" sibTransId="{9231CAC0-77CF-4E7F-9E4D-FF21A4808562}"/>
    <dgm:cxn modelId="{419B0D64-CDA7-4248-A275-7D52B4BD2780}" srcId="{6A647C2C-02FC-4731-90C6-7C31505996CB}" destId="{6C8207CD-88D9-4F86-8CC9-53EF68D0FD93}" srcOrd="4" destOrd="0" parTransId="{B03D1A1D-1A31-44D8-925D-B9C0DD22F952}" sibTransId="{64401BFA-A65F-400F-BC4D-B7F4E5A89CD5}"/>
    <dgm:cxn modelId="{EA95C34F-BF63-4CBC-9882-5F8FD837FAC1}" type="presOf" srcId="{88FEFEEC-6806-4E88-8BAE-2AFA0EA0E994}" destId="{E80CB37D-CCB4-4261-B785-5CE08EEFDAF6}" srcOrd="0" destOrd="0" presId="urn:microsoft.com/office/officeart/2018/2/layout/IconLabelDescriptionList"/>
    <dgm:cxn modelId="{F21B7472-7480-4816-8028-2BBC4A39627C}" type="presOf" srcId="{04E1AC8E-31DD-47AB-BF38-D78B9FC3F207}" destId="{5481F63B-2C2B-44FE-954C-29406C85D4B3}" srcOrd="0" destOrd="0" presId="urn:microsoft.com/office/officeart/2018/2/layout/IconLabelDescriptionList"/>
    <dgm:cxn modelId="{B032F372-D8E8-4D78-AFB3-414B4BD9FABD}" srcId="{6A647C2C-02FC-4731-90C6-7C31505996CB}" destId="{33FC57E6-0116-4EC1-ADC6-E0A8E4C1D708}" srcOrd="2" destOrd="0" parTransId="{5D6CD0E2-0564-44E8-B2F5-89DD34B17D93}" sibTransId="{F23EE1D7-26AA-45F7-895C-B3B863AA057D}"/>
    <dgm:cxn modelId="{6D2E1554-C0D8-4FAF-9A07-DD9948BA04E7}" type="presOf" srcId="{DAAE49D1-4846-4B10-BC3D-B17D6AA07C13}" destId="{2F6C1188-4979-4BB3-91FB-139C2FD9BC54}" srcOrd="0" destOrd="0" presId="urn:microsoft.com/office/officeart/2018/2/layout/IconLabelDescriptionList"/>
    <dgm:cxn modelId="{69E32479-A2F1-4E4D-B9BD-21DD5453A314}" type="presOf" srcId="{AD385513-B7D1-466E-9E1C-4CE8F5CB428F}" destId="{E80CB37D-CCB4-4261-B785-5CE08EEFDAF6}" srcOrd="0" destOrd="3" presId="urn:microsoft.com/office/officeart/2018/2/layout/IconLabelDescriptionList"/>
    <dgm:cxn modelId="{92EEEF7F-90C8-4B2D-87C0-4E4B1F8D871B}" type="presOf" srcId="{BEF6BED3-D5B2-4E76-8603-9937876D3900}" destId="{E80CB37D-CCB4-4261-B785-5CE08EEFDAF6}" srcOrd="0" destOrd="1" presId="urn:microsoft.com/office/officeart/2018/2/layout/IconLabelDescriptionList"/>
    <dgm:cxn modelId="{01B04D88-60E0-47DA-B72F-6E978DC9E46F}" type="presOf" srcId="{5739E62E-8214-4FE9-8333-7D08481446F3}" destId="{C5042C8B-B6BB-484F-A1C2-98164D26EF94}" srcOrd="0" destOrd="0" presId="urn:microsoft.com/office/officeart/2018/2/layout/IconLabelDescriptionList"/>
    <dgm:cxn modelId="{06623394-7C33-41D8-A389-91CF6DDCC798}" type="presOf" srcId="{6C8207CD-88D9-4F86-8CC9-53EF68D0FD93}" destId="{E80CB37D-CCB4-4261-B785-5CE08EEFDAF6}" srcOrd="0" destOrd="4" presId="urn:microsoft.com/office/officeart/2018/2/layout/IconLabelDescriptionList"/>
    <dgm:cxn modelId="{453D179B-2D35-406B-94B4-67169A6B5C18}" type="presOf" srcId="{94DE78A5-8C31-4AF0-8787-5B4DD3B4D0A1}" destId="{BBED7C27-7DF2-4183-BF15-2807908786BF}" srcOrd="0" destOrd="0" presId="urn:microsoft.com/office/officeart/2018/2/layout/IconLabelDescriptionList"/>
    <dgm:cxn modelId="{9591C9A5-F3A8-4D15-A2D9-54CFCF1B2DD3}" srcId="{186E12D7-EDA8-4CCD-A23D-6E5D807C9C96}" destId="{AA77F0E5-A701-486A-892A-F305993051D4}" srcOrd="1" destOrd="0" parTransId="{3E690709-42E9-4CD7-A6F1-B186724EFC56}" sibTransId="{D09F8BC8-03C4-4915-900B-2F15A12B001E}"/>
    <dgm:cxn modelId="{D1A904B4-238A-4D1A-8C90-7D423DF9E81F}" type="presOf" srcId="{33FC57E6-0116-4EC1-ADC6-E0A8E4C1D708}" destId="{E80CB37D-CCB4-4261-B785-5CE08EEFDAF6}" srcOrd="0" destOrd="2" presId="urn:microsoft.com/office/officeart/2018/2/layout/IconLabelDescriptionList"/>
    <dgm:cxn modelId="{A5D0F5BC-BD60-42D0-952A-CB6C265A4450}" srcId="{DAAE49D1-4846-4B10-BC3D-B17D6AA07C13}" destId="{6A647C2C-02FC-4731-90C6-7C31505996CB}" srcOrd="3" destOrd="0" parTransId="{813E4A65-DAC8-4889-A965-F86A15C0E47A}" sibTransId="{4E6A228E-F8E4-40DD-BBEC-99750F45916A}"/>
    <dgm:cxn modelId="{88AC53D7-43B3-42CB-9ED3-B3E319AB0686}" type="presOf" srcId="{6A647C2C-02FC-4731-90C6-7C31505996CB}" destId="{45194218-979E-4A0A-A0B0-4F3704BDF1C0}" srcOrd="0" destOrd="0" presId="urn:microsoft.com/office/officeart/2018/2/layout/IconLabelDescriptionList"/>
    <dgm:cxn modelId="{5438ADE2-1202-4C22-A43C-4779E89329B1}" type="presOf" srcId="{186E12D7-EDA8-4CCD-A23D-6E5D807C9C96}" destId="{7076A3F4-6F77-4E95-9262-0C7B9030F15A}" srcOrd="0" destOrd="0" presId="urn:microsoft.com/office/officeart/2018/2/layout/IconLabelDescriptionList"/>
    <dgm:cxn modelId="{985C1FEB-E193-4DA7-A762-F4A94591D2B4}" srcId="{5739E62E-8214-4FE9-8333-7D08481446F3}" destId="{42572C80-0E2F-4AC6-87C4-1F1A7A1C3D1D}" srcOrd="0" destOrd="0" parTransId="{F74136E0-1CAB-4A03-806C-9E2083AC270A}" sibTransId="{37AF87D0-469B-41BB-AD56-2E0ECA9F519E}"/>
    <dgm:cxn modelId="{A7278CED-9A9A-48D8-A1C8-A25E8FF0D39A}" type="presOf" srcId="{965B2B30-51B7-42D6-B38F-F1865BE43958}" destId="{E9630705-D7D4-48EE-B736-251C69514BB1}" srcOrd="0" destOrd="0" presId="urn:microsoft.com/office/officeart/2018/2/layout/IconLabelDescriptionList"/>
    <dgm:cxn modelId="{AB4F63FD-3D46-479F-8C1E-A7DC3834F425}" type="presOf" srcId="{42572C80-0E2F-4AC6-87C4-1F1A7A1C3D1D}" destId="{AAD3B450-CDF6-45B7-9736-DC38B29A8FF7}" srcOrd="0" destOrd="0" presId="urn:microsoft.com/office/officeart/2018/2/layout/IconLabelDescriptionList"/>
    <dgm:cxn modelId="{B505AEDE-67EE-4EB8-94B8-FAE7800C9AD7}" type="presParOf" srcId="{2F6C1188-4979-4BB3-91FB-139C2FD9BC54}" destId="{51A78D7B-FE91-45C8-93F0-35AE52FD9969}" srcOrd="0" destOrd="0" presId="urn:microsoft.com/office/officeart/2018/2/layout/IconLabelDescriptionList"/>
    <dgm:cxn modelId="{E4EF5FDF-3A36-42A6-8CE0-84EDE21AF9C0}" type="presParOf" srcId="{51A78D7B-FE91-45C8-93F0-35AE52FD9969}" destId="{C1CE79B6-D19F-4318-AE5A-F8EDAD711D67}" srcOrd="0" destOrd="0" presId="urn:microsoft.com/office/officeart/2018/2/layout/IconLabelDescriptionList"/>
    <dgm:cxn modelId="{716734AD-13A1-4BA8-92EE-50BD516DA2C0}" type="presParOf" srcId="{51A78D7B-FE91-45C8-93F0-35AE52FD9969}" destId="{E8DD6E31-9D20-4A88-9AD7-7994903A1C32}" srcOrd="1" destOrd="0" presId="urn:microsoft.com/office/officeart/2018/2/layout/IconLabelDescriptionList"/>
    <dgm:cxn modelId="{21694FB5-BD62-4971-9FA2-96916476E08B}" type="presParOf" srcId="{51A78D7B-FE91-45C8-93F0-35AE52FD9969}" destId="{5481F63B-2C2B-44FE-954C-29406C85D4B3}" srcOrd="2" destOrd="0" presId="urn:microsoft.com/office/officeart/2018/2/layout/IconLabelDescriptionList"/>
    <dgm:cxn modelId="{084B3EDA-CBAD-4F12-89BF-0E3139DF5F95}" type="presParOf" srcId="{51A78D7B-FE91-45C8-93F0-35AE52FD9969}" destId="{B6797237-A481-44D1-BBE9-C050897150A4}" srcOrd="3" destOrd="0" presId="urn:microsoft.com/office/officeart/2018/2/layout/IconLabelDescriptionList"/>
    <dgm:cxn modelId="{C157925E-3383-4187-B426-C8808D2D8152}" type="presParOf" srcId="{51A78D7B-FE91-45C8-93F0-35AE52FD9969}" destId="{BBED7C27-7DF2-4183-BF15-2807908786BF}" srcOrd="4" destOrd="0" presId="urn:microsoft.com/office/officeart/2018/2/layout/IconLabelDescriptionList"/>
    <dgm:cxn modelId="{262D96E6-21BF-4F2D-8224-B7F5CEA3C03F}" type="presParOf" srcId="{2F6C1188-4979-4BB3-91FB-139C2FD9BC54}" destId="{510AFD87-2EFC-430F-AD13-55A8AF94F687}" srcOrd="1" destOrd="0" presId="urn:microsoft.com/office/officeart/2018/2/layout/IconLabelDescriptionList"/>
    <dgm:cxn modelId="{F48914B3-33E6-43D3-AA5F-E287160F381B}" type="presParOf" srcId="{2F6C1188-4979-4BB3-91FB-139C2FD9BC54}" destId="{2C0B00DF-244C-4EB5-8712-406CAB7D0B58}" srcOrd="2" destOrd="0" presId="urn:microsoft.com/office/officeart/2018/2/layout/IconLabelDescriptionList"/>
    <dgm:cxn modelId="{85EF4751-D9AE-456D-A775-0516B71DD5B5}" type="presParOf" srcId="{2C0B00DF-244C-4EB5-8712-406CAB7D0B58}" destId="{67CC3524-3AB1-4053-A1E8-6CE93EFD763A}" srcOrd="0" destOrd="0" presId="urn:microsoft.com/office/officeart/2018/2/layout/IconLabelDescriptionList"/>
    <dgm:cxn modelId="{36165E8B-C08A-4D61-9D49-361042B92900}" type="presParOf" srcId="{2C0B00DF-244C-4EB5-8712-406CAB7D0B58}" destId="{F9701870-EADA-4712-A20C-0FE7F02CCFC7}" srcOrd="1" destOrd="0" presId="urn:microsoft.com/office/officeart/2018/2/layout/IconLabelDescriptionList"/>
    <dgm:cxn modelId="{2EB24FE3-8F15-42F1-9244-53DBC7E424F5}" type="presParOf" srcId="{2C0B00DF-244C-4EB5-8712-406CAB7D0B58}" destId="{C5042C8B-B6BB-484F-A1C2-98164D26EF94}" srcOrd="2" destOrd="0" presId="urn:microsoft.com/office/officeart/2018/2/layout/IconLabelDescriptionList"/>
    <dgm:cxn modelId="{CE9A2BDF-44E2-43D5-A96A-F7E122089E59}" type="presParOf" srcId="{2C0B00DF-244C-4EB5-8712-406CAB7D0B58}" destId="{55B8F2CC-D797-4433-9009-FD01F6F91D6E}" srcOrd="3" destOrd="0" presId="urn:microsoft.com/office/officeart/2018/2/layout/IconLabelDescriptionList"/>
    <dgm:cxn modelId="{D41EB633-F445-47B9-9147-CC2CA919AB4A}" type="presParOf" srcId="{2C0B00DF-244C-4EB5-8712-406CAB7D0B58}" destId="{AAD3B450-CDF6-45B7-9736-DC38B29A8FF7}" srcOrd="4" destOrd="0" presId="urn:microsoft.com/office/officeart/2018/2/layout/IconLabelDescriptionList"/>
    <dgm:cxn modelId="{8E6D7966-0A25-4B9F-B763-A1957FC3A079}" type="presParOf" srcId="{2F6C1188-4979-4BB3-91FB-139C2FD9BC54}" destId="{3154F760-0580-46F7-8672-77144C6B5568}" srcOrd="3" destOrd="0" presId="urn:microsoft.com/office/officeart/2018/2/layout/IconLabelDescriptionList"/>
    <dgm:cxn modelId="{6B246288-228C-49E5-B84A-059EB45948AC}" type="presParOf" srcId="{2F6C1188-4979-4BB3-91FB-139C2FD9BC54}" destId="{F3F38444-1A25-4A5C-BEDD-879AC8B47751}" srcOrd="4" destOrd="0" presId="urn:microsoft.com/office/officeart/2018/2/layout/IconLabelDescriptionList"/>
    <dgm:cxn modelId="{E390F7D3-1365-4CFB-8AD4-F3FCA21F00AB}" type="presParOf" srcId="{F3F38444-1A25-4A5C-BEDD-879AC8B47751}" destId="{4EBBF8E2-0859-49AB-A315-30303DF581D3}" srcOrd="0" destOrd="0" presId="urn:microsoft.com/office/officeart/2018/2/layout/IconLabelDescriptionList"/>
    <dgm:cxn modelId="{0358AA58-6BEE-4834-81CB-B4607BBFF26D}" type="presParOf" srcId="{F3F38444-1A25-4A5C-BEDD-879AC8B47751}" destId="{3BBBD78E-CF85-4832-869A-CB160F398430}" srcOrd="1" destOrd="0" presId="urn:microsoft.com/office/officeart/2018/2/layout/IconLabelDescriptionList"/>
    <dgm:cxn modelId="{9F342930-C967-4FE0-A201-4EEA199AC484}" type="presParOf" srcId="{F3F38444-1A25-4A5C-BEDD-879AC8B47751}" destId="{7076A3F4-6F77-4E95-9262-0C7B9030F15A}" srcOrd="2" destOrd="0" presId="urn:microsoft.com/office/officeart/2018/2/layout/IconLabelDescriptionList"/>
    <dgm:cxn modelId="{6E11E3EF-085F-49D6-B5FB-55B2FB2B08CE}" type="presParOf" srcId="{F3F38444-1A25-4A5C-BEDD-879AC8B47751}" destId="{E03816CD-123E-46EE-A655-2D385F3B26D8}" srcOrd="3" destOrd="0" presId="urn:microsoft.com/office/officeart/2018/2/layout/IconLabelDescriptionList"/>
    <dgm:cxn modelId="{E9369C57-16FD-4745-9E40-DC5F9BDA12A0}" type="presParOf" srcId="{F3F38444-1A25-4A5C-BEDD-879AC8B47751}" destId="{E9630705-D7D4-48EE-B736-251C69514BB1}" srcOrd="4" destOrd="0" presId="urn:microsoft.com/office/officeart/2018/2/layout/IconLabelDescriptionList"/>
    <dgm:cxn modelId="{CFF7A92E-DC3F-4259-ADF5-AC7CE04F059C}" type="presParOf" srcId="{2F6C1188-4979-4BB3-91FB-139C2FD9BC54}" destId="{951B50CB-EDE3-4EDF-B77A-0AB5BEB73077}" srcOrd="5" destOrd="0" presId="urn:microsoft.com/office/officeart/2018/2/layout/IconLabelDescriptionList"/>
    <dgm:cxn modelId="{457C22AC-8E46-441E-938D-E4B36709674B}" type="presParOf" srcId="{2F6C1188-4979-4BB3-91FB-139C2FD9BC54}" destId="{4F10E99F-7B65-4A21-B385-6567DD297CB4}" srcOrd="6" destOrd="0" presId="urn:microsoft.com/office/officeart/2018/2/layout/IconLabelDescriptionList"/>
    <dgm:cxn modelId="{88497783-678B-48D6-A960-166C80D543CA}" type="presParOf" srcId="{4F10E99F-7B65-4A21-B385-6567DD297CB4}" destId="{EDA864B0-8428-4441-BB50-F105E525B007}" srcOrd="0" destOrd="0" presId="urn:microsoft.com/office/officeart/2018/2/layout/IconLabelDescriptionList"/>
    <dgm:cxn modelId="{563EE2B1-C04F-4811-A58D-E4912396B9BE}" type="presParOf" srcId="{4F10E99F-7B65-4A21-B385-6567DD297CB4}" destId="{150D037B-D525-4876-A056-8F60BF4C0951}" srcOrd="1" destOrd="0" presId="urn:microsoft.com/office/officeart/2018/2/layout/IconLabelDescriptionList"/>
    <dgm:cxn modelId="{1C305193-E502-4050-8108-B162457A3685}" type="presParOf" srcId="{4F10E99F-7B65-4A21-B385-6567DD297CB4}" destId="{45194218-979E-4A0A-A0B0-4F3704BDF1C0}" srcOrd="2" destOrd="0" presId="urn:microsoft.com/office/officeart/2018/2/layout/IconLabelDescriptionList"/>
    <dgm:cxn modelId="{ED168C6E-C40C-4FFC-B0E1-699FD7129AFC}" type="presParOf" srcId="{4F10E99F-7B65-4A21-B385-6567DD297CB4}" destId="{52C917C1-F4D5-4295-BCD3-63A6A07595A3}" srcOrd="3" destOrd="0" presId="urn:microsoft.com/office/officeart/2018/2/layout/IconLabelDescriptionList"/>
    <dgm:cxn modelId="{28E92B14-8D3B-4EAF-8A23-DA789604A575}" type="presParOf" srcId="{4F10E99F-7B65-4A21-B385-6567DD297CB4}" destId="{E80CB37D-CCB4-4261-B785-5CE08EEFDAF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3B88B6-8D13-4138-86BB-DBB4721EBEB6}"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372626A8-2C8A-4634-9548-CACCD10CE08F}">
      <dgm:prSet custT="1"/>
      <dgm:spPr/>
      <dgm:t>
        <a:bodyPr/>
        <a:lstStyle/>
        <a:p>
          <a:r>
            <a:rPr lang="en-US" sz="2400" dirty="0"/>
            <a:t>REST API &amp; Http Methods</a:t>
          </a:r>
        </a:p>
      </dgm:t>
    </dgm:pt>
    <dgm:pt modelId="{741A8569-7BCA-4E65-8BD9-0DB660D3390F}" type="parTrans" cxnId="{0A3034EA-FE0A-49F1-94F3-EB8E9F1D884B}">
      <dgm:prSet/>
      <dgm:spPr/>
      <dgm:t>
        <a:bodyPr/>
        <a:lstStyle/>
        <a:p>
          <a:endParaRPr lang="en-US" sz="2400"/>
        </a:p>
      </dgm:t>
    </dgm:pt>
    <dgm:pt modelId="{2BEE9B9C-F990-474A-AB47-D0F452B666E5}" type="sibTrans" cxnId="{0A3034EA-FE0A-49F1-94F3-EB8E9F1D884B}">
      <dgm:prSet/>
      <dgm:spPr/>
      <dgm:t>
        <a:bodyPr/>
        <a:lstStyle/>
        <a:p>
          <a:endParaRPr lang="en-US" sz="2400"/>
        </a:p>
      </dgm:t>
    </dgm:pt>
    <dgm:pt modelId="{FFBDB0AD-2BD6-4F79-8ED1-6E35CA902005}">
      <dgm:prSet custT="1"/>
      <dgm:spPr/>
      <dgm:t>
        <a:bodyPr/>
        <a:lstStyle/>
        <a:p>
          <a:r>
            <a:rPr lang="en-US" sz="2400" dirty="0"/>
            <a:t>Defining an entity</a:t>
          </a:r>
        </a:p>
      </dgm:t>
    </dgm:pt>
    <dgm:pt modelId="{0AFFF834-0018-476D-A95A-5FE2523927B6}" type="parTrans" cxnId="{CCF261AF-1952-46B7-B007-2F7385F911B0}">
      <dgm:prSet/>
      <dgm:spPr/>
      <dgm:t>
        <a:bodyPr/>
        <a:lstStyle/>
        <a:p>
          <a:endParaRPr lang="en-US" sz="2400"/>
        </a:p>
      </dgm:t>
    </dgm:pt>
    <dgm:pt modelId="{8E177F4A-8D15-4C53-97E4-A188645FE2D6}" type="sibTrans" cxnId="{CCF261AF-1952-46B7-B007-2F7385F911B0}">
      <dgm:prSet/>
      <dgm:spPr/>
      <dgm:t>
        <a:bodyPr/>
        <a:lstStyle/>
        <a:p>
          <a:endParaRPr lang="en-US" sz="2400"/>
        </a:p>
      </dgm:t>
    </dgm:pt>
    <dgm:pt modelId="{B64CC95B-68E4-4614-B804-975D109A8BDD}">
      <dgm:prSet custT="1"/>
      <dgm:spPr/>
      <dgm:t>
        <a:bodyPr/>
        <a:lstStyle/>
        <a:p>
          <a:r>
            <a:rPr lang="en-US" sz="2400" dirty="0"/>
            <a:t>Spring Data JPA</a:t>
          </a:r>
        </a:p>
      </dgm:t>
    </dgm:pt>
    <dgm:pt modelId="{9B63584D-8004-4719-B5DB-CF0B161B7C5B}" type="parTrans" cxnId="{1D81A107-057E-4E5E-A81E-7FF94181CFE3}">
      <dgm:prSet/>
      <dgm:spPr/>
      <dgm:t>
        <a:bodyPr/>
        <a:lstStyle/>
        <a:p>
          <a:endParaRPr lang="en-US" sz="2400"/>
        </a:p>
      </dgm:t>
    </dgm:pt>
    <dgm:pt modelId="{FD328E90-8C60-42B1-91CE-D98D3BEEA9FF}" type="sibTrans" cxnId="{1D81A107-057E-4E5E-A81E-7FF94181CFE3}">
      <dgm:prSet/>
      <dgm:spPr/>
      <dgm:t>
        <a:bodyPr/>
        <a:lstStyle/>
        <a:p>
          <a:endParaRPr lang="en-US" sz="2400"/>
        </a:p>
      </dgm:t>
    </dgm:pt>
    <dgm:pt modelId="{A5B39EF0-CAF6-4D4D-8334-E0FAAECF8543}">
      <dgm:prSet custT="1"/>
      <dgm:spPr/>
      <dgm:t>
        <a:bodyPr/>
        <a:lstStyle/>
        <a:p>
          <a:r>
            <a:rPr lang="en-IN" sz="2400" dirty="0"/>
            <a:t>Creating a Repository</a:t>
          </a:r>
          <a:endParaRPr lang="en-US" sz="2400" dirty="0"/>
        </a:p>
      </dgm:t>
    </dgm:pt>
    <dgm:pt modelId="{B467E70F-D31E-4783-A233-C6A5E0939FA6}" type="parTrans" cxnId="{A8545200-1105-4FF3-9B3D-3BFD61472772}">
      <dgm:prSet/>
      <dgm:spPr/>
      <dgm:t>
        <a:bodyPr/>
        <a:lstStyle/>
        <a:p>
          <a:endParaRPr lang="en-US" sz="2400"/>
        </a:p>
      </dgm:t>
    </dgm:pt>
    <dgm:pt modelId="{12B62465-26D5-484F-973C-D3AB3D550A80}" type="sibTrans" cxnId="{A8545200-1105-4FF3-9B3D-3BFD61472772}">
      <dgm:prSet/>
      <dgm:spPr/>
      <dgm:t>
        <a:bodyPr/>
        <a:lstStyle/>
        <a:p>
          <a:endParaRPr lang="en-US" sz="2400"/>
        </a:p>
      </dgm:t>
    </dgm:pt>
    <dgm:pt modelId="{95BE2EC9-58B5-4513-9DD6-C10908AB3BDF}">
      <dgm:prSet custT="1"/>
      <dgm:spPr/>
      <dgm:t>
        <a:bodyPr/>
        <a:lstStyle/>
        <a:p>
          <a:endParaRPr lang="en-US" sz="2400" dirty="0"/>
        </a:p>
      </dgm:t>
    </dgm:pt>
    <dgm:pt modelId="{5652D94F-8CB5-4782-B0A2-B69ACEDF23AC}" type="parTrans" cxnId="{0B1871A7-90F1-445A-B7F4-96AAA8F44667}">
      <dgm:prSet/>
      <dgm:spPr/>
      <dgm:t>
        <a:bodyPr/>
        <a:lstStyle/>
        <a:p>
          <a:endParaRPr lang="en-US" sz="2400"/>
        </a:p>
      </dgm:t>
    </dgm:pt>
    <dgm:pt modelId="{F264C2B5-B4ED-4581-85A1-34CE1F50EE9D}" type="sibTrans" cxnId="{0B1871A7-90F1-445A-B7F4-96AAA8F44667}">
      <dgm:prSet/>
      <dgm:spPr/>
      <dgm:t>
        <a:bodyPr/>
        <a:lstStyle/>
        <a:p>
          <a:endParaRPr lang="en-US" sz="2400"/>
        </a:p>
      </dgm:t>
    </dgm:pt>
    <dgm:pt modelId="{88568766-C93E-498E-9C06-E1B4DAB08134}">
      <dgm:prSet custT="1"/>
      <dgm:spPr/>
      <dgm:t>
        <a:bodyPr/>
        <a:lstStyle/>
        <a:p>
          <a:r>
            <a:rPr lang="en-IN" sz="2400" dirty="0"/>
            <a:t>Spring Boot Essentials – Component Scan, Annotations</a:t>
          </a:r>
          <a:endParaRPr lang="en-US" sz="2400" dirty="0"/>
        </a:p>
      </dgm:t>
    </dgm:pt>
    <dgm:pt modelId="{391905FF-EB74-4C77-982C-AC0D699E9A7D}" type="parTrans" cxnId="{72E49503-DE2F-4A5C-98E3-12C8443BA708}">
      <dgm:prSet/>
      <dgm:spPr/>
      <dgm:t>
        <a:bodyPr/>
        <a:lstStyle/>
        <a:p>
          <a:endParaRPr lang="en-US" sz="2400"/>
        </a:p>
      </dgm:t>
    </dgm:pt>
    <dgm:pt modelId="{C2A3DACB-DE44-417D-9BC7-B913212FD30A}" type="sibTrans" cxnId="{72E49503-DE2F-4A5C-98E3-12C8443BA708}">
      <dgm:prSet/>
      <dgm:spPr/>
      <dgm:t>
        <a:bodyPr/>
        <a:lstStyle/>
        <a:p>
          <a:endParaRPr lang="en-US" sz="2400"/>
        </a:p>
      </dgm:t>
    </dgm:pt>
    <dgm:pt modelId="{3D623332-6AE5-4D6B-BC2B-B6BBB6D894B0}" type="pres">
      <dgm:prSet presAssocID="{493B88B6-8D13-4138-86BB-DBB4721EBEB6}" presName="vert0" presStyleCnt="0">
        <dgm:presLayoutVars>
          <dgm:dir/>
          <dgm:animOne val="branch"/>
          <dgm:animLvl val="lvl"/>
        </dgm:presLayoutVars>
      </dgm:prSet>
      <dgm:spPr/>
    </dgm:pt>
    <dgm:pt modelId="{9ED82243-F098-4AD5-9665-579251D929DD}" type="pres">
      <dgm:prSet presAssocID="{372626A8-2C8A-4634-9548-CACCD10CE08F}" presName="thickLine" presStyleLbl="alignNode1" presStyleIdx="0" presStyleCnt="6"/>
      <dgm:spPr/>
    </dgm:pt>
    <dgm:pt modelId="{715B0E75-1E38-4B77-BE4A-FB50E5A27E24}" type="pres">
      <dgm:prSet presAssocID="{372626A8-2C8A-4634-9548-CACCD10CE08F}" presName="horz1" presStyleCnt="0"/>
      <dgm:spPr/>
    </dgm:pt>
    <dgm:pt modelId="{B899CFB3-944B-44B6-A0B8-EA2696A32091}" type="pres">
      <dgm:prSet presAssocID="{372626A8-2C8A-4634-9548-CACCD10CE08F}" presName="tx1" presStyleLbl="revTx" presStyleIdx="0" presStyleCnt="6"/>
      <dgm:spPr/>
    </dgm:pt>
    <dgm:pt modelId="{6313FF52-9F42-4F78-9D55-A5DD13929515}" type="pres">
      <dgm:prSet presAssocID="{372626A8-2C8A-4634-9548-CACCD10CE08F}" presName="vert1" presStyleCnt="0"/>
      <dgm:spPr/>
    </dgm:pt>
    <dgm:pt modelId="{09E52FA6-05A8-4CFA-83F3-B8EC4C735997}" type="pres">
      <dgm:prSet presAssocID="{88568766-C93E-498E-9C06-E1B4DAB08134}" presName="thickLine" presStyleLbl="alignNode1" presStyleIdx="1" presStyleCnt="6"/>
      <dgm:spPr/>
    </dgm:pt>
    <dgm:pt modelId="{DEDF1166-7FD7-45CF-8398-05D95D604C2E}" type="pres">
      <dgm:prSet presAssocID="{88568766-C93E-498E-9C06-E1B4DAB08134}" presName="horz1" presStyleCnt="0"/>
      <dgm:spPr/>
    </dgm:pt>
    <dgm:pt modelId="{665B3008-157B-4C1B-A352-9F8D49D96BC2}" type="pres">
      <dgm:prSet presAssocID="{88568766-C93E-498E-9C06-E1B4DAB08134}" presName="tx1" presStyleLbl="revTx" presStyleIdx="1" presStyleCnt="6"/>
      <dgm:spPr/>
    </dgm:pt>
    <dgm:pt modelId="{CB617E0A-92AE-432A-8A8C-E31F11B8ECD6}" type="pres">
      <dgm:prSet presAssocID="{88568766-C93E-498E-9C06-E1B4DAB08134}" presName="vert1" presStyleCnt="0"/>
      <dgm:spPr/>
    </dgm:pt>
    <dgm:pt modelId="{4976F3C0-21C4-439D-8794-3F799B518F79}" type="pres">
      <dgm:prSet presAssocID="{FFBDB0AD-2BD6-4F79-8ED1-6E35CA902005}" presName="thickLine" presStyleLbl="alignNode1" presStyleIdx="2" presStyleCnt="6"/>
      <dgm:spPr/>
    </dgm:pt>
    <dgm:pt modelId="{9CA533B4-894F-4245-8469-4C862015E3B4}" type="pres">
      <dgm:prSet presAssocID="{FFBDB0AD-2BD6-4F79-8ED1-6E35CA902005}" presName="horz1" presStyleCnt="0"/>
      <dgm:spPr/>
    </dgm:pt>
    <dgm:pt modelId="{A4F3E437-410A-42C6-8AC2-A247DCE82C09}" type="pres">
      <dgm:prSet presAssocID="{FFBDB0AD-2BD6-4F79-8ED1-6E35CA902005}" presName="tx1" presStyleLbl="revTx" presStyleIdx="2" presStyleCnt="6"/>
      <dgm:spPr/>
    </dgm:pt>
    <dgm:pt modelId="{0B131AD9-7287-4DD5-BF1C-13C57AA56FC3}" type="pres">
      <dgm:prSet presAssocID="{FFBDB0AD-2BD6-4F79-8ED1-6E35CA902005}" presName="vert1" presStyleCnt="0"/>
      <dgm:spPr/>
    </dgm:pt>
    <dgm:pt modelId="{A607658A-3417-4641-B9D1-5C698CE512A2}" type="pres">
      <dgm:prSet presAssocID="{B64CC95B-68E4-4614-B804-975D109A8BDD}" presName="thickLine" presStyleLbl="alignNode1" presStyleIdx="3" presStyleCnt="6"/>
      <dgm:spPr/>
    </dgm:pt>
    <dgm:pt modelId="{1A06165B-C78F-47BD-845C-D8F7689F6982}" type="pres">
      <dgm:prSet presAssocID="{B64CC95B-68E4-4614-B804-975D109A8BDD}" presName="horz1" presStyleCnt="0"/>
      <dgm:spPr/>
    </dgm:pt>
    <dgm:pt modelId="{F4073DA1-35EA-4220-89E3-7469B928E808}" type="pres">
      <dgm:prSet presAssocID="{B64CC95B-68E4-4614-B804-975D109A8BDD}" presName="tx1" presStyleLbl="revTx" presStyleIdx="3" presStyleCnt="6"/>
      <dgm:spPr/>
    </dgm:pt>
    <dgm:pt modelId="{8F5F6FE0-AD3F-4174-B0F2-C198A6C9AE76}" type="pres">
      <dgm:prSet presAssocID="{B64CC95B-68E4-4614-B804-975D109A8BDD}" presName="vert1" presStyleCnt="0"/>
      <dgm:spPr/>
    </dgm:pt>
    <dgm:pt modelId="{AB052D51-9538-47DB-8222-97BDD80A0947}" type="pres">
      <dgm:prSet presAssocID="{A5B39EF0-CAF6-4D4D-8334-E0FAAECF8543}" presName="thickLine" presStyleLbl="alignNode1" presStyleIdx="4" presStyleCnt="6"/>
      <dgm:spPr/>
    </dgm:pt>
    <dgm:pt modelId="{E22ABFBB-2476-46C0-975C-398D2A674391}" type="pres">
      <dgm:prSet presAssocID="{A5B39EF0-CAF6-4D4D-8334-E0FAAECF8543}" presName="horz1" presStyleCnt="0"/>
      <dgm:spPr/>
    </dgm:pt>
    <dgm:pt modelId="{6F78C7E3-0F20-4F0D-9B3C-5AC5CACC000D}" type="pres">
      <dgm:prSet presAssocID="{A5B39EF0-CAF6-4D4D-8334-E0FAAECF8543}" presName="tx1" presStyleLbl="revTx" presStyleIdx="4" presStyleCnt="6"/>
      <dgm:spPr/>
    </dgm:pt>
    <dgm:pt modelId="{70803BCB-A47C-4498-9993-12583495E835}" type="pres">
      <dgm:prSet presAssocID="{A5B39EF0-CAF6-4D4D-8334-E0FAAECF8543}" presName="vert1" presStyleCnt="0"/>
      <dgm:spPr/>
    </dgm:pt>
    <dgm:pt modelId="{7B3CCC56-A23A-4B41-92C6-C07955816425}" type="pres">
      <dgm:prSet presAssocID="{95BE2EC9-58B5-4513-9DD6-C10908AB3BDF}" presName="thickLine" presStyleLbl="alignNode1" presStyleIdx="5" presStyleCnt="6"/>
      <dgm:spPr/>
    </dgm:pt>
    <dgm:pt modelId="{442D37F8-98DF-4BFF-9AA6-E45256CE0F32}" type="pres">
      <dgm:prSet presAssocID="{95BE2EC9-58B5-4513-9DD6-C10908AB3BDF}" presName="horz1" presStyleCnt="0"/>
      <dgm:spPr/>
    </dgm:pt>
    <dgm:pt modelId="{831D538B-C075-4AFB-BC26-C12714A969BC}" type="pres">
      <dgm:prSet presAssocID="{95BE2EC9-58B5-4513-9DD6-C10908AB3BDF}" presName="tx1" presStyleLbl="revTx" presStyleIdx="5" presStyleCnt="6"/>
      <dgm:spPr/>
    </dgm:pt>
    <dgm:pt modelId="{89CA3631-508E-4A05-935E-915E21306648}" type="pres">
      <dgm:prSet presAssocID="{95BE2EC9-58B5-4513-9DD6-C10908AB3BDF}" presName="vert1" presStyleCnt="0"/>
      <dgm:spPr/>
    </dgm:pt>
  </dgm:ptLst>
  <dgm:cxnLst>
    <dgm:cxn modelId="{A8545200-1105-4FF3-9B3D-3BFD61472772}" srcId="{493B88B6-8D13-4138-86BB-DBB4721EBEB6}" destId="{A5B39EF0-CAF6-4D4D-8334-E0FAAECF8543}" srcOrd="4" destOrd="0" parTransId="{B467E70F-D31E-4783-A233-C6A5E0939FA6}" sibTransId="{12B62465-26D5-484F-973C-D3AB3D550A80}"/>
    <dgm:cxn modelId="{72E49503-DE2F-4A5C-98E3-12C8443BA708}" srcId="{493B88B6-8D13-4138-86BB-DBB4721EBEB6}" destId="{88568766-C93E-498E-9C06-E1B4DAB08134}" srcOrd="1" destOrd="0" parTransId="{391905FF-EB74-4C77-982C-AC0D699E9A7D}" sibTransId="{C2A3DACB-DE44-417D-9BC7-B913212FD30A}"/>
    <dgm:cxn modelId="{1D81A107-057E-4E5E-A81E-7FF94181CFE3}" srcId="{493B88B6-8D13-4138-86BB-DBB4721EBEB6}" destId="{B64CC95B-68E4-4614-B804-975D109A8BDD}" srcOrd="3" destOrd="0" parTransId="{9B63584D-8004-4719-B5DB-CF0B161B7C5B}" sibTransId="{FD328E90-8C60-42B1-91CE-D98D3BEEA9FF}"/>
    <dgm:cxn modelId="{DC0DCE08-5D14-470B-BDEE-B19D6528BD68}" type="presOf" srcId="{372626A8-2C8A-4634-9548-CACCD10CE08F}" destId="{B899CFB3-944B-44B6-A0B8-EA2696A32091}" srcOrd="0" destOrd="0" presId="urn:microsoft.com/office/officeart/2008/layout/LinedList"/>
    <dgm:cxn modelId="{DC933411-E147-4F21-BDBB-8573BCAD3318}" type="presOf" srcId="{FFBDB0AD-2BD6-4F79-8ED1-6E35CA902005}" destId="{A4F3E437-410A-42C6-8AC2-A247DCE82C09}" srcOrd="0" destOrd="0" presId="urn:microsoft.com/office/officeart/2008/layout/LinedList"/>
    <dgm:cxn modelId="{5F4D7D51-7B9D-443A-AD78-5C4EF00596E4}" type="presOf" srcId="{88568766-C93E-498E-9C06-E1B4DAB08134}" destId="{665B3008-157B-4C1B-A352-9F8D49D96BC2}" srcOrd="0" destOrd="0" presId="urn:microsoft.com/office/officeart/2008/layout/LinedList"/>
    <dgm:cxn modelId="{F74C327E-C96A-4B71-A1E9-FCDCEAB89570}" type="presOf" srcId="{95BE2EC9-58B5-4513-9DD6-C10908AB3BDF}" destId="{831D538B-C075-4AFB-BC26-C12714A969BC}" srcOrd="0" destOrd="0" presId="urn:microsoft.com/office/officeart/2008/layout/LinedList"/>
    <dgm:cxn modelId="{0B1871A7-90F1-445A-B7F4-96AAA8F44667}" srcId="{493B88B6-8D13-4138-86BB-DBB4721EBEB6}" destId="{95BE2EC9-58B5-4513-9DD6-C10908AB3BDF}" srcOrd="5" destOrd="0" parTransId="{5652D94F-8CB5-4782-B0A2-B69ACEDF23AC}" sibTransId="{F264C2B5-B4ED-4581-85A1-34CE1F50EE9D}"/>
    <dgm:cxn modelId="{24584FAB-BD1F-4C73-B186-943F0BD90603}" type="presOf" srcId="{B64CC95B-68E4-4614-B804-975D109A8BDD}" destId="{F4073DA1-35EA-4220-89E3-7469B928E808}" srcOrd="0" destOrd="0" presId="urn:microsoft.com/office/officeart/2008/layout/LinedList"/>
    <dgm:cxn modelId="{CCF261AF-1952-46B7-B007-2F7385F911B0}" srcId="{493B88B6-8D13-4138-86BB-DBB4721EBEB6}" destId="{FFBDB0AD-2BD6-4F79-8ED1-6E35CA902005}" srcOrd="2" destOrd="0" parTransId="{0AFFF834-0018-476D-A95A-5FE2523927B6}" sibTransId="{8E177F4A-8D15-4C53-97E4-A188645FE2D6}"/>
    <dgm:cxn modelId="{6EA1D3D3-B129-4C4E-A36C-ED076AA81070}" type="presOf" srcId="{493B88B6-8D13-4138-86BB-DBB4721EBEB6}" destId="{3D623332-6AE5-4D6B-BC2B-B6BBB6D894B0}" srcOrd="0" destOrd="0" presId="urn:microsoft.com/office/officeart/2008/layout/LinedList"/>
    <dgm:cxn modelId="{BE0600D7-786C-40A4-A068-D9323DC2939F}" type="presOf" srcId="{A5B39EF0-CAF6-4D4D-8334-E0FAAECF8543}" destId="{6F78C7E3-0F20-4F0D-9B3C-5AC5CACC000D}" srcOrd="0" destOrd="0" presId="urn:microsoft.com/office/officeart/2008/layout/LinedList"/>
    <dgm:cxn modelId="{0A3034EA-FE0A-49F1-94F3-EB8E9F1D884B}" srcId="{493B88B6-8D13-4138-86BB-DBB4721EBEB6}" destId="{372626A8-2C8A-4634-9548-CACCD10CE08F}" srcOrd="0" destOrd="0" parTransId="{741A8569-7BCA-4E65-8BD9-0DB660D3390F}" sibTransId="{2BEE9B9C-F990-474A-AB47-D0F452B666E5}"/>
    <dgm:cxn modelId="{55873F3C-49AE-40E2-B67A-6E8A25803BF8}" type="presParOf" srcId="{3D623332-6AE5-4D6B-BC2B-B6BBB6D894B0}" destId="{9ED82243-F098-4AD5-9665-579251D929DD}" srcOrd="0" destOrd="0" presId="urn:microsoft.com/office/officeart/2008/layout/LinedList"/>
    <dgm:cxn modelId="{46AE8E5B-4329-4E31-AE80-2396F6A82E1F}" type="presParOf" srcId="{3D623332-6AE5-4D6B-BC2B-B6BBB6D894B0}" destId="{715B0E75-1E38-4B77-BE4A-FB50E5A27E24}" srcOrd="1" destOrd="0" presId="urn:microsoft.com/office/officeart/2008/layout/LinedList"/>
    <dgm:cxn modelId="{E2779DBE-BE40-4993-9918-2D28174AFF6C}" type="presParOf" srcId="{715B0E75-1E38-4B77-BE4A-FB50E5A27E24}" destId="{B899CFB3-944B-44B6-A0B8-EA2696A32091}" srcOrd="0" destOrd="0" presId="urn:microsoft.com/office/officeart/2008/layout/LinedList"/>
    <dgm:cxn modelId="{1BDF35B0-AE44-4FE8-BC58-47679A8BE71F}" type="presParOf" srcId="{715B0E75-1E38-4B77-BE4A-FB50E5A27E24}" destId="{6313FF52-9F42-4F78-9D55-A5DD13929515}" srcOrd="1" destOrd="0" presId="urn:microsoft.com/office/officeart/2008/layout/LinedList"/>
    <dgm:cxn modelId="{B228B9BB-B5E6-4300-AADE-81BB07716446}" type="presParOf" srcId="{3D623332-6AE5-4D6B-BC2B-B6BBB6D894B0}" destId="{09E52FA6-05A8-4CFA-83F3-B8EC4C735997}" srcOrd="2" destOrd="0" presId="urn:microsoft.com/office/officeart/2008/layout/LinedList"/>
    <dgm:cxn modelId="{99E8A2B1-34E2-40AD-8848-E1F1803FCD29}" type="presParOf" srcId="{3D623332-6AE5-4D6B-BC2B-B6BBB6D894B0}" destId="{DEDF1166-7FD7-45CF-8398-05D95D604C2E}" srcOrd="3" destOrd="0" presId="urn:microsoft.com/office/officeart/2008/layout/LinedList"/>
    <dgm:cxn modelId="{883ACAD8-E7AE-4910-8001-23977C5FA10D}" type="presParOf" srcId="{DEDF1166-7FD7-45CF-8398-05D95D604C2E}" destId="{665B3008-157B-4C1B-A352-9F8D49D96BC2}" srcOrd="0" destOrd="0" presId="urn:microsoft.com/office/officeart/2008/layout/LinedList"/>
    <dgm:cxn modelId="{635E1551-C060-4452-A015-D4B35D67396B}" type="presParOf" srcId="{DEDF1166-7FD7-45CF-8398-05D95D604C2E}" destId="{CB617E0A-92AE-432A-8A8C-E31F11B8ECD6}" srcOrd="1" destOrd="0" presId="urn:microsoft.com/office/officeart/2008/layout/LinedList"/>
    <dgm:cxn modelId="{FB4689EF-D4F2-4107-8429-E718D977248E}" type="presParOf" srcId="{3D623332-6AE5-4D6B-BC2B-B6BBB6D894B0}" destId="{4976F3C0-21C4-439D-8794-3F799B518F79}" srcOrd="4" destOrd="0" presId="urn:microsoft.com/office/officeart/2008/layout/LinedList"/>
    <dgm:cxn modelId="{A31C2907-AAF9-4DEF-85C8-39DD1CA8195A}" type="presParOf" srcId="{3D623332-6AE5-4D6B-BC2B-B6BBB6D894B0}" destId="{9CA533B4-894F-4245-8469-4C862015E3B4}" srcOrd="5" destOrd="0" presId="urn:microsoft.com/office/officeart/2008/layout/LinedList"/>
    <dgm:cxn modelId="{105B420C-BBBF-45FA-9C7D-1AB4B7DCDCCB}" type="presParOf" srcId="{9CA533B4-894F-4245-8469-4C862015E3B4}" destId="{A4F3E437-410A-42C6-8AC2-A247DCE82C09}" srcOrd="0" destOrd="0" presId="urn:microsoft.com/office/officeart/2008/layout/LinedList"/>
    <dgm:cxn modelId="{89813CC6-86E0-4504-98AB-FBE6B362A999}" type="presParOf" srcId="{9CA533B4-894F-4245-8469-4C862015E3B4}" destId="{0B131AD9-7287-4DD5-BF1C-13C57AA56FC3}" srcOrd="1" destOrd="0" presId="urn:microsoft.com/office/officeart/2008/layout/LinedList"/>
    <dgm:cxn modelId="{150B9C4B-AEAE-4959-811D-D92F4492DFB1}" type="presParOf" srcId="{3D623332-6AE5-4D6B-BC2B-B6BBB6D894B0}" destId="{A607658A-3417-4641-B9D1-5C698CE512A2}" srcOrd="6" destOrd="0" presId="urn:microsoft.com/office/officeart/2008/layout/LinedList"/>
    <dgm:cxn modelId="{7823B9A0-E697-443B-9684-0630D256593D}" type="presParOf" srcId="{3D623332-6AE5-4D6B-BC2B-B6BBB6D894B0}" destId="{1A06165B-C78F-47BD-845C-D8F7689F6982}" srcOrd="7" destOrd="0" presId="urn:microsoft.com/office/officeart/2008/layout/LinedList"/>
    <dgm:cxn modelId="{287CE45D-31C6-4F4D-805D-F9B1F65F7FDD}" type="presParOf" srcId="{1A06165B-C78F-47BD-845C-D8F7689F6982}" destId="{F4073DA1-35EA-4220-89E3-7469B928E808}" srcOrd="0" destOrd="0" presId="urn:microsoft.com/office/officeart/2008/layout/LinedList"/>
    <dgm:cxn modelId="{9E81C55A-4C6C-41EA-8AE2-4A922C9577BC}" type="presParOf" srcId="{1A06165B-C78F-47BD-845C-D8F7689F6982}" destId="{8F5F6FE0-AD3F-4174-B0F2-C198A6C9AE76}" srcOrd="1" destOrd="0" presId="urn:microsoft.com/office/officeart/2008/layout/LinedList"/>
    <dgm:cxn modelId="{22CD0676-63E8-480E-88B0-F8E872E2B03D}" type="presParOf" srcId="{3D623332-6AE5-4D6B-BC2B-B6BBB6D894B0}" destId="{AB052D51-9538-47DB-8222-97BDD80A0947}" srcOrd="8" destOrd="0" presId="urn:microsoft.com/office/officeart/2008/layout/LinedList"/>
    <dgm:cxn modelId="{1D9786AA-135E-4707-83D6-938A20EC2A4F}" type="presParOf" srcId="{3D623332-6AE5-4D6B-BC2B-B6BBB6D894B0}" destId="{E22ABFBB-2476-46C0-975C-398D2A674391}" srcOrd="9" destOrd="0" presId="urn:microsoft.com/office/officeart/2008/layout/LinedList"/>
    <dgm:cxn modelId="{2BE4BD72-C654-40C0-9E50-B9572B7D19CA}" type="presParOf" srcId="{E22ABFBB-2476-46C0-975C-398D2A674391}" destId="{6F78C7E3-0F20-4F0D-9B3C-5AC5CACC000D}" srcOrd="0" destOrd="0" presId="urn:microsoft.com/office/officeart/2008/layout/LinedList"/>
    <dgm:cxn modelId="{D084107D-0866-43F2-95C3-BD2546D00A3D}" type="presParOf" srcId="{E22ABFBB-2476-46C0-975C-398D2A674391}" destId="{70803BCB-A47C-4498-9993-12583495E835}" srcOrd="1" destOrd="0" presId="urn:microsoft.com/office/officeart/2008/layout/LinedList"/>
    <dgm:cxn modelId="{5DD1881B-140A-442E-9C6D-6113AE4F1AA1}" type="presParOf" srcId="{3D623332-6AE5-4D6B-BC2B-B6BBB6D894B0}" destId="{7B3CCC56-A23A-4B41-92C6-C07955816425}" srcOrd="10" destOrd="0" presId="urn:microsoft.com/office/officeart/2008/layout/LinedList"/>
    <dgm:cxn modelId="{44119195-A388-4941-AEBA-E2D0C7A0AAE1}" type="presParOf" srcId="{3D623332-6AE5-4D6B-BC2B-B6BBB6D894B0}" destId="{442D37F8-98DF-4BFF-9AA6-E45256CE0F32}" srcOrd="11" destOrd="0" presId="urn:microsoft.com/office/officeart/2008/layout/LinedList"/>
    <dgm:cxn modelId="{9D961749-F9D7-46FB-8095-4ACAAB740FA0}" type="presParOf" srcId="{442D37F8-98DF-4BFF-9AA6-E45256CE0F32}" destId="{831D538B-C075-4AFB-BC26-C12714A969BC}" srcOrd="0" destOrd="0" presId="urn:microsoft.com/office/officeart/2008/layout/LinedList"/>
    <dgm:cxn modelId="{B1A00944-2DF5-42DD-9E35-8333A22B7F3C}" type="presParOf" srcId="{442D37F8-98DF-4BFF-9AA6-E45256CE0F32}" destId="{89CA3631-508E-4A05-935E-915E2130664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8E74894-166D-43E4-8157-E5FC024C885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33F43FC-E84E-4D61-864C-AF90C0D711EA}">
      <dgm:prSet/>
      <dgm:spPr/>
      <dgm:t>
        <a:bodyPr/>
        <a:lstStyle/>
        <a:p>
          <a:r>
            <a:rPr lang="en-US" dirty="0"/>
            <a:t>Java Persistence API (JPA) is used to write, maintain, and manage hundreds of queries in large applications.</a:t>
          </a:r>
        </a:p>
      </dgm:t>
    </dgm:pt>
    <dgm:pt modelId="{126A581F-60F7-4873-A6C2-436586DBA439}" type="parTrans" cxnId="{24121F74-BE47-4651-BEFD-484F6556CB60}">
      <dgm:prSet/>
      <dgm:spPr/>
      <dgm:t>
        <a:bodyPr/>
        <a:lstStyle/>
        <a:p>
          <a:endParaRPr lang="en-US"/>
        </a:p>
      </dgm:t>
    </dgm:pt>
    <dgm:pt modelId="{43018B04-E49F-4951-B174-23D778E02AB8}" type="sibTrans" cxnId="{24121F74-BE47-4651-BEFD-484F6556CB60}">
      <dgm:prSet/>
      <dgm:spPr/>
      <dgm:t>
        <a:bodyPr/>
        <a:lstStyle/>
        <a:p>
          <a:endParaRPr lang="en-US"/>
        </a:p>
      </dgm:t>
    </dgm:pt>
    <dgm:pt modelId="{7C1F8255-8EC5-4F1C-A503-F7062066FA48}">
      <dgm:prSet/>
      <dgm:spPr/>
      <dgm:t>
        <a:bodyPr/>
        <a:lstStyle/>
        <a:p>
          <a:r>
            <a:rPr lang="en-US"/>
            <a:t>It is a simpler, cleaner, and less labor-intensive approach that helps developers to ease this task.</a:t>
          </a:r>
        </a:p>
      </dgm:t>
    </dgm:pt>
    <dgm:pt modelId="{D00ACEBD-2B6D-40A8-9DC7-2A918792615B}" type="parTrans" cxnId="{4047E674-EB52-4AD7-BD23-2505E69999C4}">
      <dgm:prSet/>
      <dgm:spPr/>
      <dgm:t>
        <a:bodyPr/>
        <a:lstStyle/>
        <a:p>
          <a:endParaRPr lang="en-US"/>
        </a:p>
      </dgm:t>
    </dgm:pt>
    <dgm:pt modelId="{BEBF5E93-030A-4CB0-A2D6-6C2224C7AED2}" type="sibTrans" cxnId="{4047E674-EB52-4AD7-BD23-2505E69999C4}">
      <dgm:prSet/>
      <dgm:spPr/>
      <dgm:t>
        <a:bodyPr/>
        <a:lstStyle/>
        <a:p>
          <a:endParaRPr lang="en-US"/>
        </a:p>
      </dgm:t>
    </dgm:pt>
    <dgm:pt modelId="{A2361A34-A7A0-4474-9695-135B9CB3F711}">
      <dgm:prSet/>
      <dgm:spPr/>
      <dgm:t>
        <a:bodyPr/>
        <a:lstStyle/>
        <a:p>
          <a:r>
            <a:rPr lang="en-US"/>
            <a:t>It eliminates the boilerplate code that has to be written to execute simple queries. </a:t>
          </a:r>
        </a:p>
      </dgm:t>
    </dgm:pt>
    <dgm:pt modelId="{233096AA-3496-4F47-A783-DADC777A2D7B}" type="parTrans" cxnId="{BB44D58A-5926-4715-BE01-356357E952AC}">
      <dgm:prSet/>
      <dgm:spPr/>
      <dgm:t>
        <a:bodyPr/>
        <a:lstStyle/>
        <a:p>
          <a:endParaRPr lang="en-US"/>
        </a:p>
      </dgm:t>
    </dgm:pt>
    <dgm:pt modelId="{71D7C6F3-A627-46BA-9A70-EE8ED8A66CF6}" type="sibTrans" cxnId="{BB44D58A-5926-4715-BE01-356357E952AC}">
      <dgm:prSet/>
      <dgm:spPr/>
      <dgm:t>
        <a:bodyPr/>
        <a:lstStyle/>
        <a:p>
          <a:endParaRPr lang="en-US"/>
        </a:p>
      </dgm:t>
    </dgm:pt>
    <dgm:pt modelId="{5FF85F28-BB41-4D6F-B744-67145B1C4950}">
      <dgm:prSet/>
      <dgm:spPr/>
      <dgm:t>
        <a:bodyPr/>
        <a:lstStyle/>
        <a:p>
          <a:r>
            <a:rPr lang="en-US" dirty="0"/>
            <a:t>JPA helps to write more understandable and cleaner code and become more skilled and proficient as a Spring Boot developer. </a:t>
          </a:r>
        </a:p>
      </dgm:t>
    </dgm:pt>
    <dgm:pt modelId="{FD955FDC-8607-476B-BB5D-15BDEFF23145}" type="parTrans" cxnId="{137916C0-C0BB-4CBA-B53C-7944548D3CB3}">
      <dgm:prSet/>
      <dgm:spPr/>
      <dgm:t>
        <a:bodyPr/>
        <a:lstStyle/>
        <a:p>
          <a:endParaRPr lang="en-US"/>
        </a:p>
      </dgm:t>
    </dgm:pt>
    <dgm:pt modelId="{3A9E5BAA-D61E-45DB-B9F4-E1C260EA7012}" type="sibTrans" cxnId="{137916C0-C0BB-4CBA-B53C-7944548D3CB3}">
      <dgm:prSet/>
      <dgm:spPr/>
      <dgm:t>
        <a:bodyPr/>
        <a:lstStyle/>
        <a:p>
          <a:endParaRPr lang="en-US"/>
        </a:p>
      </dgm:t>
    </dgm:pt>
    <dgm:pt modelId="{96DD9524-45BB-49BB-AFF4-AD4AA409FB92}" type="pres">
      <dgm:prSet presAssocID="{38E74894-166D-43E4-8157-E5FC024C8850}" presName="linear" presStyleCnt="0">
        <dgm:presLayoutVars>
          <dgm:animLvl val="lvl"/>
          <dgm:resizeHandles val="exact"/>
        </dgm:presLayoutVars>
      </dgm:prSet>
      <dgm:spPr/>
    </dgm:pt>
    <dgm:pt modelId="{C9F9E8DB-DEA8-4841-A7D6-95419CEB27D1}" type="pres">
      <dgm:prSet presAssocID="{C33F43FC-E84E-4D61-864C-AF90C0D711EA}" presName="parentText" presStyleLbl="node1" presStyleIdx="0" presStyleCnt="4">
        <dgm:presLayoutVars>
          <dgm:chMax val="0"/>
          <dgm:bulletEnabled val="1"/>
        </dgm:presLayoutVars>
      </dgm:prSet>
      <dgm:spPr/>
    </dgm:pt>
    <dgm:pt modelId="{72A80B06-1097-49C2-832C-23D3EF617A28}" type="pres">
      <dgm:prSet presAssocID="{43018B04-E49F-4951-B174-23D778E02AB8}" presName="spacer" presStyleCnt="0"/>
      <dgm:spPr/>
    </dgm:pt>
    <dgm:pt modelId="{BF1D8534-425F-46D2-9BED-1A62FECBF672}" type="pres">
      <dgm:prSet presAssocID="{7C1F8255-8EC5-4F1C-A503-F7062066FA48}" presName="parentText" presStyleLbl="node1" presStyleIdx="1" presStyleCnt="4">
        <dgm:presLayoutVars>
          <dgm:chMax val="0"/>
          <dgm:bulletEnabled val="1"/>
        </dgm:presLayoutVars>
      </dgm:prSet>
      <dgm:spPr/>
    </dgm:pt>
    <dgm:pt modelId="{9ABC8CE7-E229-4B83-B9BB-4FF13AF86840}" type="pres">
      <dgm:prSet presAssocID="{BEBF5E93-030A-4CB0-A2D6-6C2224C7AED2}" presName="spacer" presStyleCnt="0"/>
      <dgm:spPr/>
    </dgm:pt>
    <dgm:pt modelId="{9B4108E1-78CD-4DF9-AAB8-7DB5AFF49BCB}" type="pres">
      <dgm:prSet presAssocID="{A2361A34-A7A0-4474-9695-135B9CB3F711}" presName="parentText" presStyleLbl="node1" presStyleIdx="2" presStyleCnt="4">
        <dgm:presLayoutVars>
          <dgm:chMax val="0"/>
          <dgm:bulletEnabled val="1"/>
        </dgm:presLayoutVars>
      </dgm:prSet>
      <dgm:spPr/>
    </dgm:pt>
    <dgm:pt modelId="{DEFF264F-096A-491B-9C22-E9A25CA336D9}" type="pres">
      <dgm:prSet presAssocID="{71D7C6F3-A627-46BA-9A70-EE8ED8A66CF6}" presName="spacer" presStyleCnt="0"/>
      <dgm:spPr/>
    </dgm:pt>
    <dgm:pt modelId="{2194060C-249F-47F5-B17D-C4F9AA9350AE}" type="pres">
      <dgm:prSet presAssocID="{5FF85F28-BB41-4D6F-B744-67145B1C4950}" presName="parentText" presStyleLbl="node1" presStyleIdx="3" presStyleCnt="4">
        <dgm:presLayoutVars>
          <dgm:chMax val="0"/>
          <dgm:bulletEnabled val="1"/>
        </dgm:presLayoutVars>
      </dgm:prSet>
      <dgm:spPr/>
    </dgm:pt>
  </dgm:ptLst>
  <dgm:cxnLst>
    <dgm:cxn modelId="{47DC7D03-529B-4CCA-A16A-816585DC9F43}" type="presOf" srcId="{5FF85F28-BB41-4D6F-B744-67145B1C4950}" destId="{2194060C-249F-47F5-B17D-C4F9AA9350AE}" srcOrd="0" destOrd="0" presId="urn:microsoft.com/office/officeart/2005/8/layout/vList2"/>
    <dgm:cxn modelId="{ACD8B537-DA7C-4983-B053-756183D52F58}" type="presOf" srcId="{C33F43FC-E84E-4D61-864C-AF90C0D711EA}" destId="{C9F9E8DB-DEA8-4841-A7D6-95419CEB27D1}" srcOrd="0" destOrd="0" presId="urn:microsoft.com/office/officeart/2005/8/layout/vList2"/>
    <dgm:cxn modelId="{24121F74-BE47-4651-BEFD-484F6556CB60}" srcId="{38E74894-166D-43E4-8157-E5FC024C8850}" destId="{C33F43FC-E84E-4D61-864C-AF90C0D711EA}" srcOrd="0" destOrd="0" parTransId="{126A581F-60F7-4873-A6C2-436586DBA439}" sibTransId="{43018B04-E49F-4951-B174-23D778E02AB8}"/>
    <dgm:cxn modelId="{4047E674-EB52-4AD7-BD23-2505E69999C4}" srcId="{38E74894-166D-43E4-8157-E5FC024C8850}" destId="{7C1F8255-8EC5-4F1C-A503-F7062066FA48}" srcOrd="1" destOrd="0" parTransId="{D00ACEBD-2B6D-40A8-9DC7-2A918792615B}" sibTransId="{BEBF5E93-030A-4CB0-A2D6-6C2224C7AED2}"/>
    <dgm:cxn modelId="{BB44D58A-5926-4715-BE01-356357E952AC}" srcId="{38E74894-166D-43E4-8157-E5FC024C8850}" destId="{A2361A34-A7A0-4474-9695-135B9CB3F711}" srcOrd="2" destOrd="0" parTransId="{233096AA-3496-4F47-A783-DADC777A2D7B}" sibTransId="{71D7C6F3-A627-46BA-9A70-EE8ED8A66CF6}"/>
    <dgm:cxn modelId="{97B0F6A1-DED9-4BBB-9CE2-752B6CA74AF0}" type="presOf" srcId="{38E74894-166D-43E4-8157-E5FC024C8850}" destId="{96DD9524-45BB-49BB-AFF4-AD4AA409FB92}" srcOrd="0" destOrd="0" presId="urn:microsoft.com/office/officeart/2005/8/layout/vList2"/>
    <dgm:cxn modelId="{137916C0-C0BB-4CBA-B53C-7944548D3CB3}" srcId="{38E74894-166D-43E4-8157-E5FC024C8850}" destId="{5FF85F28-BB41-4D6F-B744-67145B1C4950}" srcOrd="3" destOrd="0" parTransId="{FD955FDC-8607-476B-BB5D-15BDEFF23145}" sibTransId="{3A9E5BAA-D61E-45DB-B9F4-E1C260EA7012}"/>
    <dgm:cxn modelId="{1215F6E2-4176-4AA7-92DB-B11C74C4DDAB}" type="presOf" srcId="{7C1F8255-8EC5-4F1C-A503-F7062066FA48}" destId="{BF1D8534-425F-46D2-9BED-1A62FECBF672}" srcOrd="0" destOrd="0" presId="urn:microsoft.com/office/officeart/2005/8/layout/vList2"/>
    <dgm:cxn modelId="{56EC78F3-AF99-4536-A1DA-B20EFD757990}" type="presOf" srcId="{A2361A34-A7A0-4474-9695-135B9CB3F711}" destId="{9B4108E1-78CD-4DF9-AAB8-7DB5AFF49BCB}" srcOrd="0" destOrd="0" presId="urn:microsoft.com/office/officeart/2005/8/layout/vList2"/>
    <dgm:cxn modelId="{5CADB768-39B8-4CC1-A452-36F873146C39}" type="presParOf" srcId="{96DD9524-45BB-49BB-AFF4-AD4AA409FB92}" destId="{C9F9E8DB-DEA8-4841-A7D6-95419CEB27D1}" srcOrd="0" destOrd="0" presId="urn:microsoft.com/office/officeart/2005/8/layout/vList2"/>
    <dgm:cxn modelId="{AE2518EC-891D-4429-91DB-6A829360DA65}" type="presParOf" srcId="{96DD9524-45BB-49BB-AFF4-AD4AA409FB92}" destId="{72A80B06-1097-49C2-832C-23D3EF617A28}" srcOrd="1" destOrd="0" presId="urn:microsoft.com/office/officeart/2005/8/layout/vList2"/>
    <dgm:cxn modelId="{4CA6C41B-79BE-4669-811B-9645235D3D25}" type="presParOf" srcId="{96DD9524-45BB-49BB-AFF4-AD4AA409FB92}" destId="{BF1D8534-425F-46D2-9BED-1A62FECBF672}" srcOrd="2" destOrd="0" presId="urn:microsoft.com/office/officeart/2005/8/layout/vList2"/>
    <dgm:cxn modelId="{AA9FF7CA-41D6-4123-A1EA-3AF90906F3F7}" type="presParOf" srcId="{96DD9524-45BB-49BB-AFF4-AD4AA409FB92}" destId="{9ABC8CE7-E229-4B83-B9BB-4FF13AF86840}" srcOrd="3" destOrd="0" presId="urn:microsoft.com/office/officeart/2005/8/layout/vList2"/>
    <dgm:cxn modelId="{F4911B89-76A3-4E7D-AB96-8F00EB8BAA41}" type="presParOf" srcId="{96DD9524-45BB-49BB-AFF4-AD4AA409FB92}" destId="{9B4108E1-78CD-4DF9-AAB8-7DB5AFF49BCB}" srcOrd="4" destOrd="0" presId="urn:microsoft.com/office/officeart/2005/8/layout/vList2"/>
    <dgm:cxn modelId="{0BFCFBE7-44EB-4D56-B2D0-316BE6D67AAC}" type="presParOf" srcId="{96DD9524-45BB-49BB-AFF4-AD4AA409FB92}" destId="{DEFF264F-096A-491B-9C22-E9A25CA336D9}" srcOrd="5" destOrd="0" presId="urn:microsoft.com/office/officeart/2005/8/layout/vList2"/>
    <dgm:cxn modelId="{56802719-CA2D-4EA3-B685-000C821B34FE}" type="presParOf" srcId="{96DD9524-45BB-49BB-AFF4-AD4AA409FB92}" destId="{2194060C-249F-47F5-B17D-C4F9AA9350A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82243-F098-4AD5-9665-579251D929DD}">
      <dsp:nvSpPr>
        <dsp:cNvPr id="0" name=""/>
        <dsp:cNvSpPr/>
      </dsp:nvSpPr>
      <dsp:spPr>
        <a:xfrm>
          <a:off x="0" y="675"/>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9CFB3-944B-44B6-A0B8-EA2696A32091}">
      <dsp:nvSpPr>
        <dsp:cNvPr id="0" name=""/>
        <dsp:cNvSpPr/>
      </dsp:nvSpPr>
      <dsp:spPr>
        <a:xfrm>
          <a:off x="0" y="675"/>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dirty="0"/>
            <a:t>Object &amp; Class in Java</a:t>
          </a:r>
          <a:endParaRPr lang="en-US" sz="2800" kern="1200" dirty="0"/>
        </a:p>
      </dsp:txBody>
      <dsp:txXfrm>
        <a:off x="0" y="675"/>
        <a:ext cx="6291714" cy="789912"/>
      </dsp:txXfrm>
    </dsp:sp>
    <dsp:sp modelId="{4976F3C0-21C4-439D-8794-3F799B518F79}">
      <dsp:nvSpPr>
        <dsp:cNvPr id="0" name=""/>
        <dsp:cNvSpPr/>
      </dsp:nvSpPr>
      <dsp:spPr>
        <a:xfrm>
          <a:off x="0" y="790587"/>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F3E437-410A-42C6-8AC2-A247DCE82C09}">
      <dsp:nvSpPr>
        <dsp:cNvPr id="0" name=""/>
        <dsp:cNvSpPr/>
      </dsp:nvSpPr>
      <dsp:spPr>
        <a:xfrm>
          <a:off x="0" y="790587"/>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dirty="0"/>
            <a:t>JAVA Inheritance</a:t>
          </a:r>
          <a:endParaRPr lang="en-US" sz="2800" kern="1200" dirty="0"/>
        </a:p>
      </dsp:txBody>
      <dsp:txXfrm>
        <a:off x="0" y="790587"/>
        <a:ext cx="6291714" cy="789912"/>
      </dsp:txXfrm>
    </dsp:sp>
    <dsp:sp modelId="{15A38A8C-580F-46DC-9880-6D4A7F58EFDC}">
      <dsp:nvSpPr>
        <dsp:cNvPr id="0" name=""/>
        <dsp:cNvSpPr/>
      </dsp:nvSpPr>
      <dsp:spPr>
        <a:xfrm>
          <a:off x="0" y="1580499"/>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EB50AD-F2F5-4688-949A-BD2ABDD6ED79}">
      <dsp:nvSpPr>
        <dsp:cNvPr id="0" name=""/>
        <dsp:cNvSpPr/>
      </dsp:nvSpPr>
      <dsp:spPr>
        <a:xfrm>
          <a:off x="0" y="1580499"/>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Polymorphism</a:t>
          </a:r>
        </a:p>
      </dsp:txBody>
      <dsp:txXfrm>
        <a:off x="0" y="1580499"/>
        <a:ext cx="6291714" cy="789912"/>
      </dsp:txXfrm>
    </dsp:sp>
    <dsp:sp modelId="{90F5EDE0-7E76-4FA0-8596-E306B9D8357A}">
      <dsp:nvSpPr>
        <dsp:cNvPr id="0" name=""/>
        <dsp:cNvSpPr/>
      </dsp:nvSpPr>
      <dsp:spPr>
        <a:xfrm>
          <a:off x="0" y="2370411"/>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A9D399-25F6-4C82-8C47-E60010573FBD}">
      <dsp:nvSpPr>
        <dsp:cNvPr id="0" name=""/>
        <dsp:cNvSpPr/>
      </dsp:nvSpPr>
      <dsp:spPr>
        <a:xfrm>
          <a:off x="0" y="2370411"/>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cs typeface="Calibri Light"/>
            </a:rPr>
            <a:t>Abstraction</a:t>
          </a:r>
          <a:endParaRPr lang="en-US" sz="2800" kern="1200" dirty="0"/>
        </a:p>
      </dsp:txBody>
      <dsp:txXfrm>
        <a:off x="0" y="2370411"/>
        <a:ext cx="6291714" cy="789912"/>
      </dsp:txXfrm>
    </dsp:sp>
    <dsp:sp modelId="{A607658A-3417-4641-B9D1-5C698CE512A2}">
      <dsp:nvSpPr>
        <dsp:cNvPr id="0" name=""/>
        <dsp:cNvSpPr/>
      </dsp:nvSpPr>
      <dsp:spPr>
        <a:xfrm>
          <a:off x="0" y="3160323"/>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073DA1-35EA-4220-89E3-7469B928E808}">
      <dsp:nvSpPr>
        <dsp:cNvPr id="0" name=""/>
        <dsp:cNvSpPr/>
      </dsp:nvSpPr>
      <dsp:spPr>
        <a:xfrm>
          <a:off x="0" y="3160323"/>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cs typeface="Calibri Light"/>
            </a:rPr>
            <a:t>Encapsulation</a:t>
          </a:r>
          <a:endParaRPr lang="en-US" sz="2800" kern="1200" dirty="0"/>
        </a:p>
      </dsp:txBody>
      <dsp:txXfrm>
        <a:off x="0" y="3160323"/>
        <a:ext cx="6291714" cy="789912"/>
      </dsp:txXfrm>
    </dsp:sp>
    <dsp:sp modelId="{AB052D51-9538-47DB-8222-97BDD80A0947}">
      <dsp:nvSpPr>
        <dsp:cNvPr id="0" name=""/>
        <dsp:cNvSpPr/>
      </dsp:nvSpPr>
      <dsp:spPr>
        <a:xfrm>
          <a:off x="0" y="3950235"/>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8C7E3-0F20-4F0D-9B3C-5AC5CACC000D}">
      <dsp:nvSpPr>
        <dsp:cNvPr id="0" name=""/>
        <dsp:cNvSpPr/>
      </dsp:nvSpPr>
      <dsp:spPr>
        <a:xfrm>
          <a:off x="0" y="3950235"/>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Data Types</a:t>
          </a:r>
        </a:p>
      </dsp:txBody>
      <dsp:txXfrm>
        <a:off x="0" y="3950235"/>
        <a:ext cx="6291714" cy="789912"/>
      </dsp:txXfrm>
    </dsp:sp>
    <dsp:sp modelId="{7B3CCC56-A23A-4B41-92C6-C07955816425}">
      <dsp:nvSpPr>
        <dsp:cNvPr id="0" name=""/>
        <dsp:cNvSpPr/>
      </dsp:nvSpPr>
      <dsp:spPr>
        <a:xfrm>
          <a:off x="0" y="4740147"/>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1D538B-C075-4AFB-BC26-C12714A969BC}">
      <dsp:nvSpPr>
        <dsp:cNvPr id="0" name=""/>
        <dsp:cNvSpPr/>
      </dsp:nvSpPr>
      <dsp:spPr>
        <a:xfrm>
          <a:off x="0" y="4740147"/>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dirty="0"/>
            <a:t>Collections</a:t>
          </a:r>
          <a:endParaRPr lang="en-US" sz="2800" kern="1200" dirty="0"/>
        </a:p>
      </dsp:txBody>
      <dsp:txXfrm>
        <a:off x="0" y="4740147"/>
        <a:ext cx="6291714" cy="7899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82243-F098-4AD5-9665-579251D929DD}">
      <dsp:nvSpPr>
        <dsp:cNvPr id="0" name=""/>
        <dsp:cNvSpPr/>
      </dsp:nvSpPr>
      <dsp:spPr>
        <a:xfrm>
          <a:off x="0" y="2700"/>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9CFB3-944B-44B6-A0B8-EA2696A32091}">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CRUD Operations</a:t>
          </a:r>
          <a:endParaRPr lang="en-US" sz="2400" kern="1200" dirty="0"/>
        </a:p>
      </dsp:txBody>
      <dsp:txXfrm>
        <a:off x="0" y="2700"/>
        <a:ext cx="6291714" cy="920888"/>
      </dsp:txXfrm>
    </dsp:sp>
    <dsp:sp modelId="{09E52FA6-05A8-4CFA-83F3-B8EC4C735997}">
      <dsp:nvSpPr>
        <dsp:cNvPr id="0" name=""/>
        <dsp:cNvSpPr/>
      </dsp:nvSpPr>
      <dsp:spPr>
        <a:xfrm>
          <a:off x="0" y="923589"/>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5B3008-157B-4C1B-A352-9F8D49D96BC2}">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JPQL Named Query</a:t>
          </a:r>
          <a:endParaRPr lang="en-US" sz="2400" kern="1200" dirty="0"/>
        </a:p>
      </dsp:txBody>
      <dsp:txXfrm>
        <a:off x="0" y="923589"/>
        <a:ext cx="6291714" cy="920888"/>
      </dsp:txXfrm>
    </dsp:sp>
    <dsp:sp modelId="{4976F3C0-21C4-439D-8794-3F799B518F79}">
      <dsp:nvSpPr>
        <dsp:cNvPr id="0" name=""/>
        <dsp:cNvSpPr/>
      </dsp:nvSpPr>
      <dsp:spPr>
        <a:xfrm>
          <a:off x="0" y="1844478"/>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F3E437-410A-42C6-8AC2-A247DCE82C09}">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An overview on Dependencies: pom.xml</a:t>
          </a:r>
        </a:p>
      </dsp:txBody>
      <dsp:txXfrm>
        <a:off x="0" y="1844478"/>
        <a:ext cx="6291714" cy="920888"/>
      </dsp:txXfrm>
    </dsp:sp>
    <dsp:sp modelId="{A607658A-3417-4641-B9D1-5C698CE512A2}">
      <dsp:nvSpPr>
        <dsp:cNvPr id="0" name=""/>
        <dsp:cNvSpPr/>
      </dsp:nvSpPr>
      <dsp:spPr>
        <a:xfrm>
          <a:off x="0" y="2765367"/>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073DA1-35EA-4220-89E3-7469B928E808}">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err="1"/>
            <a:t>SpringBoot</a:t>
          </a:r>
          <a:r>
            <a:rPr lang="en-US" sz="2400" kern="1200" dirty="0"/>
            <a:t> with REST API</a:t>
          </a:r>
        </a:p>
      </dsp:txBody>
      <dsp:txXfrm>
        <a:off x="0" y="2765367"/>
        <a:ext cx="6291714" cy="920888"/>
      </dsp:txXfrm>
    </dsp:sp>
    <dsp:sp modelId="{AB052D51-9538-47DB-8222-97BDD80A0947}">
      <dsp:nvSpPr>
        <dsp:cNvPr id="0" name=""/>
        <dsp:cNvSpPr/>
      </dsp:nvSpPr>
      <dsp:spPr>
        <a:xfrm>
          <a:off x="0" y="3686256"/>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8C7E3-0F20-4F0D-9B3C-5AC5CACC000D}">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US" sz="2400" kern="1200" dirty="0"/>
        </a:p>
      </dsp:txBody>
      <dsp:txXfrm>
        <a:off x="0" y="3686256"/>
        <a:ext cx="6291714" cy="920888"/>
      </dsp:txXfrm>
    </dsp:sp>
    <dsp:sp modelId="{7B3CCC56-A23A-4B41-92C6-C07955816425}">
      <dsp:nvSpPr>
        <dsp:cNvPr id="0" name=""/>
        <dsp:cNvSpPr/>
      </dsp:nvSpPr>
      <dsp:spPr>
        <a:xfrm>
          <a:off x="0" y="4607145"/>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1D538B-C075-4AFB-BC26-C12714A969BC}">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US" sz="2400" kern="1200" dirty="0"/>
        </a:p>
      </dsp:txBody>
      <dsp:txXfrm>
        <a:off x="0" y="4607145"/>
        <a:ext cx="6291714" cy="92088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82243-F098-4AD5-9665-579251D929DD}">
      <dsp:nvSpPr>
        <dsp:cNvPr id="0" name=""/>
        <dsp:cNvSpPr/>
      </dsp:nvSpPr>
      <dsp:spPr>
        <a:xfrm>
          <a:off x="0" y="2700"/>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9CFB3-944B-44B6-A0B8-EA2696A32091}">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ea typeface="+mj-lt"/>
              <a:cs typeface="+mj-lt"/>
            </a:rPr>
            <a:t>Layered Architecture</a:t>
          </a:r>
          <a:endParaRPr lang="en-US" sz="2400" kern="1200" dirty="0"/>
        </a:p>
      </dsp:txBody>
      <dsp:txXfrm>
        <a:off x="0" y="2700"/>
        <a:ext cx="6291714" cy="920888"/>
      </dsp:txXfrm>
    </dsp:sp>
    <dsp:sp modelId="{09E52FA6-05A8-4CFA-83F3-B8EC4C735997}">
      <dsp:nvSpPr>
        <dsp:cNvPr id="0" name=""/>
        <dsp:cNvSpPr/>
      </dsp:nvSpPr>
      <dsp:spPr>
        <a:xfrm>
          <a:off x="0" y="923589"/>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5B3008-157B-4C1B-A352-9F8D49D96BC2}">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cs typeface="Calibri"/>
            </a:rPr>
            <a:t>Lombok</a:t>
          </a:r>
          <a:endParaRPr lang="en-US" sz="2400" kern="1200" dirty="0"/>
        </a:p>
      </dsp:txBody>
      <dsp:txXfrm>
        <a:off x="0" y="923589"/>
        <a:ext cx="6291714" cy="920888"/>
      </dsp:txXfrm>
    </dsp:sp>
    <dsp:sp modelId="{4976F3C0-21C4-439D-8794-3F799B518F79}">
      <dsp:nvSpPr>
        <dsp:cNvPr id="0" name=""/>
        <dsp:cNvSpPr/>
      </dsp:nvSpPr>
      <dsp:spPr>
        <a:xfrm>
          <a:off x="0" y="1844478"/>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F3E437-410A-42C6-8AC2-A247DCE82C09}">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ea typeface="+mj-lt"/>
              <a:cs typeface="+mj-lt"/>
            </a:rPr>
            <a:t>Global Exception Handling with @ControllerAdvice</a:t>
          </a:r>
          <a:endParaRPr lang="en-US" sz="2400" kern="1200" dirty="0"/>
        </a:p>
      </dsp:txBody>
      <dsp:txXfrm>
        <a:off x="0" y="1844478"/>
        <a:ext cx="6291714" cy="920888"/>
      </dsp:txXfrm>
    </dsp:sp>
    <dsp:sp modelId="{A607658A-3417-4641-B9D1-5C698CE512A2}">
      <dsp:nvSpPr>
        <dsp:cNvPr id="0" name=""/>
        <dsp:cNvSpPr/>
      </dsp:nvSpPr>
      <dsp:spPr>
        <a:xfrm>
          <a:off x="0" y="2765367"/>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073DA1-35EA-4220-89E3-7469B928E808}">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US" sz="2400" kern="1200" dirty="0"/>
        </a:p>
      </dsp:txBody>
      <dsp:txXfrm>
        <a:off x="0" y="2765367"/>
        <a:ext cx="6291714" cy="920888"/>
      </dsp:txXfrm>
    </dsp:sp>
    <dsp:sp modelId="{AB052D51-9538-47DB-8222-97BDD80A0947}">
      <dsp:nvSpPr>
        <dsp:cNvPr id="0" name=""/>
        <dsp:cNvSpPr/>
      </dsp:nvSpPr>
      <dsp:spPr>
        <a:xfrm>
          <a:off x="0" y="3686256"/>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8C7E3-0F20-4F0D-9B3C-5AC5CACC000D}">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US" sz="2400" kern="1200" dirty="0"/>
        </a:p>
      </dsp:txBody>
      <dsp:txXfrm>
        <a:off x="0" y="3686256"/>
        <a:ext cx="6291714" cy="920888"/>
      </dsp:txXfrm>
    </dsp:sp>
    <dsp:sp modelId="{7B3CCC56-A23A-4B41-92C6-C07955816425}">
      <dsp:nvSpPr>
        <dsp:cNvPr id="0" name=""/>
        <dsp:cNvSpPr/>
      </dsp:nvSpPr>
      <dsp:spPr>
        <a:xfrm>
          <a:off x="0" y="4607145"/>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1D538B-C075-4AFB-BC26-C12714A969BC}">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US" sz="2400" kern="1200" dirty="0"/>
        </a:p>
      </dsp:txBody>
      <dsp:txXfrm>
        <a:off x="0" y="4607145"/>
        <a:ext cx="6291714" cy="92088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82243-F098-4AD5-9665-579251D929DD}">
      <dsp:nvSpPr>
        <dsp:cNvPr id="0" name=""/>
        <dsp:cNvSpPr/>
      </dsp:nvSpPr>
      <dsp:spPr>
        <a:xfrm>
          <a:off x="0" y="2700"/>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9CFB3-944B-44B6-A0B8-EA2696A32091}">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Debugging &amp; why it’s required</a:t>
          </a:r>
          <a:endParaRPr lang="en-US" sz="2400" kern="1200" dirty="0"/>
        </a:p>
      </dsp:txBody>
      <dsp:txXfrm>
        <a:off x="0" y="2700"/>
        <a:ext cx="6291714" cy="920888"/>
      </dsp:txXfrm>
    </dsp:sp>
    <dsp:sp modelId="{09E52FA6-05A8-4CFA-83F3-B8EC4C735997}">
      <dsp:nvSpPr>
        <dsp:cNvPr id="0" name=""/>
        <dsp:cNvSpPr/>
      </dsp:nvSpPr>
      <dsp:spPr>
        <a:xfrm>
          <a:off x="0" y="923589"/>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5B3008-157B-4C1B-A352-9F8D49D96BC2}">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Introduction to JUnit &amp; </a:t>
          </a:r>
          <a:r>
            <a:rPr lang="en-US" sz="2400" kern="1200" dirty="0"/>
            <a:t>Spring Test (Controller Test case)</a:t>
          </a:r>
        </a:p>
      </dsp:txBody>
      <dsp:txXfrm>
        <a:off x="0" y="923589"/>
        <a:ext cx="6291714" cy="920888"/>
      </dsp:txXfrm>
    </dsp:sp>
    <dsp:sp modelId="{4976F3C0-21C4-439D-8794-3F799B518F79}">
      <dsp:nvSpPr>
        <dsp:cNvPr id="0" name=""/>
        <dsp:cNvSpPr/>
      </dsp:nvSpPr>
      <dsp:spPr>
        <a:xfrm>
          <a:off x="0" y="1844478"/>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F3E437-410A-42C6-8AC2-A247DCE82C09}">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cs typeface="Calibri"/>
            </a:rPr>
            <a:t>Application Integration &amp; CORS</a:t>
          </a:r>
          <a:endParaRPr lang="en-US" sz="2400" kern="1200" dirty="0"/>
        </a:p>
      </dsp:txBody>
      <dsp:txXfrm>
        <a:off x="0" y="1844478"/>
        <a:ext cx="6291714" cy="920888"/>
      </dsp:txXfrm>
    </dsp:sp>
    <dsp:sp modelId="{A607658A-3417-4641-B9D1-5C698CE512A2}">
      <dsp:nvSpPr>
        <dsp:cNvPr id="0" name=""/>
        <dsp:cNvSpPr/>
      </dsp:nvSpPr>
      <dsp:spPr>
        <a:xfrm>
          <a:off x="0" y="2765367"/>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073DA1-35EA-4220-89E3-7469B928E808}">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US" sz="2400" kern="1200" dirty="0"/>
        </a:p>
      </dsp:txBody>
      <dsp:txXfrm>
        <a:off x="0" y="2765367"/>
        <a:ext cx="6291714" cy="920888"/>
      </dsp:txXfrm>
    </dsp:sp>
    <dsp:sp modelId="{AB052D51-9538-47DB-8222-97BDD80A0947}">
      <dsp:nvSpPr>
        <dsp:cNvPr id="0" name=""/>
        <dsp:cNvSpPr/>
      </dsp:nvSpPr>
      <dsp:spPr>
        <a:xfrm>
          <a:off x="0" y="3686256"/>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8C7E3-0F20-4F0D-9B3C-5AC5CACC000D}">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US" sz="2400" kern="1200" dirty="0"/>
        </a:p>
      </dsp:txBody>
      <dsp:txXfrm>
        <a:off x="0" y="3686256"/>
        <a:ext cx="6291714" cy="920888"/>
      </dsp:txXfrm>
    </dsp:sp>
    <dsp:sp modelId="{7B3CCC56-A23A-4B41-92C6-C07955816425}">
      <dsp:nvSpPr>
        <dsp:cNvPr id="0" name=""/>
        <dsp:cNvSpPr/>
      </dsp:nvSpPr>
      <dsp:spPr>
        <a:xfrm>
          <a:off x="0" y="4607145"/>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1D538B-C075-4AFB-BC26-C12714A969BC}">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US" sz="2400" kern="1200" dirty="0"/>
        </a:p>
      </dsp:txBody>
      <dsp:txXfrm>
        <a:off x="0" y="4607145"/>
        <a:ext cx="6291714" cy="920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13D17-705D-4AAE-957A-920AC0F8C1D8}">
      <dsp:nvSpPr>
        <dsp:cNvPr id="0" name=""/>
        <dsp:cNvSpPr/>
      </dsp:nvSpPr>
      <dsp:spPr>
        <a:xfrm>
          <a:off x="0" y="357335"/>
          <a:ext cx="4818888" cy="1386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3999" tIns="333248" rIns="37399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cs typeface="Calibri"/>
            </a:rPr>
            <a:t>Collection of objects is called class. It is a logical entity.</a:t>
          </a:r>
          <a:endParaRPr lang="en-US" sz="1600" kern="1200" dirty="0"/>
        </a:p>
        <a:p>
          <a:pPr marL="171450" lvl="1" indent="-171450" algn="l" defTabSz="711200">
            <a:lnSpc>
              <a:spcPct val="90000"/>
            </a:lnSpc>
            <a:spcBef>
              <a:spcPct val="0"/>
            </a:spcBef>
            <a:spcAft>
              <a:spcPct val="15000"/>
            </a:spcAft>
            <a:buChar char="•"/>
          </a:pPr>
          <a:r>
            <a:rPr lang="en-US" sz="1600" kern="1200">
              <a:cs typeface="Calibri"/>
            </a:rPr>
            <a:t>A class can also be defined as a blueprint from which you can create an individual object. </a:t>
          </a:r>
          <a:endParaRPr lang="en-US" sz="1600" kern="1200" dirty="0">
            <a:cs typeface="Calibri"/>
          </a:endParaRPr>
        </a:p>
      </dsp:txBody>
      <dsp:txXfrm>
        <a:off x="0" y="357335"/>
        <a:ext cx="4818888" cy="1386000"/>
      </dsp:txXfrm>
    </dsp:sp>
    <dsp:sp modelId="{89F05C39-825F-4D9F-B210-21B1484BF88B}">
      <dsp:nvSpPr>
        <dsp:cNvPr id="0" name=""/>
        <dsp:cNvSpPr/>
      </dsp:nvSpPr>
      <dsp:spPr>
        <a:xfrm>
          <a:off x="240944" y="121175"/>
          <a:ext cx="3373221" cy="4723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500" tIns="0" rIns="127500" bIns="0" numCol="1" spcCol="1270" anchor="ctr" anchorCtr="0">
          <a:noAutofit/>
        </a:bodyPr>
        <a:lstStyle/>
        <a:p>
          <a:pPr marL="0" lvl="0" indent="0" algn="l" defTabSz="711200">
            <a:lnSpc>
              <a:spcPct val="90000"/>
            </a:lnSpc>
            <a:spcBef>
              <a:spcPct val="0"/>
            </a:spcBef>
            <a:spcAft>
              <a:spcPct val="35000"/>
            </a:spcAft>
            <a:buNone/>
          </a:pPr>
          <a:r>
            <a:rPr lang="en-US" sz="1600" b="1" kern="1200" dirty="0">
              <a:cs typeface="Calibri"/>
            </a:rPr>
            <a:t>Class</a:t>
          </a:r>
          <a:endParaRPr lang="en-US" sz="1600" kern="1200" dirty="0"/>
        </a:p>
      </dsp:txBody>
      <dsp:txXfrm>
        <a:off x="264001" y="144232"/>
        <a:ext cx="3327107" cy="426206"/>
      </dsp:txXfrm>
    </dsp:sp>
    <dsp:sp modelId="{B41D7292-8BB9-4EC2-AC9E-5B06EBD66CA0}">
      <dsp:nvSpPr>
        <dsp:cNvPr id="0" name=""/>
        <dsp:cNvSpPr/>
      </dsp:nvSpPr>
      <dsp:spPr>
        <a:xfrm>
          <a:off x="0" y="2065896"/>
          <a:ext cx="4818888" cy="13608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3999" tIns="333248" rIns="37399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When one object acquires all the properties and behaviors of a parent object, it is known as inheritance. It provides code reusability. It is used to achieve runtime polymorphism.</a:t>
          </a:r>
        </a:p>
      </dsp:txBody>
      <dsp:txXfrm>
        <a:off x="0" y="2065896"/>
        <a:ext cx="4818888" cy="1360800"/>
      </dsp:txXfrm>
    </dsp:sp>
    <dsp:sp modelId="{8FA921DA-194C-4906-B035-08B419AE381B}">
      <dsp:nvSpPr>
        <dsp:cNvPr id="0" name=""/>
        <dsp:cNvSpPr/>
      </dsp:nvSpPr>
      <dsp:spPr>
        <a:xfrm>
          <a:off x="240944" y="1829736"/>
          <a:ext cx="3373221" cy="4723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500" tIns="0" rIns="127500" bIns="0" numCol="1" spcCol="1270" anchor="ctr" anchorCtr="0">
          <a:noAutofit/>
        </a:bodyPr>
        <a:lstStyle/>
        <a:p>
          <a:pPr marL="0" lvl="0" indent="0" algn="l" defTabSz="711200">
            <a:lnSpc>
              <a:spcPct val="90000"/>
            </a:lnSpc>
            <a:spcBef>
              <a:spcPct val="0"/>
            </a:spcBef>
            <a:spcAft>
              <a:spcPct val="35000"/>
            </a:spcAft>
            <a:buNone/>
          </a:pPr>
          <a:r>
            <a:rPr lang="en-US" sz="1600" b="1" kern="1200" dirty="0">
              <a:cs typeface="Calibri"/>
            </a:rPr>
            <a:t>Inheritance</a:t>
          </a:r>
          <a:endParaRPr lang="en-US" sz="1600" kern="1200" dirty="0"/>
        </a:p>
      </dsp:txBody>
      <dsp:txXfrm>
        <a:off x="264001" y="1852793"/>
        <a:ext cx="3327107"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7788A-36FE-40AC-B5AE-42DA314C2C83}">
      <dsp:nvSpPr>
        <dsp:cNvPr id="0" name=""/>
        <dsp:cNvSpPr/>
      </dsp:nvSpPr>
      <dsp:spPr>
        <a:xfrm>
          <a:off x="0" y="350477"/>
          <a:ext cx="3872243" cy="33327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0529" tIns="479044" rIns="300529" bIns="163576" numCol="1" spcCol="1270" anchor="t" anchorCtr="0">
          <a:noAutofit/>
        </a:bodyPr>
        <a:lstStyle/>
        <a:p>
          <a:pPr marL="228600" lvl="1" indent="-228600" algn="l" defTabSz="1022350">
            <a:lnSpc>
              <a:spcPct val="90000"/>
            </a:lnSpc>
            <a:spcBef>
              <a:spcPct val="0"/>
            </a:spcBef>
            <a:spcAft>
              <a:spcPct val="15000"/>
            </a:spcAft>
            <a:buChar char="•"/>
          </a:pPr>
          <a:r>
            <a:rPr lang="en-US" sz="2300" b="0" i="0" kern="1200"/>
            <a:t>If </a:t>
          </a:r>
          <a:r>
            <a:rPr lang="en-US" sz="2300" b="0" i="1" kern="1200"/>
            <a:t>one task is performed in different ways</a:t>
          </a:r>
          <a:r>
            <a:rPr lang="en-US" sz="2300" b="0" i="0" kern="1200"/>
            <a:t>, it is known as polymorphism.</a:t>
          </a:r>
          <a:endParaRPr lang="en-US" sz="2300" kern="1200" dirty="0"/>
        </a:p>
        <a:p>
          <a:pPr marL="228600" lvl="1" indent="-228600" algn="l" defTabSz="1022350">
            <a:lnSpc>
              <a:spcPct val="90000"/>
            </a:lnSpc>
            <a:spcBef>
              <a:spcPct val="0"/>
            </a:spcBef>
            <a:spcAft>
              <a:spcPct val="15000"/>
            </a:spcAft>
            <a:buChar char="•"/>
          </a:pPr>
          <a:r>
            <a:rPr lang="en-US" sz="2300" b="0" i="0" kern="1200" dirty="0"/>
            <a:t>In Java, we use method overloading and method overriding to achieve polymorphism.</a:t>
          </a:r>
          <a:endParaRPr lang="en-US" sz="2300" kern="1200" dirty="0">
            <a:cs typeface="Calibri"/>
          </a:endParaRPr>
        </a:p>
        <a:p>
          <a:pPr marL="457200" lvl="2" indent="-228600" algn="l" defTabSz="1022350">
            <a:lnSpc>
              <a:spcPct val="90000"/>
            </a:lnSpc>
            <a:spcBef>
              <a:spcPct val="0"/>
            </a:spcBef>
            <a:spcAft>
              <a:spcPct val="15000"/>
            </a:spcAft>
            <a:buChar char="•"/>
          </a:pPr>
          <a:endParaRPr lang="en-US" sz="2300" kern="1200" dirty="0">
            <a:cs typeface="Calibri"/>
          </a:endParaRPr>
        </a:p>
      </dsp:txBody>
      <dsp:txXfrm>
        <a:off x="0" y="350477"/>
        <a:ext cx="3872243" cy="3332700"/>
      </dsp:txXfrm>
    </dsp:sp>
    <dsp:sp modelId="{0FD575F5-97E8-4544-B2E0-B6127A19FB25}">
      <dsp:nvSpPr>
        <dsp:cNvPr id="0" name=""/>
        <dsp:cNvSpPr/>
      </dsp:nvSpPr>
      <dsp:spPr>
        <a:xfrm>
          <a:off x="193612" y="10997"/>
          <a:ext cx="2710570" cy="6789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453" tIns="0" rIns="102453" bIns="0" numCol="1" spcCol="1270" anchor="ctr" anchorCtr="0">
          <a:noAutofit/>
        </a:bodyPr>
        <a:lstStyle/>
        <a:p>
          <a:pPr marL="0" lvl="0" indent="0" algn="l" defTabSz="1022350">
            <a:lnSpc>
              <a:spcPct val="90000"/>
            </a:lnSpc>
            <a:spcBef>
              <a:spcPct val="0"/>
            </a:spcBef>
            <a:spcAft>
              <a:spcPct val="35000"/>
            </a:spcAft>
            <a:buNone/>
          </a:pPr>
          <a:r>
            <a:rPr lang="en-US" sz="2300" b="1" i="0" kern="1200" dirty="0"/>
            <a:t>Polymorphism</a:t>
          </a:r>
          <a:endParaRPr lang="en-US" sz="2300" kern="1200" dirty="0"/>
        </a:p>
      </dsp:txBody>
      <dsp:txXfrm>
        <a:off x="226756" y="44141"/>
        <a:ext cx="2644282"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E0228-B064-4008-9CE4-41FBCBA2DE5C}">
      <dsp:nvSpPr>
        <dsp:cNvPr id="0" name=""/>
        <dsp:cNvSpPr/>
      </dsp:nvSpPr>
      <dsp:spPr>
        <a:xfrm>
          <a:off x="0" y="149496"/>
          <a:ext cx="4502858" cy="40774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ArrayList</a:t>
          </a:r>
        </a:p>
      </dsp:txBody>
      <dsp:txXfrm>
        <a:off x="19904" y="169400"/>
        <a:ext cx="4463050" cy="367937"/>
      </dsp:txXfrm>
    </dsp:sp>
    <dsp:sp modelId="{42927D56-9E0A-424C-8F29-D0E53140CAEF}">
      <dsp:nvSpPr>
        <dsp:cNvPr id="0" name=""/>
        <dsp:cNvSpPr/>
      </dsp:nvSpPr>
      <dsp:spPr>
        <a:xfrm>
          <a:off x="0" y="557241"/>
          <a:ext cx="4502858" cy="59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6"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An ArrayList is a resizable array that can store elements of any type. It provides dynamic size, easy insertion and deletion of elements, and random access to elements.</a:t>
          </a:r>
        </a:p>
      </dsp:txBody>
      <dsp:txXfrm>
        <a:off x="0" y="557241"/>
        <a:ext cx="4502858" cy="598230"/>
      </dsp:txXfrm>
    </dsp:sp>
    <dsp:sp modelId="{D0FAEDC2-B0B4-44FB-8226-5A122EB7158F}">
      <dsp:nvSpPr>
        <dsp:cNvPr id="0" name=""/>
        <dsp:cNvSpPr/>
      </dsp:nvSpPr>
      <dsp:spPr>
        <a:xfrm>
          <a:off x="0" y="1155471"/>
          <a:ext cx="4502858" cy="407745"/>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HashSet</a:t>
          </a:r>
        </a:p>
      </dsp:txBody>
      <dsp:txXfrm>
        <a:off x="19904" y="1175375"/>
        <a:ext cx="4463050" cy="367937"/>
      </dsp:txXfrm>
    </dsp:sp>
    <dsp:sp modelId="{617EBD03-9CDF-4FC6-9A58-AE0B723B9D58}">
      <dsp:nvSpPr>
        <dsp:cNvPr id="0" name=""/>
        <dsp:cNvSpPr/>
      </dsp:nvSpPr>
      <dsp:spPr>
        <a:xfrm>
          <a:off x="0" y="1563216"/>
          <a:ext cx="4502858" cy="59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6"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A HashSet is an unordered collection that does not allow duplicate elements. It provides constant-time performance for basic operations like add, remove, and contains. </a:t>
          </a:r>
        </a:p>
      </dsp:txBody>
      <dsp:txXfrm>
        <a:off x="0" y="1563216"/>
        <a:ext cx="4502858" cy="598230"/>
      </dsp:txXfrm>
    </dsp:sp>
    <dsp:sp modelId="{9F2EF5CA-6E75-4707-BB50-1D080B4389C2}">
      <dsp:nvSpPr>
        <dsp:cNvPr id="0" name=""/>
        <dsp:cNvSpPr/>
      </dsp:nvSpPr>
      <dsp:spPr>
        <a:xfrm>
          <a:off x="0" y="2161446"/>
          <a:ext cx="4502858" cy="407745"/>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HashMap</a:t>
          </a:r>
        </a:p>
      </dsp:txBody>
      <dsp:txXfrm>
        <a:off x="19904" y="2181350"/>
        <a:ext cx="4463050" cy="367937"/>
      </dsp:txXfrm>
    </dsp:sp>
    <dsp:sp modelId="{495C3B47-9CDD-4028-A3F2-013BF2074AFC}">
      <dsp:nvSpPr>
        <dsp:cNvPr id="0" name=""/>
        <dsp:cNvSpPr/>
      </dsp:nvSpPr>
      <dsp:spPr>
        <a:xfrm>
          <a:off x="0" y="2569191"/>
          <a:ext cx="4502858"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966"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A HashMap is a key-value pair collection that allows you to store and retrieve elements based on a unique key. It provides constant-time performance for basic operations like put, get, and remove.</a:t>
          </a:r>
        </a:p>
      </dsp:txBody>
      <dsp:txXfrm>
        <a:off x="0" y="2569191"/>
        <a:ext cx="4502858" cy="7741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82243-F098-4AD5-9665-579251D929DD}">
      <dsp:nvSpPr>
        <dsp:cNvPr id="0" name=""/>
        <dsp:cNvSpPr/>
      </dsp:nvSpPr>
      <dsp:spPr>
        <a:xfrm>
          <a:off x="0" y="0"/>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9CFB3-944B-44B6-A0B8-EA2696A32091}">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Exception Handling</a:t>
          </a:r>
          <a:endParaRPr lang="en-US" sz="2400" kern="1200" dirty="0"/>
        </a:p>
      </dsp:txBody>
      <dsp:txXfrm>
        <a:off x="0" y="2700"/>
        <a:ext cx="6291714" cy="920888"/>
      </dsp:txXfrm>
    </dsp:sp>
    <dsp:sp modelId="{09E52FA6-05A8-4CFA-83F3-B8EC4C735997}">
      <dsp:nvSpPr>
        <dsp:cNvPr id="0" name=""/>
        <dsp:cNvSpPr/>
      </dsp:nvSpPr>
      <dsp:spPr>
        <a:xfrm>
          <a:off x="0" y="923589"/>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5B3008-157B-4C1B-A352-9F8D49D96BC2}">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Design Principles</a:t>
          </a:r>
        </a:p>
      </dsp:txBody>
      <dsp:txXfrm>
        <a:off x="0" y="923589"/>
        <a:ext cx="6291714" cy="920888"/>
      </dsp:txXfrm>
    </dsp:sp>
    <dsp:sp modelId="{4976F3C0-21C4-439D-8794-3F799B518F79}">
      <dsp:nvSpPr>
        <dsp:cNvPr id="0" name=""/>
        <dsp:cNvSpPr/>
      </dsp:nvSpPr>
      <dsp:spPr>
        <a:xfrm>
          <a:off x="0" y="1844478"/>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F3E437-410A-42C6-8AC2-A247DCE82C09}">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Solid Principles</a:t>
          </a:r>
          <a:endParaRPr lang="en-US" sz="2400" kern="1200" dirty="0"/>
        </a:p>
      </dsp:txBody>
      <dsp:txXfrm>
        <a:off x="0" y="1844478"/>
        <a:ext cx="6291714" cy="920888"/>
      </dsp:txXfrm>
    </dsp:sp>
    <dsp:sp modelId="{4F7CC093-A959-4C58-93C8-78FE47AF38D7}">
      <dsp:nvSpPr>
        <dsp:cNvPr id="0" name=""/>
        <dsp:cNvSpPr/>
      </dsp:nvSpPr>
      <dsp:spPr>
        <a:xfrm>
          <a:off x="0" y="2765367"/>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668BBA-D7A4-4184-9E95-420F86A53B68}">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Design Patterns</a:t>
          </a:r>
        </a:p>
      </dsp:txBody>
      <dsp:txXfrm>
        <a:off x="0" y="2765367"/>
        <a:ext cx="6291714" cy="920888"/>
      </dsp:txXfrm>
    </dsp:sp>
    <dsp:sp modelId="{C981B3BC-2131-4D82-AB10-1419815F2E72}">
      <dsp:nvSpPr>
        <dsp:cNvPr id="0" name=""/>
        <dsp:cNvSpPr/>
      </dsp:nvSpPr>
      <dsp:spPr>
        <a:xfrm>
          <a:off x="0" y="3686256"/>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CC41E6-90AC-48C6-A7EC-6B3C32689804}">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Java 8 Basic Features</a:t>
          </a:r>
        </a:p>
      </dsp:txBody>
      <dsp:txXfrm>
        <a:off x="0" y="3686256"/>
        <a:ext cx="6291714" cy="920888"/>
      </dsp:txXfrm>
    </dsp:sp>
    <dsp:sp modelId="{A607658A-3417-4641-B9D1-5C698CE512A2}">
      <dsp:nvSpPr>
        <dsp:cNvPr id="0" name=""/>
        <dsp:cNvSpPr/>
      </dsp:nvSpPr>
      <dsp:spPr>
        <a:xfrm>
          <a:off x="0" y="4607145"/>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073DA1-35EA-4220-89E3-7469B928E808}">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Web application evolution</a:t>
          </a:r>
          <a:endParaRPr lang="en-US" sz="2400" kern="1200" dirty="0"/>
        </a:p>
      </dsp:txBody>
      <dsp:txXfrm>
        <a:off x="0" y="4607145"/>
        <a:ext cx="6291714" cy="9208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9A263-8302-4CDB-8DA9-E5508F1C7E22}">
      <dsp:nvSpPr>
        <dsp:cNvPr id="0" name=""/>
        <dsp:cNvSpPr/>
      </dsp:nvSpPr>
      <dsp:spPr>
        <a:xfrm>
          <a:off x="0" y="44570"/>
          <a:ext cx="5315188" cy="40774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Error</a:t>
          </a:r>
        </a:p>
      </dsp:txBody>
      <dsp:txXfrm>
        <a:off x="19904" y="64474"/>
        <a:ext cx="5275380" cy="367937"/>
      </dsp:txXfrm>
    </dsp:sp>
    <dsp:sp modelId="{583D63D9-8161-4874-8213-24EF2F79BCEE}">
      <dsp:nvSpPr>
        <dsp:cNvPr id="0" name=""/>
        <dsp:cNvSpPr/>
      </dsp:nvSpPr>
      <dsp:spPr>
        <a:xfrm>
          <a:off x="0" y="452315"/>
          <a:ext cx="5315188"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75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kern="1200" dirty="0"/>
            <a:t>An Error indicates a serious problem that a reasonable application should not try to catch.</a:t>
          </a:r>
          <a:endParaRPr lang="en-US" sz="1300" kern="1200" dirty="0"/>
        </a:p>
      </dsp:txBody>
      <dsp:txXfrm>
        <a:off x="0" y="452315"/>
        <a:ext cx="5315188" cy="413482"/>
      </dsp:txXfrm>
    </dsp:sp>
    <dsp:sp modelId="{991E2EE6-6FAA-4DA7-8F6E-FC5071B9C394}">
      <dsp:nvSpPr>
        <dsp:cNvPr id="0" name=""/>
        <dsp:cNvSpPr/>
      </dsp:nvSpPr>
      <dsp:spPr>
        <a:xfrm>
          <a:off x="0" y="865797"/>
          <a:ext cx="5315188" cy="40774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Exception</a:t>
          </a:r>
        </a:p>
      </dsp:txBody>
      <dsp:txXfrm>
        <a:off x="19904" y="885701"/>
        <a:ext cx="5275380" cy="367937"/>
      </dsp:txXfrm>
    </dsp:sp>
    <dsp:sp modelId="{983EFD21-E66C-4F61-9CFA-38B4E44C36C6}">
      <dsp:nvSpPr>
        <dsp:cNvPr id="0" name=""/>
        <dsp:cNvSpPr/>
      </dsp:nvSpPr>
      <dsp:spPr>
        <a:xfrm>
          <a:off x="0" y="1273542"/>
          <a:ext cx="5315188" cy="221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75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kern="1200" dirty="0"/>
            <a:t>Exception indicates conditions that a reasonable application might try to catch.</a:t>
          </a:r>
          <a:endParaRPr lang="en-US" sz="1300" kern="1200" dirty="0"/>
        </a:p>
        <a:p>
          <a:pPr marL="114300" lvl="1" indent="-114300" algn="l" defTabSz="577850">
            <a:lnSpc>
              <a:spcPct val="90000"/>
            </a:lnSpc>
            <a:spcBef>
              <a:spcPct val="0"/>
            </a:spcBef>
            <a:spcAft>
              <a:spcPct val="20000"/>
            </a:spcAft>
            <a:buFont typeface="Arial" panose="020B0604020202020204" pitchFamily="34" charset="0"/>
            <a:buChar char="•"/>
          </a:pPr>
          <a:r>
            <a:rPr lang="en-US" sz="1300" b="1" i="0" kern="1200" dirty="0"/>
            <a:t>Checked Exception</a:t>
          </a:r>
          <a:endParaRPr lang="en-US" sz="1300" b="1" kern="1200" dirty="0"/>
        </a:p>
        <a:p>
          <a:pPr marL="228600" lvl="2" indent="-114300" algn="l" defTabSz="577850">
            <a:lnSpc>
              <a:spcPct val="90000"/>
            </a:lnSpc>
            <a:spcBef>
              <a:spcPct val="0"/>
            </a:spcBef>
            <a:spcAft>
              <a:spcPct val="20000"/>
            </a:spcAft>
            <a:buChar char="•"/>
          </a:pPr>
          <a:r>
            <a:rPr lang="en-US" sz="1300" b="0" i="0" kern="1200" dirty="0"/>
            <a:t>Checked exceptions are called compile-time exceptions because these exceptions are checked at compile-time by the compiler.</a:t>
          </a:r>
          <a:endParaRPr lang="en-US" sz="1300" kern="1200" dirty="0"/>
        </a:p>
        <a:p>
          <a:pPr marL="114300" lvl="1" indent="-114300" algn="l" defTabSz="577850">
            <a:lnSpc>
              <a:spcPct val="90000"/>
            </a:lnSpc>
            <a:spcBef>
              <a:spcPct val="0"/>
            </a:spcBef>
            <a:spcAft>
              <a:spcPct val="20000"/>
            </a:spcAft>
            <a:buChar char="•"/>
          </a:pPr>
          <a:r>
            <a:rPr lang="en-US" sz="1300" b="1" i="0" kern="1200" dirty="0"/>
            <a:t>Unchecked Exception</a:t>
          </a:r>
          <a:endParaRPr lang="en-US" sz="1300" b="1" kern="1200" dirty="0"/>
        </a:p>
        <a:p>
          <a:pPr marL="228600" lvl="2" indent="-114300" algn="l" defTabSz="577850">
            <a:lnSpc>
              <a:spcPct val="90000"/>
            </a:lnSpc>
            <a:spcBef>
              <a:spcPct val="0"/>
            </a:spcBef>
            <a:spcAft>
              <a:spcPct val="20000"/>
            </a:spcAft>
            <a:buChar char="•"/>
          </a:pPr>
          <a:r>
            <a:rPr lang="en-US" sz="1300" b="0" i="0" kern="1200" dirty="0"/>
            <a:t>The unchecked exceptions are just opposite to the checked exceptions. The compiler will not check these exceptions at compile time. In simple words, if a program throws an unchecked exception, and even if we didn’t handle or declare it, the program will not give a compilation error.</a:t>
          </a:r>
          <a:endParaRPr lang="en-US" sz="1300" kern="1200" dirty="0"/>
        </a:p>
      </dsp:txBody>
      <dsp:txXfrm>
        <a:off x="0" y="1273542"/>
        <a:ext cx="5315188" cy="22169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E79B6-D19F-4318-AE5A-F8EDAD711D67}">
      <dsp:nvSpPr>
        <dsp:cNvPr id="0" name=""/>
        <dsp:cNvSpPr/>
      </dsp:nvSpPr>
      <dsp:spPr>
        <a:xfrm>
          <a:off x="16775" y="347641"/>
          <a:ext cx="822313" cy="6681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81F63B-2C2B-44FE-954C-29406C85D4B3}">
      <dsp:nvSpPr>
        <dsp:cNvPr id="0" name=""/>
        <dsp:cNvSpPr/>
      </dsp:nvSpPr>
      <dsp:spPr>
        <a:xfrm>
          <a:off x="16775" y="1144665"/>
          <a:ext cx="2349466" cy="286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dirty="0"/>
            <a:t>Creational Design Pattern</a:t>
          </a:r>
          <a:endParaRPr lang="en-US" sz="1700" kern="1200" dirty="0"/>
        </a:p>
      </dsp:txBody>
      <dsp:txXfrm>
        <a:off x="16775" y="1144665"/>
        <a:ext cx="2349466" cy="286343"/>
      </dsp:txXfrm>
    </dsp:sp>
    <dsp:sp modelId="{BBED7C27-7DF2-4183-BF15-2807908786BF}">
      <dsp:nvSpPr>
        <dsp:cNvPr id="0" name=""/>
        <dsp:cNvSpPr/>
      </dsp:nvSpPr>
      <dsp:spPr>
        <a:xfrm>
          <a:off x="16775" y="1490956"/>
          <a:ext cx="2349466" cy="1854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t>Creational design patterns are concerned with the way of creating objects. These design patterns are used when a decision must be made at the time of instantiation of a class (i.e., creating an object of a class).</a:t>
          </a:r>
        </a:p>
      </dsp:txBody>
      <dsp:txXfrm>
        <a:off x="16775" y="1490956"/>
        <a:ext cx="2349466" cy="1854086"/>
      </dsp:txXfrm>
    </dsp:sp>
    <dsp:sp modelId="{67CC3524-3AB1-4053-A1E8-6CE93EFD763A}">
      <dsp:nvSpPr>
        <dsp:cNvPr id="0" name=""/>
        <dsp:cNvSpPr/>
      </dsp:nvSpPr>
      <dsp:spPr>
        <a:xfrm>
          <a:off x="2777399" y="347641"/>
          <a:ext cx="822313" cy="6681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042C8B-B6BB-484F-A1C2-98164D26EF94}">
      <dsp:nvSpPr>
        <dsp:cNvPr id="0" name=""/>
        <dsp:cNvSpPr/>
      </dsp:nvSpPr>
      <dsp:spPr>
        <a:xfrm>
          <a:off x="2777399" y="1144665"/>
          <a:ext cx="2349466" cy="286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a:t>Structural Design Pattern</a:t>
          </a:r>
          <a:endParaRPr lang="en-US" sz="1700" kern="1200"/>
        </a:p>
      </dsp:txBody>
      <dsp:txXfrm>
        <a:off x="2777399" y="1144665"/>
        <a:ext cx="2349466" cy="286343"/>
      </dsp:txXfrm>
    </dsp:sp>
    <dsp:sp modelId="{AAD3B450-CDF6-45B7-9736-DC38B29A8FF7}">
      <dsp:nvSpPr>
        <dsp:cNvPr id="0" name=""/>
        <dsp:cNvSpPr/>
      </dsp:nvSpPr>
      <dsp:spPr>
        <a:xfrm>
          <a:off x="2777399" y="1490956"/>
          <a:ext cx="2349466" cy="1854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t>The structural design patterns simplify the structure by identifying the relationships.</a:t>
          </a:r>
        </a:p>
        <a:p>
          <a:pPr marL="0" lvl="0" indent="0" algn="l" defTabSz="577850">
            <a:lnSpc>
              <a:spcPct val="100000"/>
            </a:lnSpc>
            <a:spcBef>
              <a:spcPct val="0"/>
            </a:spcBef>
            <a:spcAft>
              <a:spcPct val="35000"/>
            </a:spcAft>
            <a:buNone/>
          </a:pPr>
          <a:r>
            <a:rPr lang="en-US" sz="1300" kern="1200"/>
            <a:t>These patterns focus on, how the classes inherit from each other and how they are composed from other classes.</a:t>
          </a:r>
        </a:p>
      </dsp:txBody>
      <dsp:txXfrm>
        <a:off x="2777399" y="1490956"/>
        <a:ext cx="2349466" cy="1854086"/>
      </dsp:txXfrm>
    </dsp:sp>
    <dsp:sp modelId="{4EBBF8E2-0859-49AB-A315-30303DF581D3}">
      <dsp:nvSpPr>
        <dsp:cNvPr id="0" name=""/>
        <dsp:cNvSpPr/>
      </dsp:nvSpPr>
      <dsp:spPr>
        <a:xfrm>
          <a:off x="5538023" y="347641"/>
          <a:ext cx="822313" cy="6681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76A3F4-6F77-4E95-9262-0C7B9030F15A}">
      <dsp:nvSpPr>
        <dsp:cNvPr id="0" name=""/>
        <dsp:cNvSpPr/>
      </dsp:nvSpPr>
      <dsp:spPr>
        <a:xfrm>
          <a:off x="5538023" y="1144665"/>
          <a:ext cx="2349466" cy="286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1" kern="1200"/>
            <a:t>Behavioral Design Pattern</a:t>
          </a:r>
          <a:endParaRPr lang="en-US" sz="1700" kern="1200"/>
        </a:p>
      </dsp:txBody>
      <dsp:txXfrm>
        <a:off x="5538023" y="1144665"/>
        <a:ext cx="2349466" cy="286343"/>
      </dsp:txXfrm>
    </dsp:sp>
    <dsp:sp modelId="{E9630705-D7D4-48EE-B736-251C69514BB1}">
      <dsp:nvSpPr>
        <dsp:cNvPr id="0" name=""/>
        <dsp:cNvSpPr/>
      </dsp:nvSpPr>
      <dsp:spPr>
        <a:xfrm>
          <a:off x="5538023" y="1490956"/>
          <a:ext cx="2349466" cy="1854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t>the interaction between the objects should be in such a way that they can easily talk to each other and still should be loosely coupled.</a:t>
          </a:r>
        </a:p>
        <a:p>
          <a:pPr marL="0" lvl="0" indent="0" algn="l" defTabSz="577850">
            <a:lnSpc>
              <a:spcPct val="100000"/>
            </a:lnSpc>
            <a:spcBef>
              <a:spcPct val="0"/>
            </a:spcBef>
            <a:spcAft>
              <a:spcPct val="35000"/>
            </a:spcAft>
            <a:buNone/>
          </a:pPr>
          <a:r>
            <a:rPr lang="en-US" sz="1300" kern="1200"/>
            <a:t>That means the implementation and the client should be loosely coupled in order to avoid hard coding and dependencies.</a:t>
          </a:r>
        </a:p>
      </dsp:txBody>
      <dsp:txXfrm>
        <a:off x="5538023" y="1490956"/>
        <a:ext cx="2349466" cy="1854086"/>
      </dsp:txXfrm>
    </dsp:sp>
    <dsp:sp modelId="{EDA864B0-8428-4441-BB50-F105E525B007}">
      <dsp:nvSpPr>
        <dsp:cNvPr id="0" name=""/>
        <dsp:cNvSpPr/>
      </dsp:nvSpPr>
      <dsp:spPr>
        <a:xfrm>
          <a:off x="8298647" y="347641"/>
          <a:ext cx="822313" cy="6681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94218-979E-4A0A-A0B0-4F3704BDF1C0}">
      <dsp:nvSpPr>
        <dsp:cNvPr id="0" name=""/>
        <dsp:cNvSpPr/>
      </dsp:nvSpPr>
      <dsp:spPr>
        <a:xfrm>
          <a:off x="8298647" y="1144665"/>
          <a:ext cx="2349466" cy="286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a:t>Advantages</a:t>
          </a:r>
        </a:p>
      </dsp:txBody>
      <dsp:txXfrm>
        <a:off x="8298647" y="1144665"/>
        <a:ext cx="2349466" cy="286343"/>
      </dsp:txXfrm>
    </dsp:sp>
    <dsp:sp modelId="{E80CB37D-CCB4-4261-B785-5CE08EEFDAF6}">
      <dsp:nvSpPr>
        <dsp:cNvPr id="0" name=""/>
        <dsp:cNvSpPr/>
      </dsp:nvSpPr>
      <dsp:spPr>
        <a:xfrm>
          <a:off x="8298647" y="1490956"/>
          <a:ext cx="2349466" cy="1854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t>They are reusable in multiple projects.</a:t>
          </a:r>
        </a:p>
        <a:p>
          <a:pPr marL="0" lvl="0" indent="0" algn="l" defTabSz="577850">
            <a:lnSpc>
              <a:spcPct val="100000"/>
            </a:lnSpc>
            <a:spcBef>
              <a:spcPct val="0"/>
            </a:spcBef>
            <a:spcAft>
              <a:spcPct val="35000"/>
            </a:spcAft>
            <a:buNone/>
          </a:pPr>
          <a:r>
            <a:rPr lang="en-US" sz="1300" kern="1200" dirty="0"/>
            <a:t>They provide the solutions that help to define the system architecture.</a:t>
          </a:r>
        </a:p>
        <a:p>
          <a:pPr marL="0" lvl="0" indent="0" algn="l" defTabSz="577850">
            <a:lnSpc>
              <a:spcPct val="100000"/>
            </a:lnSpc>
            <a:spcBef>
              <a:spcPct val="0"/>
            </a:spcBef>
            <a:spcAft>
              <a:spcPct val="35000"/>
            </a:spcAft>
            <a:buNone/>
          </a:pPr>
          <a:r>
            <a:rPr lang="en-US" sz="1300" kern="1200"/>
            <a:t>They capture the software engineering experiences.</a:t>
          </a:r>
        </a:p>
        <a:p>
          <a:pPr marL="0" lvl="0" indent="0" algn="l" defTabSz="577850">
            <a:lnSpc>
              <a:spcPct val="100000"/>
            </a:lnSpc>
            <a:spcBef>
              <a:spcPct val="0"/>
            </a:spcBef>
            <a:spcAft>
              <a:spcPct val="35000"/>
            </a:spcAft>
            <a:buNone/>
          </a:pPr>
          <a:r>
            <a:rPr lang="en-US" sz="1300" kern="1200"/>
            <a:t>They provide transparency to the design of an application.</a:t>
          </a:r>
        </a:p>
        <a:p>
          <a:pPr marL="0" lvl="0" indent="0" algn="l" defTabSz="577850">
            <a:lnSpc>
              <a:spcPct val="100000"/>
            </a:lnSpc>
            <a:spcBef>
              <a:spcPct val="0"/>
            </a:spcBef>
            <a:spcAft>
              <a:spcPct val="35000"/>
            </a:spcAft>
            <a:buNone/>
          </a:pPr>
          <a:r>
            <a:rPr lang="en-US" sz="1300" kern="1200" dirty="0"/>
            <a:t>They are well-proved and testified solutions since they have been built upon the knowledge and experience of expert software developers.</a:t>
          </a:r>
        </a:p>
      </dsp:txBody>
      <dsp:txXfrm>
        <a:off x="8298647" y="1490956"/>
        <a:ext cx="2349466" cy="18540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82243-F098-4AD5-9665-579251D929DD}">
      <dsp:nvSpPr>
        <dsp:cNvPr id="0" name=""/>
        <dsp:cNvSpPr/>
      </dsp:nvSpPr>
      <dsp:spPr>
        <a:xfrm>
          <a:off x="0" y="2700"/>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9CFB3-944B-44B6-A0B8-EA2696A32091}">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REST API &amp; Http Methods</a:t>
          </a:r>
        </a:p>
      </dsp:txBody>
      <dsp:txXfrm>
        <a:off x="0" y="2700"/>
        <a:ext cx="6291714" cy="920888"/>
      </dsp:txXfrm>
    </dsp:sp>
    <dsp:sp modelId="{09E52FA6-05A8-4CFA-83F3-B8EC4C735997}">
      <dsp:nvSpPr>
        <dsp:cNvPr id="0" name=""/>
        <dsp:cNvSpPr/>
      </dsp:nvSpPr>
      <dsp:spPr>
        <a:xfrm>
          <a:off x="0" y="923589"/>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5B3008-157B-4C1B-A352-9F8D49D96BC2}">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Spring Boot Essentials – Component Scan, Annotations</a:t>
          </a:r>
          <a:endParaRPr lang="en-US" sz="2400" kern="1200" dirty="0"/>
        </a:p>
      </dsp:txBody>
      <dsp:txXfrm>
        <a:off x="0" y="923589"/>
        <a:ext cx="6291714" cy="920888"/>
      </dsp:txXfrm>
    </dsp:sp>
    <dsp:sp modelId="{4976F3C0-21C4-439D-8794-3F799B518F79}">
      <dsp:nvSpPr>
        <dsp:cNvPr id="0" name=""/>
        <dsp:cNvSpPr/>
      </dsp:nvSpPr>
      <dsp:spPr>
        <a:xfrm>
          <a:off x="0" y="1844478"/>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F3E437-410A-42C6-8AC2-A247DCE82C09}">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Defining an entity</a:t>
          </a:r>
        </a:p>
      </dsp:txBody>
      <dsp:txXfrm>
        <a:off x="0" y="1844478"/>
        <a:ext cx="6291714" cy="920888"/>
      </dsp:txXfrm>
    </dsp:sp>
    <dsp:sp modelId="{A607658A-3417-4641-B9D1-5C698CE512A2}">
      <dsp:nvSpPr>
        <dsp:cNvPr id="0" name=""/>
        <dsp:cNvSpPr/>
      </dsp:nvSpPr>
      <dsp:spPr>
        <a:xfrm>
          <a:off x="0" y="2765367"/>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073DA1-35EA-4220-89E3-7469B928E808}">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Spring Data JPA</a:t>
          </a:r>
        </a:p>
      </dsp:txBody>
      <dsp:txXfrm>
        <a:off x="0" y="2765367"/>
        <a:ext cx="6291714" cy="920888"/>
      </dsp:txXfrm>
    </dsp:sp>
    <dsp:sp modelId="{AB052D51-9538-47DB-8222-97BDD80A0947}">
      <dsp:nvSpPr>
        <dsp:cNvPr id="0" name=""/>
        <dsp:cNvSpPr/>
      </dsp:nvSpPr>
      <dsp:spPr>
        <a:xfrm>
          <a:off x="0" y="3686256"/>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8C7E3-0F20-4F0D-9B3C-5AC5CACC000D}">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t>Creating a Repository</a:t>
          </a:r>
          <a:endParaRPr lang="en-US" sz="2400" kern="1200" dirty="0"/>
        </a:p>
      </dsp:txBody>
      <dsp:txXfrm>
        <a:off x="0" y="3686256"/>
        <a:ext cx="6291714" cy="920888"/>
      </dsp:txXfrm>
    </dsp:sp>
    <dsp:sp modelId="{7B3CCC56-A23A-4B41-92C6-C07955816425}">
      <dsp:nvSpPr>
        <dsp:cNvPr id="0" name=""/>
        <dsp:cNvSpPr/>
      </dsp:nvSpPr>
      <dsp:spPr>
        <a:xfrm>
          <a:off x="0" y="4607145"/>
          <a:ext cx="6291714"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1D538B-C075-4AFB-BC26-C12714A969BC}">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endParaRPr lang="en-US" sz="2400" kern="1200" dirty="0"/>
        </a:p>
      </dsp:txBody>
      <dsp:txXfrm>
        <a:off x="0" y="4607145"/>
        <a:ext cx="6291714" cy="9208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9E8DB-DEA8-4841-A7D6-95419CEB27D1}">
      <dsp:nvSpPr>
        <dsp:cNvPr id="0" name=""/>
        <dsp:cNvSpPr/>
      </dsp:nvSpPr>
      <dsp:spPr>
        <a:xfrm>
          <a:off x="0" y="65568"/>
          <a:ext cx="6589260" cy="12306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Java Persistence API (JPA) is used to write, maintain, and manage hundreds of queries in large applications.</a:t>
          </a:r>
        </a:p>
      </dsp:txBody>
      <dsp:txXfrm>
        <a:off x="60077" y="125645"/>
        <a:ext cx="6469106" cy="1110539"/>
      </dsp:txXfrm>
    </dsp:sp>
    <dsp:sp modelId="{BF1D8534-425F-46D2-9BED-1A62FECBF672}">
      <dsp:nvSpPr>
        <dsp:cNvPr id="0" name=""/>
        <dsp:cNvSpPr/>
      </dsp:nvSpPr>
      <dsp:spPr>
        <a:xfrm>
          <a:off x="0" y="1359622"/>
          <a:ext cx="6589260" cy="1230693"/>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is a simpler, cleaner, and less labor-intensive approach that helps developers to ease this task.</a:t>
          </a:r>
        </a:p>
      </dsp:txBody>
      <dsp:txXfrm>
        <a:off x="60077" y="1419699"/>
        <a:ext cx="6469106" cy="1110539"/>
      </dsp:txXfrm>
    </dsp:sp>
    <dsp:sp modelId="{9B4108E1-78CD-4DF9-AAB8-7DB5AFF49BCB}">
      <dsp:nvSpPr>
        <dsp:cNvPr id="0" name=""/>
        <dsp:cNvSpPr/>
      </dsp:nvSpPr>
      <dsp:spPr>
        <a:xfrm>
          <a:off x="0" y="2653676"/>
          <a:ext cx="6589260" cy="1230693"/>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eliminates the boilerplate code that has to be written to execute simple queries. </a:t>
          </a:r>
        </a:p>
      </dsp:txBody>
      <dsp:txXfrm>
        <a:off x="60077" y="2713753"/>
        <a:ext cx="6469106" cy="1110539"/>
      </dsp:txXfrm>
    </dsp:sp>
    <dsp:sp modelId="{2194060C-249F-47F5-B17D-C4F9AA9350AE}">
      <dsp:nvSpPr>
        <dsp:cNvPr id="0" name=""/>
        <dsp:cNvSpPr/>
      </dsp:nvSpPr>
      <dsp:spPr>
        <a:xfrm>
          <a:off x="0" y="3947730"/>
          <a:ext cx="6589260" cy="123069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JPA helps to write more understandable and cleaner code and become more skilled and proficient as a Spring Boot developer. </a:t>
          </a:r>
        </a:p>
      </dsp:txBody>
      <dsp:txXfrm>
        <a:off x="60077" y="4007807"/>
        <a:ext cx="6469106" cy="111053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5ABBA-CC8C-493D-9FE8-E7BFE52E1C3C}" type="datetimeFigureOut">
              <a:rPr lang="en-US" smtClean="0"/>
              <a:t>9/23/2024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8C87C-9819-43D0-A256-FDB10AA452B3}" type="slidenum">
              <a:rPr lang="en-US" smtClean="0"/>
              <a:t>‹#›</a:t>
            </a:fld>
            <a:endParaRPr lang="en-US"/>
          </a:p>
        </p:txBody>
      </p:sp>
    </p:spTree>
    <p:extLst>
      <p:ext uri="{BB962C8B-B14F-4D97-AF65-F5344CB8AC3E}">
        <p14:creationId xmlns:p14="http://schemas.microsoft.com/office/powerpoint/2010/main" val="134126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38C87C-9819-43D0-A256-FDB10AA452B3}" type="slidenum">
              <a:rPr lang="en-US" smtClean="0"/>
              <a:t>26</a:t>
            </a:fld>
            <a:endParaRPr lang="en-US"/>
          </a:p>
        </p:txBody>
      </p:sp>
    </p:spTree>
    <p:extLst>
      <p:ext uri="{BB962C8B-B14F-4D97-AF65-F5344CB8AC3E}">
        <p14:creationId xmlns:p14="http://schemas.microsoft.com/office/powerpoint/2010/main" val="10036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@ComponentScan: This annotation is used with @Configuration to tell Spring the packages to scan for annotated components. @ComponentScan is also used to specify base packages and/or base package classes to scan.</a:t>
            </a:r>
          </a:p>
          <a:p>
            <a:endParaRPr lang="en-US" sz="1200" i="1" dirty="0"/>
          </a:p>
          <a:p>
            <a:r>
              <a:rPr lang="en-US" sz="1200" i="1" dirty="0"/>
              <a:t>@EnableAutoConfiguration: This annotation tells Spring Boot to start adding beans based on </a:t>
            </a:r>
            <a:r>
              <a:rPr lang="en-US" sz="1200" i="1" dirty="0" err="1"/>
              <a:t>classpath</a:t>
            </a:r>
            <a:r>
              <a:rPr lang="en-US" sz="1200" i="1" dirty="0"/>
              <a:t> settings, other beans, and various property settings. It is generally placed on the main application class.</a:t>
            </a:r>
          </a:p>
          <a:p>
            <a:endParaRPr lang="en-US" sz="1200" i="1" dirty="0"/>
          </a:p>
          <a:p>
            <a:r>
              <a:rPr lang="en-US" sz="1200" i="1" dirty="0"/>
              <a:t>@Configuration: This annotation indicates that a class declares one or more @Bean methods and may be processed by the Spring container to generate bean definitions and service requests for those beans at runtime.</a:t>
            </a:r>
          </a:p>
          <a:p>
            <a:endParaRPr lang="en-US" sz="1200"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@ResponseBody: This annotation indicates a method return value should be bound to the web response body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@Component: This annotation indicates that an annotated class is a "component". Such classes are considered as candidates for auto-detection when using annotation-based configuration and </a:t>
            </a:r>
            <a:r>
              <a:rPr lang="en-US" sz="1200" dirty="0" err="1"/>
              <a:t>classpath</a:t>
            </a:r>
            <a:r>
              <a:rPr lang="en-US" sz="1200" dirty="0"/>
              <a:t> scanning.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sz="1200" i="1" dirty="0"/>
          </a:p>
          <a:p>
            <a:endParaRPr lang="en-US" dirty="0"/>
          </a:p>
        </p:txBody>
      </p:sp>
      <p:sp>
        <p:nvSpPr>
          <p:cNvPr id="4" name="Slide Number Placeholder 3"/>
          <p:cNvSpPr>
            <a:spLocks noGrp="1"/>
          </p:cNvSpPr>
          <p:nvPr>
            <p:ph type="sldNum" sz="quarter" idx="5"/>
          </p:nvPr>
        </p:nvSpPr>
        <p:spPr/>
        <p:txBody>
          <a:bodyPr/>
          <a:lstStyle/>
          <a:p>
            <a:fld id="{8838C87C-9819-43D0-A256-FDB10AA452B3}" type="slidenum">
              <a:rPr lang="en-US" smtClean="0"/>
              <a:t>32</a:t>
            </a:fld>
            <a:endParaRPr lang="en-US"/>
          </a:p>
        </p:txBody>
      </p:sp>
    </p:spTree>
    <p:extLst>
      <p:ext uri="{BB962C8B-B14F-4D97-AF65-F5344CB8AC3E}">
        <p14:creationId xmlns:p14="http://schemas.microsoft.com/office/powerpoint/2010/main" val="1762547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BCA1-FFF5-247D-963D-BBAEED30D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29D320-0EBE-A50C-99D7-ACD08EEE1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1F66A-17A9-7E5E-E78D-C1A07D88BCD7}"/>
              </a:ext>
            </a:extLst>
          </p:cNvPr>
          <p:cNvSpPr>
            <a:spLocks noGrp="1"/>
          </p:cNvSpPr>
          <p:nvPr>
            <p:ph type="dt" sz="half" idx="10"/>
          </p:nvPr>
        </p:nvSpPr>
        <p:spPr/>
        <p:txBody>
          <a:bodyPr/>
          <a:lstStyle/>
          <a:p>
            <a:fld id="{A6EF1A6F-E424-4B9E-A6EF-BD3AD08B8CD1}" type="datetimeFigureOut">
              <a:rPr lang="en-IN" smtClean="0"/>
              <a:t>23-09-2024</a:t>
            </a:fld>
            <a:endParaRPr lang="en-IN"/>
          </a:p>
        </p:txBody>
      </p:sp>
      <p:sp>
        <p:nvSpPr>
          <p:cNvPr id="5" name="Footer Placeholder 4">
            <a:extLst>
              <a:ext uri="{FF2B5EF4-FFF2-40B4-BE49-F238E27FC236}">
                <a16:creationId xmlns:a16="http://schemas.microsoft.com/office/drawing/2014/main" id="{CB8F80A3-4DA5-40B5-BC8D-0091774DB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9897B-3F35-4338-D45F-5288C0573A32}"/>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3603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1C21-A34C-877F-6A6E-0C07876762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8A39B-6FA6-AF29-82B0-DD59245C4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E4E69B-1285-DD69-EE6A-BA01316333E2}"/>
              </a:ext>
            </a:extLst>
          </p:cNvPr>
          <p:cNvSpPr>
            <a:spLocks noGrp="1"/>
          </p:cNvSpPr>
          <p:nvPr>
            <p:ph type="dt" sz="half" idx="10"/>
          </p:nvPr>
        </p:nvSpPr>
        <p:spPr/>
        <p:txBody>
          <a:bodyPr/>
          <a:lstStyle/>
          <a:p>
            <a:fld id="{A6EF1A6F-E424-4B9E-A6EF-BD3AD08B8CD1}" type="datetimeFigureOut">
              <a:rPr lang="en-IN" smtClean="0"/>
              <a:t>23-09-2024</a:t>
            </a:fld>
            <a:endParaRPr lang="en-IN"/>
          </a:p>
        </p:txBody>
      </p:sp>
      <p:sp>
        <p:nvSpPr>
          <p:cNvPr id="5" name="Footer Placeholder 4">
            <a:extLst>
              <a:ext uri="{FF2B5EF4-FFF2-40B4-BE49-F238E27FC236}">
                <a16:creationId xmlns:a16="http://schemas.microsoft.com/office/drawing/2014/main" id="{D24A58F3-68DB-9216-7ABD-757EA3EB3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7C398-CDF7-C2FF-CB33-746615F5C94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1803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6855B-1E88-6466-0979-582C5BC0C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3F50F0-E9FF-E444-13A0-C43BE78EF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300DA-29CF-FDEE-CEFC-18F6E393C196}"/>
              </a:ext>
            </a:extLst>
          </p:cNvPr>
          <p:cNvSpPr>
            <a:spLocks noGrp="1"/>
          </p:cNvSpPr>
          <p:nvPr>
            <p:ph type="dt" sz="half" idx="10"/>
          </p:nvPr>
        </p:nvSpPr>
        <p:spPr/>
        <p:txBody>
          <a:bodyPr/>
          <a:lstStyle/>
          <a:p>
            <a:fld id="{A6EF1A6F-E424-4B9E-A6EF-BD3AD08B8CD1}" type="datetimeFigureOut">
              <a:rPr lang="en-IN" smtClean="0"/>
              <a:t>23-09-2024</a:t>
            </a:fld>
            <a:endParaRPr lang="en-IN"/>
          </a:p>
        </p:txBody>
      </p:sp>
      <p:sp>
        <p:nvSpPr>
          <p:cNvPr id="5" name="Footer Placeholder 4">
            <a:extLst>
              <a:ext uri="{FF2B5EF4-FFF2-40B4-BE49-F238E27FC236}">
                <a16:creationId xmlns:a16="http://schemas.microsoft.com/office/drawing/2014/main" id="{5D2BA1C4-11E7-D209-4F37-D84F6B0CC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ECBFC-D8B3-4CB2-DE48-557F8B4E3A6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0450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A516-D0F5-EE45-2649-C4D63C14A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F4173A-14A9-1BA0-A0D1-D16F521B6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2B83B-18D7-AA39-5B67-E7CF49B7B298}"/>
              </a:ext>
            </a:extLst>
          </p:cNvPr>
          <p:cNvSpPr>
            <a:spLocks noGrp="1"/>
          </p:cNvSpPr>
          <p:nvPr>
            <p:ph type="dt" sz="half" idx="10"/>
          </p:nvPr>
        </p:nvSpPr>
        <p:spPr/>
        <p:txBody>
          <a:bodyPr/>
          <a:lstStyle/>
          <a:p>
            <a:fld id="{A6EF1A6F-E424-4B9E-A6EF-BD3AD08B8CD1}" type="datetimeFigureOut">
              <a:rPr lang="en-IN" smtClean="0"/>
              <a:t>23-09-2024</a:t>
            </a:fld>
            <a:endParaRPr lang="en-IN"/>
          </a:p>
        </p:txBody>
      </p:sp>
      <p:sp>
        <p:nvSpPr>
          <p:cNvPr id="5" name="Footer Placeholder 4">
            <a:extLst>
              <a:ext uri="{FF2B5EF4-FFF2-40B4-BE49-F238E27FC236}">
                <a16:creationId xmlns:a16="http://schemas.microsoft.com/office/drawing/2014/main" id="{22483299-201D-D157-67CA-09C1CAFFC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37BD5-2AD9-4DD6-9D47-8080E5A52E8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57718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5098-FF09-1143-CF6C-1BFCC54F1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BB202D-0F89-8469-D1FC-633BACB48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A0457-243F-17BE-FFAB-F5CC6D6BFE24}"/>
              </a:ext>
            </a:extLst>
          </p:cNvPr>
          <p:cNvSpPr>
            <a:spLocks noGrp="1"/>
          </p:cNvSpPr>
          <p:nvPr>
            <p:ph type="dt" sz="half" idx="10"/>
          </p:nvPr>
        </p:nvSpPr>
        <p:spPr/>
        <p:txBody>
          <a:bodyPr/>
          <a:lstStyle/>
          <a:p>
            <a:fld id="{A6EF1A6F-E424-4B9E-A6EF-BD3AD08B8CD1}" type="datetimeFigureOut">
              <a:rPr lang="en-IN" smtClean="0"/>
              <a:t>23-09-2024</a:t>
            </a:fld>
            <a:endParaRPr lang="en-IN"/>
          </a:p>
        </p:txBody>
      </p:sp>
      <p:sp>
        <p:nvSpPr>
          <p:cNvPr id="5" name="Footer Placeholder 4">
            <a:extLst>
              <a:ext uri="{FF2B5EF4-FFF2-40B4-BE49-F238E27FC236}">
                <a16:creationId xmlns:a16="http://schemas.microsoft.com/office/drawing/2014/main" id="{CA46676A-D5FD-B25A-D938-5FFFC9A5A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CD660-8EEA-2F86-3C08-4269B55C4CD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6464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2724-1CCC-69BF-3507-E71AA6EC28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BA6B71-BD58-C253-C3C9-CBBF45987E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6F3338-FC1E-67BC-E956-C3E50EAB2C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66A137-3617-A23C-BB4F-64D5BF8AB45E}"/>
              </a:ext>
            </a:extLst>
          </p:cNvPr>
          <p:cNvSpPr>
            <a:spLocks noGrp="1"/>
          </p:cNvSpPr>
          <p:nvPr>
            <p:ph type="dt" sz="half" idx="10"/>
          </p:nvPr>
        </p:nvSpPr>
        <p:spPr/>
        <p:txBody>
          <a:bodyPr/>
          <a:lstStyle/>
          <a:p>
            <a:fld id="{A6EF1A6F-E424-4B9E-A6EF-BD3AD08B8CD1}" type="datetimeFigureOut">
              <a:rPr lang="en-IN" smtClean="0"/>
              <a:t>23-09-2024</a:t>
            </a:fld>
            <a:endParaRPr lang="en-IN"/>
          </a:p>
        </p:txBody>
      </p:sp>
      <p:sp>
        <p:nvSpPr>
          <p:cNvPr id="6" name="Footer Placeholder 5">
            <a:extLst>
              <a:ext uri="{FF2B5EF4-FFF2-40B4-BE49-F238E27FC236}">
                <a16:creationId xmlns:a16="http://schemas.microsoft.com/office/drawing/2014/main" id="{5E6B3AFA-6983-533D-A0AE-6DB6F90FD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77F88-238E-D5C1-6B14-03B6F9575BF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81101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4C8-5EFF-5A27-9403-A907C57C88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DEE94-153D-745B-F2B6-E99D32F7F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C8FD29-1EBA-B53C-3F4C-83644A507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4FEDB4-BA45-E9A4-4032-C8F595220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CCC82-4BB4-51A0-8F5A-8F7E149760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BFF8F7-C731-B569-4897-FDDB52F26937}"/>
              </a:ext>
            </a:extLst>
          </p:cNvPr>
          <p:cNvSpPr>
            <a:spLocks noGrp="1"/>
          </p:cNvSpPr>
          <p:nvPr>
            <p:ph type="dt" sz="half" idx="10"/>
          </p:nvPr>
        </p:nvSpPr>
        <p:spPr/>
        <p:txBody>
          <a:bodyPr/>
          <a:lstStyle/>
          <a:p>
            <a:fld id="{A6EF1A6F-E424-4B9E-A6EF-BD3AD08B8CD1}" type="datetimeFigureOut">
              <a:rPr lang="en-IN" smtClean="0"/>
              <a:t>23-09-2024</a:t>
            </a:fld>
            <a:endParaRPr lang="en-IN"/>
          </a:p>
        </p:txBody>
      </p:sp>
      <p:sp>
        <p:nvSpPr>
          <p:cNvPr id="8" name="Footer Placeholder 7">
            <a:extLst>
              <a:ext uri="{FF2B5EF4-FFF2-40B4-BE49-F238E27FC236}">
                <a16:creationId xmlns:a16="http://schemas.microsoft.com/office/drawing/2014/main" id="{5317C4FC-89D7-93F0-04A7-AA57049B8E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3C616D-F766-02A7-B7DF-126B613E824C}"/>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342861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F4A1-134D-735D-EDE8-74F7777BBA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B37D6-B6EC-D790-AE2C-15511DC0235C}"/>
              </a:ext>
            </a:extLst>
          </p:cNvPr>
          <p:cNvSpPr>
            <a:spLocks noGrp="1"/>
          </p:cNvSpPr>
          <p:nvPr>
            <p:ph type="dt" sz="half" idx="10"/>
          </p:nvPr>
        </p:nvSpPr>
        <p:spPr/>
        <p:txBody>
          <a:bodyPr/>
          <a:lstStyle/>
          <a:p>
            <a:fld id="{A6EF1A6F-E424-4B9E-A6EF-BD3AD08B8CD1}" type="datetimeFigureOut">
              <a:rPr lang="en-IN" smtClean="0"/>
              <a:t>23-09-2024</a:t>
            </a:fld>
            <a:endParaRPr lang="en-IN"/>
          </a:p>
        </p:txBody>
      </p:sp>
      <p:sp>
        <p:nvSpPr>
          <p:cNvPr id="4" name="Footer Placeholder 3">
            <a:extLst>
              <a:ext uri="{FF2B5EF4-FFF2-40B4-BE49-F238E27FC236}">
                <a16:creationId xmlns:a16="http://schemas.microsoft.com/office/drawing/2014/main" id="{C8B046C9-8DA9-F988-69A2-404557F03E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982B78-B9B5-2508-6113-43C016BF9141}"/>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7533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CF49B-09D6-D16B-F1DB-33492D5972B1}"/>
              </a:ext>
            </a:extLst>
          </p:cNvPr>
          <p:cNvSpPr>
            <a:spLocks noGrp="1"/>
          </p:cNvSpPr>
          <p:nvPr>
            <p:ph type="dt" sz="half" idx="10"/>
          </p:nvPr>
        </p:nvSpPr>
        <p:spPr/>
        <p:txBody>
          <a:bodyPr/>
          <a:lstStyle/>
          <a:p>
            <a:fld id="{A6EF1A6F-E424-4B9E-A6EF-BD3AD08B8CD1}" type="datetimeFigureOut">
              <a:rPr lang="en-IN" smtClean="0"/>
              <a:t>23-09-2024</a:t>
            </a:fld>
            <a:endParaRPr lang="en-IN"/>
          </a:p>
        </p:txBody>
      </p:sp>
      <p:sp>
        <p:nvSpPr>
          <p:cNvPr id="3" name="Footer Placeholder 2">
            <a:extLst>
              <a:ext uri="{FF2B5EF4-FFF2-40B4-BE49-F238E27FC236}">
                <a16:creationId xmlns:a16="http://schemas.microsoft.com/office/drawing/2014/main" id="{566325E9-48F1-5262-1C31-F0B60DA090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DB6E0-D119-65A3-3538-0DF9C97754EB}"/>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2310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CCA9-3731-B6DF-87F0-1F906D1B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80C631-A7EE-B48F-6674-48AAF077C9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FDFFB-CC24-F07C-3DAF-7D62C9E70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3AC25-0FE9-AFEA-FD50-2F868CA2218E}"/>
              </a:ext>
            </a:extLst>
          </p:cNvPr>
          <p:cNvSpPr>
            <a:spLocks noGrp="1"/>
          </p:cNvSpPr>
          <p:nvPr>
            <p:ph type="dt" sz="half" idx="10"/>
          </p:nvPr>
        </p:nvSpPr>
        <p:spPr/>
        <p:txBody>
          <a:bodyPr/>
          <a:lstStyle/>
          <a:p>
            <a:fld id="{A6EF1A6F-E424-4B9E-A6EF-BD3AD08B8CD1}" type="datetimeFigureOut">
              <a:rPr lang="en-IN" smtClean="0"/>
              <a:t>23-09-2024</a:t>
            </a:fld>
            <a:endParaRPr lang="en-IN"/>
          </a:p>
        </p:txBody>
      </p:sp>
      <p:sp>
        <p:nvSpPr>
          <p:cNvPr id="6" name="Footer Placeholder 5">
            <a:extLst>
              <a:ext uri="{FF2B5EF4-FFF2-40B4-BE49-F238E27FC236}">
                <a16:creationId xmlns:a16="http://schemas.microsoft.com/office/drawing/2014/main" id="{DD22D18B-9FA3-0165-ED23-680F9091C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EE6D8-D08E-1720-D9A4-24E1C4BA310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07705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3EF4-BA8F-65E9-0917-1D725004E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39C62-9BFA-8516-272F-1AD3815D7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52E702-7B80-F09D-204C-BA509D8C3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8AD38-AC38-DD12-CE74-4A648CB7084C}"/>
              </a:ext>
            </a:extLst>
          </p:cNvPr>
          <p:cNvSpPr>
            <a:spLocks noGrp="1"/>
          </p:cNvSpPr>
          <p:nvPr>
            <p:ph type="dt" sz="half" idx="10"/>
          </p:nvPr>
        </p:nvSpPr>
        <p:spPr/>
        <p:txBody>
          <a:bodyPr/>
          <a:lstStyle/>
          <a:p>
            <a:fld id="{A6EF1A6F-E424-4B9E-A6EF-BD3AD08B8CD1}" type="datetimeFigureOut">
              <a:rPr lang="en-IN" smtClean="0"/>
              <a:t>23-09-2024</a:t>
            </a:fld>
            <a:endParaRPr lang="en-IN"/>
          </a:p>
        </p:txBody>
      </p:sp>
      <p:sp>
        <p:nvSpPr>
          <p:cNvPr id="6" name="Footer Placeholder 5">
            <a:extLst>
              <a:ext uri="{FF2B5EF4-FFF2-40B4-BE49-F238E27FC236}">
                <a16:creationId xmlns:a16="http://schemas.microsoft.com/office/drawing/2014/main" id="{86CA660D-ACAC-0B03-CC86-B082F6A36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334A6-BE42-29D7-F751-81242399E27A}"/>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04276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5A032-D996-0125-63F6-39FBE0E9C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94BF49-8CBE-06B2-0CEA-1F88C0AA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10CB0-6439-1F1F-EE8C-B5615FC67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F1A6F-E424-4B9E-A6EF-BD3AD08B8CD1}" type="datetimeFigureOut">
              <a:rPr lang="en-IN" smtClean="0"/>
              <a:t>23-09-2024</a:t>
            </a:fld>
            <a:endParaRPr lang="en-IN"/>
          </a:p>
        </p:txBody>
      </p:sp>
      <p:sp>
        <p:nvSpPr>
          <p:cNvPr id="5" name="Footer Placeholder 4">
            <a:extLst>
              <a:ext uri="{FF2B5EF4-FFF2-40B4-BE49-F238E27FC236}">
                <a16:creationId xmlns:a16="http://schemas.microsoft.com/office/drawing/2014/main" id="{ED24D858-DE98-1F1A-8E92-0C8C045A2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6A1998-3401-4351-B9D0-55FBAB058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AE614-7E21-495F-89DD-DD00EF8BC3A9}" type="slidenum">
              <a:rPr lang="en-IN" smtClean="0"/>
              <a:t>‹#›</a:t>
            </a:fld>
            <a:endParaRPr lang="en-IN"/>
          </a:p>
        </p:txBody>
      </p:sp>
    </p:spTree>
    <p:extLst>
      <p:ext uri="{BB962C8B-B14F-4D97-AF65-F5344CB8AC3E}">
        <p14:creationId xmlns:p14="http://schemas.microsoft.com/office/powerpoint/2010/main" val="3675594888"/>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start.spring.io/"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8DA74E-5A8E-5500-0B4D-DCCE91C41639}"/>
              </a:ext>
            </a:extLst>
          </p:cNvPr>
          <p:cNvSpPr>
            <a:spLocks noGrp="1"/>
          </p:cNvSpPr>
          <p:nvPr>
            <p:ph type="ctrTitle"/>
          </p:nvPr>
        </p:nvSpPr>
        <p:spPr>
          <a:xfrm>
            <a:off x="4038600" y="1939159"/>
            <a:ext cx="7644627" cy="2751086"/>
          </a:xfrm>
        </p:spPr>
        <p:txBody>
          <a:bodyPr>
            <a:normAutofit/>
          </a:bodyPr>
          <a:lstStyle/>
          <a:p>
            <a:pPr algn="r"/>
            <a:r>
              <a:rPr lang="en-US"/>
              <a:t>EmpowHer</a:t>
            </a:r>
            <a:endParaRPr lang="en-IN"/>
          </a:p>
        </p:txBody>
      </p:sp>
      <p:sp>
        <p:nvSpPr>
          <p:cNvPr id="3" name="Subtitle 2">
            <a:extLst>
              <a:ext uri="{FF2B5EF4-FFF2-40B4-BE49-F238E27FC236}">
                <a16:creationId xmlns:a16="http://schemas.microsoft.com/office/drawing/2014/main" id="{8D2C3A2B-BE1A-77EC-7892-9DC418B74FD3}"/>
              </a:ext>
            </a:extLst>
          </p:cNvPr>
          <p:cNvSpPr>
            <a:spLocks noGrp="1"/>
          </p:cNvSpPr>
          <p:nvPr>
            <p:ph type="subTitle" idx="1"/>
          </p:nvPr>
        </p:nvSpPr>
        <p:spPr>
          <a:xfrm>
            <a:off x="4038600" y="4782320"/>
            <a:ext cx="7644627" cy="1329443"/>
          </a:xfrm>
        </p:spPr>
        <p:txBody>
          <a:bodyPr>
            <a:normAutofit/>
          </a:bodyPr>
          <a:lstStyle/>
          <a:p>
            <a:pPr algn="r"/>
            <a:r>
              <a:rPr lang="en-US" err="1">
                <a:latin typeface="Avenir Next LT Pro" panose="020B0504020202020204" pitchFamily="34" charset="0"/>
              </a:rPr>
              <a:t>EmpowHER</a:t>
            </a:r>
            <a:r>
              <a:rPr lang="en-US">
                <a:latin typeface="Avenir Next LT Pro" panose="020B0504020202020204" pitchFamily="34" charset="0"/>
              </a:rPr>
              <a:t>: Empowering Girls for Corporate Excellence</a:t>
            </a:r>
            <a:br>
              <a:rPr lang="en-US">
                <a:latin typeface="Avenir Next LT Pro" panose="020B0504020202020204" pitchFamily="34" charset="0"/>
              </a:rPr>
            </a:br>
            <a:r>
              <a:rPr lang="en-US">
                <a:latin typeface="Avenir Next LT Pro" panose="020B0504020202020204" pitchFamily="34" charset="0"/>
              </a:rPr>
              <a:t>Java Curriculum</a:t>
            </a:r>
            <a:endParaRPr lang="en-IN"/>
          </a:p>
        </p:txBody>
      </p:sp>
    </p:spTree>
    <p:extLst>
      <p:ext uri="{BB962C8B-B14F-4D97-AF65-F5344CB8AC3E}">
        <p14:creationId xmlns:p14="http://schemas.microsoft.com/office/powerpoint/2010/main" val="2533666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69A38EBA-6E97-44A4-B4B8-D9FB5D33F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456180-04A0-A718-7B17-9038C0A5FF80}"/>
              </a:ext>
            </a:extLst>
          </p:cNvPr>
          <p:cNvSpPr>
            <a:spLocks noGrp="1"/>
          </p:cNvSpPr>
          <p:nvPr>
            <p:ph type="title"/>
          </p:nvPr>
        </p:nvSpPr>
        <p:spPr>
          <a:xfrm>
            <a:off x="411480" y="991443"/>
            <a:ext cx="4502858" cy="1087819"/>
          </a:xfrm>
        </p:spPr>
        <p:txBody>
          <a:bodyPr vert="horz" lIns="91440" tIns="45720" rIns="91440" bIns="45720" rtlCol="0" anchor="b">
            <a:normAutofit/>
          </a:bodyPr>
          <a:lstStyle/>
          <a:p>
            <a:pPr marL="285750" indent="-285750"/>
            <a:r>
              <a:rPr lang="en-US" sz="2900" kern="1200">
                <a:latin typeface="+mj-lt"/>
                <a:ea typeface="+mj-ea"/>
                <a:cs typeface="+mj-cs"/>
              </a:rPr>
              <a:t>Topic 1 : Java Essentials:Java Collections </a:t>
            </a:r>
          </a:p>
        </p:txBody>
      </p:sp>
      <p:sp>
        <p:nvSpPr>
          <p:cNvPr id="88" name="!!accent">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0" name="Rectangle 89">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480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Diagram 4">
            <a:extLst>
              <a:ext uri="{FF2B5EF4-FFF2-40B4-BE49-F238E27FC236}">
                <a16:creationId xmlns:a16="http://schemas.microsoft.com/office/drawing/2014/main" id="{ACF0DDB0-BE80-BD84-7F63-97DAEE335B79}"/>
              </a:ext>
            </a:extLst>
          </p:cNvPr>
          <p:cNvGraphicFramePr/>
          <p:nvPr>
            <p:extLst>
              <p:ext uri="{D42A27DB-BD31-4B8C-83A1-F6EECF244321}">
                <p14:modId xmlns:p14="http://schemas.microsoft.com/office/powerpoint/2010/main" val="3006548410"/>
              </p:ext>
            </p:extLst>
          </p:nvPr>
        </p:nvGraphicFramePr>
        <p:xfrm>
          <a:off x="411480" y="2684095"/>
          <a:ext cx="4502858" cy="3492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50DD4415-E700-E83B-80D0-862F17A7D363}"/>
              </a:ext>
            </a:extLst>
          </p:cNvPr>
          <p:cNvGrpSpPr/>
          <p:nvPr/>
        </p:nvGrpSpPr>
        <p:grpSpPr>
          <a:xfrm>
            <a:off x="5400674" y="0"/>
            <a:ext cx="6791325" cy="6857999"/>
            <a:chOff x="5400674" y="0"/>
            <a:chExt cx="6791325" cy="6857999"/>
          </a:xfrm>
        </p:grpSpPr>
        <p:pic>
          <p:nvPicPr>
            <p:cNvPr id="7" name="Picture 6" descr="A computer screen shot of text&#10;&#10;Description automatically generated">
              <a:extLst>
                <a:ext uri="{FF2B5EF4-FFF2-40B4-BE49-F238E27FC236}">
                  <a16:creationId xmlns:a16="http://schemas.microsoft.com/office/drawing/2014/main" id="{5E5EEE48-662B-5488-9AA5-FC69509C4795}"/>
                </a:ext>
              </a:extLst>
            </p:cNvPr>
            <p:cNvPicPr>
              <a:picLocks noChangeAspect="1"/>
            </p:cNvPicPr>
            <p:nvPr/>
          </p:nvPicPr>
          <p:blipFill rotWithShape="1">
            <a:blip r:embed="rId7"/>
            <a:srcRect l="-140" b="120"/>
            <a:stretch/>
          </p:blipFill>
          <p:spPr>
            <a:xfrm>
              <a:off x="5400674" y="0"/>
              <a:ext cx="6791325" cy="6857999"/>
            </a:xfrm>
            <a:prstGeom prst="rect">
              <a:avLst/>
            </a:prstGeom>
          </p:spPr>
        </p:pic>
        <p:pic>
          <p:nvPicPr>
            <p:cNvPr id="3" name="Picture 2">
              <a:extLst>
                <a:ext uri="{FF2B5EF4-FFF2-40B4-BE49-F238E27FC236}">
                  <a16:creationId xmlns:a16="http://schemas.microsoft.com/office/drawing/2014/main" id="{0713B4B9-D42A-F395-6254-63A4496074C1}"/>
                </a:ext>
              </a:extLst>
            </p:cNvPr>
            <p:cNvPicPr>
              <a:picLocks noChangeAspect="1"/>
            </p:cNvPicPr>
            <p:nvPr/>
          </p:nvPicPr>
          <p:blipFill rotWithShape="1">
            <a:blip r:embed="rId8"/>
            <a:srcRect l="-86" t="-4007" r="-3922"/>
            <a:stretch/>
          </p:blipFill>
          <p:spPr>
            <a:xfrm>
              <a:off x="9772243" y="309394"/>
              <a:ext cx="2217612" cy="1364098"/>
            </a:xfrm>
            <a:prstGeom prst="rect">
              <a:avLst/>
            </a:prstGeom>
            <a:ln w="88900" cap="sq" cmpd="thickThin">
              <a:solidFill>
                <a:srgbClr val="000000"/>
              </a:solidFill>
              <a:prstDash val="solid"/>
              <a:miter lim="800000"/>
            </a:ln>
            <a:effectLst>
              <a:innerShdw blurRad="76200">
                <a:srgbClr val="000000"/>
              </a:innerShdw>
            </a:effectLst>
          </p:spPr>
        </p:pic>
      </p:grpSp>
      <p:sp>
        <p:nvSpPr>
          <p:cNvPr id="6" name="TextBox 5">
            <a:extLst>
              <a:ext uri="{FF2B5EF4-FFF2-40B4-BE49-F238E27FC236}">
                <a16:creationId xmlns:a16="http://schemas.microsoft.com/office/drawing/2014/main" id="{D15A3A3E-B6B0-ED4C-E897-8E886EB02A6D}"/>
              </a:ext>
            </a:extLst>
          </p:cNvPr>
          <p:cNvSpPr txBox="1"/>
          <p:nvPr/>
        </p:nvSpPr>
        <p:spPr>
          <a:xfrm>
            <a:off x="411479" y="2371870"/>
            <a:ext cx="4480560" cy="292388"/>
          </a:xfrm>
          <a:prstGeom prst="rect">
            <a:avLst/>
          </a:prstGeom>
          <a:noFill/>
        </p:spPr>
        <p:txBody>
          <a:bodyPr wrap="square" rtlCol="0">
            <a:spAutoFit/>
          </a:bodyPr>
          <a:lstStyle/>
          <a:p>
            <a:r>
              <a:rPr lang="en-US" sz="1300" dirty="0">
                <a:solidFill>
                  <a:prstClr val="black">
                    <a:hueOff val="0"/>
                    <a:satOff val="0"/>
                    <a:lumOff val="0"/>
                    <a:alphaOff val="0"/>
                  </a:prstClr>
                </a:solidFill>
                <a:latin typeface="Calibri" panose="020F0502020204030204"/>
              </a:rPr>
              <a:t>ArrayList, HashSet and HashMap are widely used collections.</a:t>
            </a:r>
          </a:p>
        </p:txBody>
      </p:sp>
    </p:spTree>
    <p:extLst>
      <p:ext uri="{BB962C8B-B14F-4D97-AF65-F5344CB8AC3E}">
        <p14:creationId xmlns:p14="http://schemas.microsoft.com/office/powerpoint/2010/main" val="382698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6" name="Content Placeholder 2">
            <a:extLst>
              <a:ext uri="{FF2B5EF4-FFF2-40B4-BE49-F238E27FC236}">
                <a16:creationId xmlns:a16="http://schemas.microsoft.com/office/drawing/2014/main" id="{EA336D91-C16E-5C05-3F1C-16507ED4D142}"/>
              </a:ext>
            </a:extLst>
          </p:cNvPr>
          <p:cNvSpPr txBox="1">
            <a:spLocks/>
          </p:cNvSpPr>
          <p:nvPr/>
        </p:nvSpPr>
        <p:spPr>
          <a:xfrm>
            <a:off x="5165765" y="628914"/>
            <a:ext cx="6906491" cy="558561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400" dirty="0">
                <a:cs typeface="Calibri"/>
              </a:rPr>
              <a:t>Thank You!</a:t>
            </a:r>
          </a:p>
        </p:txBody>
      </p:sp>
    </p:spTree>
    <p:extLst>
      <p:ext uri="{BB962C8B-B14F-4D97-AF65-F5344CB8AC3E}">
        <p14:creationId xmlns:p14="http://schemas.microsoft.com/office/powerpoint/2010/main" val="340829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643467"/>
            <a:ext cx="2951205" cy="5571066"/>
          </a:xfrm>
        </p:spPr>
        <p:txBody>
          <a:bodyPr>
            <a:normAutofit/>
          </a:bodyPr>
          <a:lstStyle/>
          <a:p>
            <a:r>
              <a:rPr lang="en-US">
                <a:solidFill>
                  <a:srgbClr val="FFFFFF"/>
                </a:solidFill>
                <a:cs typeface="Calibri" panose="020F0502020204030204" pitchFamily="34" charset="0"/>
              </a:rPr>
              <a:t>Agenda Week 2</a:t>
            </a:r>
            <a:endParaRPr lang="en-IN">
              <a:solidFill>
                <a:srgbClr val="FFFFFF"/>
              </a:solidFill>
            </a:endParaRPr>
          </a:p>
        </p:txBody>
      </p:sp>
      <p:graphicFrame>
        <p:nvGraphicFramePr>
          <p:cNvPr id="6" name="Content Placeholder 2">
            <a:extLst>
              <a:ext uri="{FF2B5EF4-FFF2-40B4-BE49-F238E27FC236}">
                <a16:creationId xmlns:a16="http://schemas.microsoft.com/office/drawing/2014/main" id="{ED9CBD07-0128-5F62-E247-1A86D0996258}"/>
              </a:ext>
            </a:extLst>
          </p:cNvPr>
          <p:cNvGraphicFramePr>
            <a:graphicFrameLocks noGrp="1"/>
          </p:cNvGraphicFramePr>
          <p:nvPr>
            <p:extLst>
              <p:ext uri="{D42A27DB-BD31-4B8C-83A1-F6EECF244321}">
                <p14:modId xmlns:p14="http://schemas.microsoft.com/office/powerpoint/2010/main" val="1815691511"/>
              </p:ext>
            </p:extLst>
          </p:nvPr>
        </p:nvGraphicFramePr>
        <p:xfrm>
          <a:off x="5094170" y="759772"/>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2292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992EA3-9098-50D1-159B-3996589842B2}"/>
              </a:ext>
            </a:extLst>
          </p:cNvPr>
          <p:cNvSpPr>
            <a:spLocks noGrp="1"/>
          </p:cNvSpPr>
          <p:nvPr>
            <p:ph type="title"/>
          </p:nvPr>
        </p:nvSpPr>
        <p:spPr>
          <a:xfrm>
            <a:off x="838200" y="365125"/>
            <a:ext cx="10515600" cy="1325563"/>
          </a:xfrm>
        </p:spPr>
        <p:txBody>
          <a:bodyPr>
            <a:normAutofit/>
          </a:bodyPr>
          <a:lstStyle/>
          <a:p>
            <a:r>
              <a:rPr lang="en-US" sz="4200" dirty="0">
                <a:ea typeface="Calibri Light"/>
                <a:cs typeface="Calibri Light"/>
              </a:rPr>
              <a:t>Topic 1 : Java Essentials : Exception Handling</a:t>
            </a:r>
            <a:endParaRPr lang="en-US"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5142A4-C73D-A2F8-2FED-1E98823F62B7}"/>
              </a:ext>
            </a:extLst>
          </p:cNvPr>
          <p:cNvSpPr>
            <a:spLocks noGrp="1"/>
          </p:cNvSpPr>
          <p:nvPr>
            <p:ph idx="1"/>
          </p:nvPr>
        </p:nvSpPr>
        <p:spPr>
          <a:xfrm>
            <a:off x="838200" y="1929384"/>
            <a:ext cx="10515600" cy="4251960"/>
          </a:xfrm>
        </p:spPr>
        <p:txBody>
          <a:bodyPr vert="horz" lIns="91440" tIns="45720" rIns="91440" bIns="45720" numCol="2" rtlCol="0">
            <a:normAutofit/>
          </a:bodyPr>
          <a:lstStyle/>
          <a:p>
            <a:r>
              <a:rPr lang="en-US" sz="1800" dirty="0">
                <a:ea typeface="Calibri"/>
                <a:cs typeface="Calibri"/>
              </a:rPr>
              <a:t>What is exceptional Handling?</a:t>
            </a:r>
          </a:p>
          <a:p>
            <a:pPr marL="0" indent="0">
              <a:buNone/>
            </a:pPr>
            <a:r>
              <a:rPr lang="en-US" sz="1800" i="1" dirty="0">
                <a:solidFill>
                  <a:schemeClr val="accent1"/>
                </a:solidFill>
                <a:ea typeface="+mn-lt"/>
                <a:cs typeface="+mn-lt"/>
              </a:rPr>
              <a:t>statement 1;  </a:t>
            </a:r>
            <a:endParaRPr lang="en-US" sz="1800" i="1" dirty="0">
              <a:solidFill>
                <a:schemeClr val="accent1"/>
              </a:solidFill>
              <a:ea typeface="Calibri"/>
              <a:cs typeface="Calibri"/>
            </a:endParaRPr>
          </a:p>
          <a:p>
            <a:pPr marL="0" indent="0">
              <a:buNone/>
            </a:pPr>
            <a:r>
              <a:rPr lang="en-US" sz="1800" i="1" dirty="0">
                <a:solidFill>
                  <a:schemeClr val="accent1"/>
                </a:solidFill>
                <a:ea typeface="+mn-lt"/>
                <a:cs typeface="+mn-lt"/>
              </a:rPr>
              <a:t>statement 2;  </a:t>
            </a:r>
            <a:endParaRPr lang="en-US" sz="1800" i="1" dirty="0">
              <a:solidFill>
                <a:schemeClr val="accent1"/>
              </a:solidFill>
            </a:endParaRPr>
          </a:p>
          <a:p>
            <a:pPr marL="0" indent="0">
              <a:buNone/>
            </a:pPr>
            <a:r>
              <a:rPr lang="en-US" sz="1800" i="1" dirty="0">
                <a:solidFill>
                  <a:schemeClr val="accent1"/>
                </a:solidFill>
                <a:ea typeface="+mn-lt"/>
                <a:cs typeface="+mn-lt"/>
              </a:rPr>
              <a:t>statement 3;  </a:t>
            </a:r>
            <a:endParaRPr lang="en-US" sz="1800" i="1" dirty="0">
              <a:solidFill>
                <a:schemeClr val="accent1"/>
              </a:solidFill>
            </a:endParaRPr>
          </a:p>
          <a:p>
            <a:pPr marL="0" indent="0">
              <a:buNone/>
            </a:pPr>
            <a:r>
              <a:rPr lang="en-US" sz="1800" i="1" dirty="0">
                <a:solidFill>
                  <a:schemeClr val="accent1"/>
                </a:solidFill>
                <a:ea typeface="+mn-lt"/>
                <a:cs typeface="+mn-lt"/>
              </a:rPr>
              <a:t>statement 4;  </a:t>
            </a:r>
            <a:endParaRPr lang="en-US" sz="1800" i="1" dirty="0">
              <a:solidFill>
                <a:schemeClr val="accent1"/>
              </a:solidFill>
            </a:endParaRPr>
          </a:p>
          <a:p>
            <a:pPr marL="0" indent="0">
              <a:buNone/>
            </a:pPr>
            <a:r>
              <a:rPr lang="en-US" sz="1800" i="1" dirty="0">
                <a:solidFill>
                  <a:schemeClr val="accent1"/>
                </a:solidFill>
                <a:ea typeface="+mn-lt"/>
                <a:cs typeface="+mn-lt"/>
              </a:rPr>
              <a:t>statement 5; </a:t>
            </a:r>
            <a:r>
              <a:rPr lang="en-US" sz="1800" i="1" dirty="0">
                <a:solidFill>
                  <a:srgbClr val="C00000"/>
                </a:solidFill>
                <a:ea typeface="+mn-lt"/>
                <a:cs typeface="+mn-lt"/>
              </a:rPr>
              <a:t>//exception occurs</a:t>
            </a:r>
            <a:r>
              <a:rPr lang="en-US" sz="1800" i="1" dirty="0">
                <a:solidFill>
                  <a:schemeClr val="accent1"/>
                </a:solidFill>
                <a:ea typeface="+mn-lt"/>
                <a:cs typeface="+mn-lt"/>
              </a:rPr>
              <a:t>  </a:t>
            </a:r>
            <a:endParaRPr lang="en-US" sz="1800" i="1" dirty="0">
              <a:solidFill>
                <a:schemeClr val="accent1"/>
              </a:solidFill>
            </a:endParaRPr>
          </a:p>
          <a:p>
            <a:pPr marL="0" indent="0">
              <a:buNone/>
            </a:pPr>
            <a:r>
              <a:rPr lang="en-US" sz="1800" i="1" dirty="0">
                <a:solidFill>
                  <a:schemeClr val="accent1"/>
                </a:solidFill>
                <a:ea typeface="+mn-lt"/>
                <a:cs typeface="+mn-lt"/>
              </a:rPr>
              <a:t>statement 6;  </a:t>
            </a:r>
            <a:endParaRPr lang="en-US" sz="1800" i="1" dirty="0">
              <a:solidFill>
                <a:schemeClr val="accent1"/>
              </a:solidFill>
            </a:endParaRPr>
          </a:p>
          <a:p>
            <a:pPr marL="0" indent="0">
              <a:buNone/>
            </a:pPr>
            <a:r>
              <a:rPr lang="en-US" sz="1800" i="1" dirty="0">
                <a:solidFill>
                  <a:schemeClr val="accent1"/>
                </a:solidFill>
                <a:ea typeface="+mn-lt"/>
                <a:cs typeface="+mn-lt"/>
              </a:rPr>
              <a:t>statement 7;  </a:t>
            </a:r>
            <a:endParaRPr lang="en-US" sz="1800" i="1" dirty="0">
              <a:solidFill>
                <a:schemeClr val="accent1"/>
              </a:solidFill>
            </a:endParaRPr>
          </a:p>
          <a:p>
            <a:pPr marL="0" indent="0">
              <a:buNone/>
            </a:pPr>
            <a:r>
              <a:rPr lang="en-US" sz="1800" i="1" dirty="0">
                <a:solidFill>
                  <a:schemeClr val="accent1"/>
                </a:solidFill>
                <a:ea typeface="+mn-lt"/>
                <a:cs typeface="+mn-lt"/>
              </a:rPr>
              <a:t>statement 8;  </a:t>
            </a:r>
            <a:endParaRPr lang="en-US" sz="1800" i="1" dirty="0">
              <a:solidFill>
                <a:schemeClr val="accent1"/>
              </a:solidFill>
            </a:endParaRPr>
          </a:p>
          <a:p>
            <a:pPr marL="0" indent="0">
              <a:buNone/>
            </a:pPr>
            <a:r>
              <a:rPr lang="en-US" sz="1800" i="1" dirty="0">
                <a:solidFill>
                  <a:schemeClr val="accent1"/>
                </a:solidFill>
                <a:ea typeface="+mn-lt"/>
                <a:cs typeface="+mn-lt"/>
              </a:rPr>
              <a:t>statement 9;  </a:t>
            </a:r>
            <a:endParaRPr lang="en-US" sz="1800" i="1" dirty="0">
              <a:solidFill>
                <a:schemeClr val="accent1"/>
              </a:solidFill>
            </a:endParaRPr>
          </a:p>
          <a:p>
            <a:pPr marL="0" indent="0">
              <a:buNone/>
            </a:pPr>
            <a:r>
              <a:rPr lang="en-US" sz="1800" i="1" dirty="0">
                <a:solidFill>
                  <a:schemeClr val="accent1"/>
                </a:solidFill>
                <a:ea typeface="+mn-lt"/>
                <a:cs typeface="+mn-lt"/>
              </a:rPr>
              <a:t>statement 10; </a:t>
            </a:r>
            <a:r>
              <a:rPr lang="en-US" sz="1800" dirty="0">
                <a:ea typeface="+mn-lt"/>
                <a:cs typeface="+mn-lt"/>
              </a:rPr>
              <a:t> </a:t>
            </a:r>
            <a:endParaRPr lang="en-US" sz="1800" dirty="0"/>
          </a:p>
          <a:p>
            <a:pPr marL="0" indent="0">
              <a:buNone/>
            </a:pPr>
            <a:r>
              <a:rPr lang="en-US" sz="1800" dirty="0">
                <a:ea typeface="Calibri"/>
                <a:cs typeface="Calibri"/>
              </a:rPr>
              <a:t> What happens to statements after statement 5?</a:t>
            </a:r>
          </a:p>
          <a:p>
            <a:pPr marL="514350" indent="-514350">
              <a:buAutoNum type="alphaLcPeriod"/>
            </a:pPr>
            <a:r>
              <a:rPr lang="en-US" sz="1800" dirty="0">
                <a:ea typeface="Calibri"/>
                <a:cs typeface="Calibri"/>
              </a:rPr>
              <a:t>Does not execute </a:t>
            </a:r>
          </a:p>
          <a:p>
            <a:pPr marL="514350" indent="-514350">
              <a:buAutoNum type="alphaLcPeriod"/>
            </a:pPr>
            <a:r>
              <a:rPr lang="en-US" sz="1800">
                <a:ea typeface="Calibri"/>
                <a:cs typeface="Calibri"/>
              </a:rPr>
              <a:t>Executes </a:t>
            </a:r>
            <a:r>
              <a:rPr lang="en-US" sz="1800" dirty="0">
                <a:ea typeface="Calibri"/>
                <a:cs typeface="Calibri"/>
              </a:rPr>
              <a:t>till statement 10.</a:t>
            </a:r>
          </a:p>
        </p:txBody>
      </p:sp>
    </p:spTree>
    <p:extLst>
      <p:ext uri="{BB962C8B-B14F-4D97-AF65-F5344CB8AC3E}">
        <p14:creationId xmlns:p14="http://schemas.microsoft.com/office/powerpoint/2010/main" val="276107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677F8-EA9E-8310-27D1-D7A11518141F}"/>
              </a:ext>
            </a:extLst>
          </p:cNvPr>
          <p:cNvSpPr>
            <a:spLocks noGrp="1"/>
          </p:cNvSpPr>
          <p:nvPr>
            <p:ph type="title"/>
          </p:nvPr>
        </p:nvSpPr>
        <p:spPr>
          <a:xfrm>
            <a:off x="1136397" y="502020"/>
            <a:ext cx="5323715" cy="1642970"/>
          </a:xfrm>
        </p:spPr>
        <p:txBody>
          <a:bodyPr anchor="b">
            <a:normAutofit/>
          </a:bodyPr>
          <a:lstStyle/>
          <a:p>
            <a:r>
              <a:rPr lang="en-US" sz="4000">
                <a:ea typeface="Calibri Light"/>
                <a:cs typeface="Calibri Light"/>
              </a:rPr>
              <a:t>Topic 1 : Java Essentials : Exception Handling</a:t>
            </a:r>
            <a:endParaRPr lang="en-US" sz="4000"/>
          </a:p>
        </p:txBody>
      </p:sp>
      <p:sp>
        <p:nvSpPr>
          <p:cNvPr id="23" name="Rectangle 2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4">
            <a:extLst>
              <a:ext uri="{FF2B5EF4-FFF2-40B4-BE49-F238E27FC236}">
                <a16:creationId xmlns:a16="http://schemas.microsoft.com/office/drawing/2014/main" id="{301EEA32-F8FB-6A30-E252-9C564115E8AF}"/>
              </a:ext>
            </a:extLst>
          </p:cNvPr>
          <p:cNvPicPr>
            <a:picLocks noGrp="1" noChangeAspect="1"/>
          </p:cNvPicPr>
          <p:nvPr>
            <p:ph idx="1"/>
          </p:nvPr>
        </p:nvPicPr>
        <p:blipFill>
          <a:blip r:embed="rId2"/>
          <a:stretch>
            <a:fillRect/>
          </a:stretch>
        </p:blipFill>
        <p:spPr>
          <a:xfrm>
            <a:off x="7075967" y="1582110"/>
            <a:ext cx="4170530" cy="3725673"/>
          </a:xfrm>
          <a:prstGeom prst="rect">
            <a:avLst/>
          </a:prstGeom>
        </p:spPr>
      </p:pic>
      <p:graphicFrame>
        <p:nvGraphicFramePr>
          <p:cNvPr id="6" name="Diagram 5">
            <a:extLst>
              <a:ext uri="{FF2B5EF4-FFF2-40B4-BE49-F238E27FC236}">
                <a16:creationId xmlns:a16="http://schemas.microsoft.com/office/drawing/2014/main" id="{3212DC18-367F-4006-EF17-F6E3EC5B47ED}"/>
              </a:ext>
            </a:extLst>
          </p:cNvPr>
          <p:cNvGraphicFramePr/>
          <p:nvPr>
            <p:extLst>
              <p:ext uri="{D42A27DB-BD31-4B8C-83A1-F6EECF244321}">
                <p14:modId xmlns:p14="http://schemas.microsoft.com/office/powerpoint/2010/main" val="2868328797"/>
              </p:ext>
            </p:extLst>
          </p:nvPr>
        </p:nvGraphicFramePr>
        <p:xfrm>
          <a:off x="1144923" y="2405894"/>
          <a:ext cx="5315189" cy="3535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445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6B355-D352-7E4C-4643-57E9396AB1C3}"/>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a:solidFill>
                  <a:schemeClr val="tx1"/>
                </a:solidFill>
                <a:latin typeface="+mj-lt"/>
                <a:ea typeface="+mj-ea"/>
                <a:cs typeface="+mj-cs"/>
              </a:rPr>
              <a:t>Topic 1 : Java Essentials : Exception Handling: Keywords</a:t>
            </a:r>
          </a:p>
        </p:txBody>
      </p:sp>
      <p:sp>
        <p:nvSpPr>
          <p:cNvPr id="2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B102C616-3EA3-C274-CA55-4BE1FE3D7E34}"/>
              </a:ext>
            </a:extLst>
          </p:cNvPr>
          <p:cNvGraphicFramePr>
            <a:graphicFrameLocks noGrp="1"/>
          </p:cNvGraphicFramePr>
          <p:nvPr/>
        </p:nvGraphicFramePr>
        <p:xfrm>
          <a:off x="404016" y="2156561"/>
          <a:ext cx="6892524" cy="3754549"/>
        </p:xfrm>
        <a:graphic>
          <a:graphicData uri="http://schemas.openxmlformats.org/drawingml/2006/table">
            <a:tbl>
              <a:tblPr firstRow="1" bandRow="1">
                <a:noFill/>
                <a:tableStyleId>{5C22544A-7EE6-4342-B048-85BDC9FD1C3A}</a:tableStyleId>
              </a:tblPr>
              <a:tblGrid>
                <a:gridCol w="1279122">
                  <a:extLst>
                    <a:ext uri="{9D8B030D-6E8A-4147-A177-3AD203B41FA5}">
                      <a16:colId xmlns:a16="http://schemas.microsoft.com/office/drawing/2014/main" val="423168127"/>
                    </a:ext>
                  </a:extLst>
                </a:gridCol>
                <a:gridCol w="5613402">
                  <a:extLst>
                    <a:ext uri="{9D8B030D-6E8A-4147-A177-3AD203B41FA5}">
                      <a16:colId xmlns:a16="http://schemas.microsoft.com/office/drawing/2014/main" val="3735091582"/>
                    </a:ext>
                  </a:extLst>
                </a:gridCol>
              </a:tblGrid>
              <a:tr h="362921">
                <a:tc>
                  <a:txBody>
                    <a:bodyPr/>
                    <a:lstStyle/>
                    <a:p>
                      <a:pPr algn="l" fontAlgn="t"/>
                      <a:r>
                        <a:rPr lang="en-US" sz="1100" b="1" cap="all" spc="60">
                          <a:solidFill>
                            <a:schemeClr val="tx1"/>
                          </a:solidFill>
                          <a:effectLst/>
                        </a:rPr>
                        <a:t>Keyword</a:t>
                      </a:r>
                      <a:endParaRPr lang="en-US" sz="1100" b="1" cap="all" spc="60">
                        <a:solidFill>
                          <a:schemeClr val="tx1"/>
                        </a:solidFill>
                        <a:effectLst/>
                        <a:latin typeface="times new roman" panose="02020603050405020304" pitchFamily="18" charset="0"/>
                      </a:endParaRPr>
                    </a:p>
                  </a:txBody>
                  <a:tcPr marL="101820" marR="101820" marT="81456" marB="81456" anchor="b">
                    <a:lnL w="12700" cmpd="sng">
                      <a:noFill/>
                    </a:lnL>
                    <a:lnR w="12700" cmpd="sng">
                      <a:noFill/>
                    </a:lnR>
                    <a:lnT w="12700" cmpd="sng">
                      <a:noFill/>
                    </a:lnT>
                    <a:lnB w="38100" cmpd="sng">
                      <a:noFill/>
                    </a:lnB>
                    <a:noFill/>
                  </a:tcPr>
                </a:tc>
                <a:tc>
                  <a:txBody>
                    <a:bodyPr/>
                    <a:lstStyle/>
                    <a:p>
                      <a:pPr algn="l" fontAlgn="t"/>
                      <a:r>
                        <a:rPr lang="en-US" sz="1100" b="1" cap="all" spc="60" dirty="0">
                          <a:solidFill>
                            <a:schemeClr val="tx1"/>
                          </a:solidFill>
                          <a:effectLst/>
                        </a:rPr>
                        <a:t>Description</a:t>
                      </a:r>
                      <a:endParaRPr lang="en-US" sz="1100" b="1" cap="all" spc="60" dirty="0">
                        <a:solidFill>
                          <a:schemeClr val="tx1"/>
                        </a:solidFill>
                        <a:effectLst/>
                        <a:latin typeface="times new roman" panose="02020603050405020304" pitchFamily="18" charset="0"/>
                      </a:endParaRPr>
                    </a:p>
                  </a:txBody>
                  <a:tcPr marL="101820" marR="101820" marT="81456" marB="81456" anchor="b">
                    <a:lnL w="12700" cmpd="sng">
                      <a:noFill/>
                    </a:lnL>
                    <a:lnR w="12700" cmpd="sng">
                      <a:noFill/>
                    </a:lnR>
                    <a:lnT w="12700" cmpd="sng">
                      <a:noFill/>
                    </a:lnT>
                    <a:lnB w="38100" cmpd="sng">
                      <a:noFill/>
                    </a:lnB>
                    <a:noFill/>
                  </a:tcPr>
                </a:tc>
                <a:extLst>
                  <a:ext uri="{0D108BD9-81ED-4DB2-BD59-A6C34878D82A}">
                    <a16:rowId xmlns:a16="http://schemas.microsoft.com/office/drawing/2014/main" val="2834198463"/>
                  </a:ext>
                </a:extLst>
              </a:tr>
              <a:tr h="622084">
                <a:tc>
                  <a:txBody>
                    <a:bodyPr/>
                    <a:lstStyle/>
                    <a:p>
                      <a:pPr algn="just" fontAlgn="t"/>
                      <a:r>
                        <a:rPr lang="en-US" sz="1400" cap="none" spc="0">
                          <a:solidFill>
                            <a:schemeClr val="tx1"/>
                          </a:solidFill>
                          <a:effectLst/>
                        </a:rPr>
                        <a:t>try</a:t>
                      </a:r>
                      <a:endParaRPr lang="en-US" sz="1400" cap="none" spc="0">
                        <a:solidFill>
                          <a:schemeClr val="tx1"/>
                        </a:solidFill>
                        <a:effectLst/>
                        <a:latin typeface="inter-regular"/>
                      </a:endParaRPr>
                    </a:p>
                  </a:txBody>
                  <a:tcPr marL="67880" marR="67880" marT="67880" marB="81456">
                    <a:lnL w="12700" cap="flat" cmpd="sng" algn="ctr">
                      <a:noFill/>
                      <a:prstDash val="solid"/>
                    </a:lnL>
                    <a:lnR w="12700" cmpd="sng">
                      <a:noFill/>
                      <a:prstDash val="solid"/>
                    </a:lnR>
                    <a:lnT w="38100" cmpd="sng">
                      <a:noFill/>
                    </a:lnT>
                    <a:lnB w="12700" cmpd="sng">
                      <a:noFill/>
                      <a:prstDash val="solid"/>
                    </a:lnB>
                    <a:noFill/>
                  </a:tcPr>
                </a:tc>
                <a:tc>
                  <a:txBody>
                    <a:bodyPr/>
                    <a:lstStyle/>
                    <a:p>
                      <a:pPr algn="just" fontAlgn="t"/>
                      <a:r>
                        <a:rPr lang="en-US" sz="1400" kern="1200" cap="none" spc="0">
                          <a:solidFill>
                            <a:schemeClr val="tx1"/>
                          </a:solidFill>
                          <a:latin typeface="+mn-lt"/>
                          <a:ea typeface="+mn-ea"/>
                          <a:cs typeface="Calibri"/>
                        </a:rPr>
                        <a:t>The "try" keyword is used to specify a block where we should place an exception code. It means we can't use try block alone. The try block must be followed by either catch or finally.</a:t>
                      </a:r>
                    </a:p>
                  </a:txBody>
                  <a:tcPr marL="67880" marR="67880" marT="67880" marB="81456">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104009726"/>
                  </a:ext>
                </a:extLst>
              </a:tr>
              <a:tr h="622084">
                <a:tc>
                  <a:txBody>
                    <a:bodyPr/>
                    <a:lstStyle/>
                    <a:p>
                      <a:pPr algn="just" fontAlgn="t"/>
                      <a:r>
                        <a:rPr lang="en-US" sz="1400" cap="none" spc="0">
                          <a:solidFill>
                            <a:schemeClr val="tx1"/>
                          </a:solidFill>
                          <a:effectLst/>
                        </a:rPr>
                        <a:t>catch</a:t>
                      </a:r>
                      <a:endParaRPr lang="en-US" sz="1400" cap="none" spc="0">
                        <a:solidFill>
                          <a:schemeClr val="tx1"/>
                        </a:solidFill>
                        <a:effectLst/>
                        <a:latin typeface="inter-regular"/>
                      </a:endParaRPr>
                    </a:p>
                  </a:txBody>
                  <a:tcPr marL="67880" marR="67880" marT="67880" marB="81456">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just" fontAlgn="t"/>
                      <a:r>
                        <a:rPr lang="en-US" sz="1400" cap="none" spc="0" dirty="0">
                          <a:solidFill>
                            <a:schemeClr val="tx1"/>
                          </a:solidFill>
                          <a:effectLst/>
                        </a:rPr>
                        <a:t>The "catch" block is used to handle the exception. It must be preceded by try block which means we can't use catch block alone. It can be followed by finally block later.</a:t>
                      </a:r>
                      <a:endParaRPr lang="en-US" sz="1400" cap="none" spc="0" dirty="0">
                        <a:solidFill>
                          <a:schemeClr val="tx1"/>
                        </a:solidFill>
                        <a:effectLst/>
                        <a:latin typeface="inter-regular"/>
                      </a:endParaRPr>
                    </a:p>
                  </a:txBody>
                  <a:tcPr marL="67880" marR="67880" marT="67880" marB="81456">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523587683"/>
                  </a:ext>
                </a:extLst>
              </a:tr>
              <a:tr h="622084">
                <a:tc>
                  <a:txBody>
                    <a:bodyPr/>
                    <a:lstStyle/>
                    <a:p>
                      <a:pPr algn="just" fontAlgn="t"/>
                      <a:r>
                        <a:rPr lang="en-US" sz="1400" cap="none" spc="0">
                          <a:solidFill>
                            <a:schemeClr val="tx1"/>
                          </a:solidFill>
                          <a:effectLst/>
                        </a:rPr>
                        <a:t>finally</a:t>
                      </a:r>
                      <a:endParaRPr lang="en-US" sz="1400" cap="none" spc="0">
                        <a:solidFill>
                          <a:schemeClr val="tx1"/>
                        </a:solidFill>
                        <a:effectLst/>
                        <a:latin typeface="inter-regular"/>
                      </a:endParaRPr>
                    </a:p>
                  </a:txBody>
                  <a:tcPr marL="67880" marR="67880" marT="67880" marB="81456">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just" fontAlgn="t"/>
                      <a:r>
                        <a:rPr lang="en-US" sz="1400" cap="none" spc="0">
                          <a:solidFill>
                            <a:schemeClr val="tx1"/>
                          </a:solidFill>
                          <a:effectLst/>
                        </a:rPr>
                        <a:t>The "finally" block is used to execute the necessary code of the program. It is executed whether an exception is handled or not.</a:t>
                      </a:r>
                      <a:endParaRPr lang="en-US" sz="1400" cap="none" spc="0">
                        <a:solidFill>
                          <a:schemeClr val="tx1"/>
                        </a:solidFill>
                        <a:effectLst/>
                        <a:latin typeface="inter-regular"/>
                      </a:endParaRPr>
                    </a:p>
                  </a:txBody>
                  <a:tcPr marL="67880" marR="67880" marT="67880" marB="8145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51796432"/>
                  </a:ext>
                </a:extLst>
              </a:tr>
              <a:tr h="401296">
                <a:tc>
                  <a:txBody>
                    <a:bodyPr/>
                    <a:lstStyle/>
                    <a:p>
                      <a:pPr algn="just" fontAlgn="t"/>
                      <a:r>
                        <a:rPr lang="en-US" sz="1400" cap="none" spc="0">
                          <a:solidFill>
                            <a:schemeClr val="tx1"/>
                          </a:solidFill>
                          <a:effectLst/>
                        </a:rPr>
                        <a:t>throw</a:t>
                      </a:r>
                      <a:endParaRPr lang="en-US" sz="1400" cap="none" spc="0">
                        <a:solidFill>
                          <a:schemeClr val="tx1"/>
                        </a:solidFill>
                        <a:effectLst/>
                        <a:latin typeface="inter-regular"/>
                      </a:endParaRPr>
                    </a:p>
                  </a:txBody>
                  <a:tcPr marL="67880" marR="67880" marT="67880" marB="81456">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just" fontAlgn="t"/>
                      <a:r>
                        <a:rPr lang="en-US" sz="1400" cap="none" spc="0">
                          <a:solidFill>
                            <a:schemeClr val="tx1"/>
                          </a:solidFill>
                          <a:effectLst/>
                        </a:rPr>
                        <a:t>The "throw" keyword is used to throw an exception.</a:t>
                      </a:r>
                      <a:endParaRPr lang="en-US" sz="1400" cap="none" spc="0">
                        <a:solidFill>
                          <a:schemeClr val="tx1"/>
                        </a:solidFill>
                        <a:effectLst/>
                        <a:latin typeface="inter-regular"/>
                      </a:endParaRPr>
                    </a:p>
                  </a:txBody>
                  <a:tcPr marL="67880" marR="67880" marT="67880" marB="81456">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566294452"/>
                  </a:ext>
                </a:extLst>
              </a:tr>
              <a:tr h="622084">
                <a:tc>
                  <a:txBody>
                    <a:bodyPr/>
                    <a:lstStyle/>
                    <a:p>
                      <a:pPr algn="just" fontAlgn="t"/>
                      <a:r>
                        <a:rPr lang="en-US" sz="1400" cap="none" spc="0">
                          <a:solidFill>
                            <a:schemeClr val="tx1"/>
                          </a:solidFill>
                          <a:effectLst/>
                        </a:rPr>
                        <a:t>throws</a:t>
                      </a:r>
                      <a:endParaRPr lang="en-US" sz="1400" cap="none" spc="0">
                        <a:solidFill>
                          <a:schemeClr val="tx1"/>
                        </a:solidFill>
                        <a:effectLst/>
                        <a:latin typeface="inter-regular"/>
                      </a:endParaRPr>
                    </a:p>
                  </a:txBody>
                  <a:tcPr marL="67880" marR="67880" marT="67880" marB="81456">
                    <a:lnL w="12700"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just" fontAlgn="t"/>
                      <a:r>
                        <a:rPr lang="en-US" sz="1400" cap="none" spc="0" dirty="0">
                          <a:solidFill>
                            <a:schemeClr val="tx1"/>
                          </a:solidFill>
                          <a:effectLst/>
                        </a:rPr>
                        <a:t>The "throws" keyword is used to declare exceptions. It specifies that there may occur an exception in the method. It doesn't throw an exception. It is always used with method signature.</a:t>
                      </a:r>
                      <a:endParaRPr lang="en-US" sz="1400" cap="none" spc="0" dirty="0">
                        <a:solidFill>
                          <a:schemeClr val="tx1"/>
                        </a:solidFill>
                        <a:effectLst/>
                        <a:latin typeface="inter-regular"/>
                      </a:endParaRPr>
                    </a:p>
                  </a:txBody>
                  <a:tcPr marL="67880" marR="67880" marT="67880" marB="81456">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713456367"/>
                  </a:ext>
                </a:extLst>
              </a:tr>
            </a:tbl>
          </a:graphicData>
        </a:graphic>
      </p:graphicFrame>
      <p:pic>
        <p:nvPicPr>
          <p:cNvPr id="4" name="Picture 3">
            <a:extLst>
              <a:ext uri="{FF2B5EF4-FFF2-40B4-BE49-F238E27FC236}">
                <a16:creationId xmlns:a16="http://schemas.microsoft.com/office/drawing/2014/main" id="{94A17096-18E4-0D76-83C2-F9C27A7EDF76}"/>
              </a:ext>
            </a:extLst>
          </p:cNvPr>
          <p:cNvPicPr>
            <a:picLocks noChangeAspect="1"/>
          </p:cNvPicPr>
          <p:nvPr/>
        </p:nvPicPr>
        <p:blipFill>
          <a:blip r:embed="rId2"/>
          <a:stretch>
            <a:fillRect/>
          </a:stretch>
        </p:blipFill>
        <p:spPr>
          <a:xfrm>
            <a:off x="7801219" y="2459115"/>
            <a:ext cx="3986765" cy="3000119"/>
          </a:xfrm>
          <a:prstGeom prst="rect">
            <a:avLst/>
          </a:prstGeom>
        </p:spPr>
      </p:pic>
    </p:spTree>
    <p:extLst>
      <p:ext uri="{BB962C8B-B14F-4D97-AF65-F5344CB8AC3E}">
        <p14:creationId xmlns:p14="http://schemas.microsoft.com/office/powerpoint/2010/main" val="2469894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32EEA1-9DD1-0006-9864-4CD0FEED81B8}"/>
              </a:ext>
            </a:extLst>
          </p:cNvPr>
          <p:cNvSpPr>
            <a:spLocks noGrp="1"/>
          </p:cNvSpPr>
          <p:nvPr>
            <p:ph type="title"/>
          </p:nvPr>
        </p:nvSpPr>
        <p:spPr>
          <a:xfrm>
            <a:off x="572493" y="238539"/>
            <a:ext cx="11047013" cy="1434415"/>
          </a:xfrm>
        </p:spPr>
        <p:txBody>
          <a:bodyPr vert="horz" lIns="91440" tIns="45720" rIns="91440" bIns="45720" rtlCol="0" anchor="b">
            <a:normAutofit/>
          </a:bodyPr>
          <a:lstStyle/>
          <a:p>
            <a:r>
              <a:rPr lang="en-US" sz="4600" dirty="0"/>
              <a:t>Topic 2 : Java Design Principles : Association</a:t>
            </a:r>
          </a:p>
        </p:txBody>
      </p:sp>
      <p:sp>
        <p:nvSpPr>
          <p:cNvPr id="19"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A diagram of a company&amp;#39;s relationship&#10;&#10;Description automatically generated">
            <a:extLst>
              <a:ext uri="{FF2B5EF4-FFF2-40B4-BE49-F238E27FC236}">
                <a16:creationId xmlns:a16="http://schemas.microsoft.com/office/drawing/2014/main" id="{918FE97E-2A48-DA67-9B5E-B8826031DF7C}"/>
              </a:ext>
            </a:extLst>
          </p:cNvPr>
          <p:cNvPicPr>
            <a:picLocks noGrp="1" noChangeAspect="1"/>
          </p:cNvPicPr>
          <p:nvPr>
            <p:ph idx="1"/>
          </p:nvPr>
        </p:nvPicPr>
        <p:blipFill rotWithShape="1">
          <a:blip r:embed="rId2"/>
          <a:srcRect l="961" r="499" b="3"/>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5" name="TextBox 4">
            <a:extLst>
              <a:ext uri="{FF2B5EF4-FFF2-40B4-BE49-F238E27FC236}">
                <a16:creationId xmlns:a16="http://schemas.microsoft.com/office/drawing/2014/main" id="{2BBC0F3B-63D9-072C-0F8D-5B03DBDC4478}"/>
              </a:ext>
            </a:extLst>
          </p:cNvPr>
          <p:cNvSpPr txBox="1"/>
          <p:nvPr/>
        </p:nvSpPr>
        <p:spPr>
          <a:xfrm>
            <a:off x="4905955" y="2071316"/>
            <a:ext cx="6713552" cy="4114800"/>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500" dirty="0">
                <a:effectLst/>
              </a:rPr>
              <a:t>If two classes in a model need to communicate with each other, there must be a link between them, and that can be represented by an association.</a:t>
            </a:r>
          </a:p>
          <a:p>
            <a:pPr marL="285750" indent="-228600">
              <a:lnSpc>
                <a:spcPct val="90000"/>
              </a:lnSpc>
              <a:spcAft>
                <a:spcPts val="600"/>
              </a:spcAft>
              <a:buFont typeface="Arial" panose="020B0604020202020204" pitchFamily="34" charset="0"/>
              <a:buChar char="•"/>
            </a:pPr>
            <a:endParaRPr lang="en-US" sz="1500" dirty="0">
              <a:effectLst/>
            </a:endParaRPr>
          </a:p>
          <a:p>
            <a:pPr marL="285750" indent="-228600">
              <a:lnSpc>
                <a:spcPct val="90000"/>
              </a:lnSpc>
              <a:spcAft>
                <a:spcPts val="600"/>
              </a:spcAft>
              <a:buFont typeface="Arial" panose="020B0604020202020204" pitchFamily="34" charset="0"/>
              <a:buChar char="•"/>
            </a:pPr>
            <a:r>
              <a:rPr lang="en-US" sz="1500" dirty="0"/>
              <a:t>In object-oriented programming, association is the common term used for both the has-a and part-of relationships but is not limited to these. When we say that two objects are in an association relationship, this is a generic statement which means that we don’t worry about the lifetime dependency between the objects. </a:t>
            </a:r>
          </a:p>
          <a:p>
            <a:pPr marL="285750" indent="-228600">
              <a:lnSpc>
                <a:spcPct val="90000"/>
              </a:lnSpc>
              <a:spcAft>
                <a:spcPts val="600"/>
              </a:spcAft>
              <a:buFont typeface="Arial" panose="020B0604020202020204" pitchFamily="34" charset="0"/>
              <a:buChar char="•"/>
            </a:pPr>
            <a:endParaRPr lang="en-US" sz="1500" dirty="0"/>
          </a:p>
          <a:p>
            <a:pPr marL="285750" indent="-228600">
              <a:lnSpc>
                <a:spcPct val="90000"/>
              </a:lnSpc>
              <a:spcAft>
                <a:spcPts val="600"/>
              </a:spcAft>
              <a:buFont typeface="Arial" panose="020B0604020202020204" pitchFamily="34" charset="0"/>
              <a:buChar char="•"/>
            </a:pPr>
            <a:r>
              <a:rPr lang="en-US" sz="1500" dirty="0"/>
              <a:t>The composition and aggregation are two subsets of association. In both cases, the object of one class is owned by the object of another class; the only difference is that in composition, the child does not exist independently of its parent, whereas in aggregation, the child is not dependent on its parent i.e., standalone. </a:t>
            </a:r>
          </a:p>
          <a:p>
            <a:pPr marL="285750" indent="-228600">
              <a:lnSpc>
                <a:spcPct val="90000"/>
              </a:lnSpc>
              <a:spcAft>
                <a:spcPts val="600"/>
              </a:spcAft>
              <a:buFont typeface="Arial" panose="020B0604020202020204" pitchFamily="34" charset="0"/>
              <a:buChar char="•"/>
            </a:pPr>
            <a:r>
              <a:rPr lang="en-US" sz="1500" dirty="0"/>
              <a:t>An aggregation is a special form of association, and composition is the special form of aggregation.</a:t>
            </a:r>
          </a:p>
        </p:txBody>
      </p:sp>
    </p:spTree>
    <p:extLst>
      <p:ext uri="{BB962C8B-B14F-4D97-AF65-F5344CB8AC3E}">
        <p14:creationId xmlns:p14="http://schemas.microsoft.com/office/powerpoint/2010/main" val="300141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5EE8A2-281C-63A2-F15D-1DAB91B454C2}"/>
              </a:ext>
            </a:extLst>
          </p:cNvPr>
          <p:cNvSpPr>
            <a:spLocks noGrp="1"/>
          </p:cNvSpPr>
          <p:nvPr>
            <p:ph type="title"/>
          </p:nvPr>
        </p:nvSpPr>
        <p:spPr>
          <a:xfrm>
            <a:off x="838200" y="698643"/>
            <a:ext cx="5243394" cy="2225532"/>
          </a:xfrm>
        </p:spPr>
        <p:txBody>
          <a:bodyPr anchor="t">
            <a:normAutofit/>
          </a:bodyPr>
          <a:lstStyle/>
          <a:p>
            <a:r>
              <a:rPr lang="en-US" sz="4800" dirty="0">
                <a:cs typeface="Calibri"/>
              </a:rPr>
              <a:t>Topic 2 : Java Design Principles : </a:t>
            </a:r>
            <a:r>
              <a:rPr lang="en-US" sz="4800" dirty="0">
                <a:ea typeface="Calibri Light"/>
                <a:cs typeface="Calibri Light"/>
              </a:rPr>
              <a:t>Aggregation</a:t>
            </a:r>
          </a:p>
        </p:txBody>
      </p:sp>
      <p:cxnSp>
        <p:nvCxnSpPr>
          <p:cNvPr id="11" name="Straight Connector 1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4" name="Picture 4" descr="A black arrow with a white background&#10;&#10;Description automatically generated">
            <a:extLst>
              <a:ext uri="{FF2B5EF4-FFF2-40B4-BE49-F238E27FC236}">
                <a16:creationId xmlns:a16="http://schemas.microsoft.com/office/drawing/2014/main" id="{F086E8BB-36B8-D334-2113-E75C48AF471B}"/>
              </a:ext>
            </a:extLst>
          </p:cNvPr>
          <p:cNvPicPr>
            <a:picLocks noChangeAspect="1"/>
          </p:cNvPicPr>
          <p:nvPr/>
        </p:nvPicPr>
        <p:blipFill>
          <a:blip r:embed="rId2"/>
          <a:stretch>
            <a:fillRect/>
          </a:stretch>
        </p:blipFill>
        <p:spPr>
          <a:xfrm>
            <a:off x="838200" y="3703690"/>
            <a:ext cx="5243391" cy="1593698"/>
          </a:xfrm>
          <a:prstGeom prst="rect">
            <a:avLst/>
          </a:prstGeom>
        </p:spPr>
      </p:pic>
      <p:sp>
        <p:nvSpPr>
          <p:cNvPr id="3" name="Content Placeholder 2">
            <a:extLst>
              <a:ext uri="{FF2B5EF4-FFF2-40B4-BE49-F238E27FC236}">
                <a16:creationId xmlns:a16="http://schemas.microsoft.com/office/drawing/2014/main" id="{23352D07-4FF3-18AC-912F-992B97B7A9FD}"/>
              </a:ext>
            </a:extLst>
          </p:cNvPr>
          <p:cNvSpPr>
            <a:spLocks noGrp="1"/>
          </p:cNvSpPr>
          <p:nvPr>
            <p:ph idx="1"/>
          </p:nvPr>
        </p:nvSpPr>
        <p:spPr>
          <a:xfrm>
            <a:off x="7229042" y="879355"/>
            <a:ext cx="4124758" cy="5120755"/>
          </a:xfrm>
        </p:spPr>
        <p:txBody>
          <a:bodyPr vert="horz" lIns="91440" tIns="45720" rIns="91440" bIns="45720" rtlCol="0" anchor="ctr">
            <a:normAutofit/>
          </a:bodyPr>
          <a:lstStyle/>
          <a:p>
            <a:pPr marL="0" marR="0" indent="0">
              <a:spcBef>
                <a:spcPts val="0"/>
              </a:spcBef>
              <a:spcAft>
                <a:spcPts val="0"/>
              </a:spcAft>
              <a:buNone/>
            </a:pPr>
            <a:r>
              <a:rPr lang="en-US" sz="190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rPr>
              <a:t>It represents has a relationship. It is more specific than an association. It describes a part-whole or part-of relationship. It is a binary association, i.e., it only involves two classes. It is a kind of relationship in which the child is independent of its parent.</a:t>
            </a:r>
          </a:p>
          <a:p>
            <a:pPr marL="0" marR="0" indent="0">
              <a:spcBef>
                <a:spcPts val="0"/>
              </a:spcBef>
              <a:spcAft>
                <a:spcPts val="0"/>
              </a:spcAft>
              <a:buNone/>
            </a:pPr>
            <a:endParaRPr lang="en-US" sz="1900">
              <a:solidFill>
                <a:schemeClr val="tx1">
                  <a:alpha val="80000"/>
                </a:schemeClr>
              </a:solidFill>
              <a:latin typeface="Calibri" panose="020F0502020204030204" pitchFamily="34" charset="0"/>
              <a:ea typeface="DengXian" panose="02010600030101010101" pitchFamily="2" charset="-122"/>
              <a:cs typeface="Arial" panose="020B0604020202020204" pitchFamily="34" charset="0"/>
            </a:endParaRPr>
          </a:p>
          <a:p>
            <a:pPr marL="0" marR="0" indent="0">
              <a:spcBef>
                <a:spcPts val="0"/>
              </a:spcBef>
              <a:spcAft>
                <a:spcPts val="0"/>
              </a:spcAft>
              <a:buNone/>
            </a:pPr>
            <a:r>
              <a:rPr lang="en-US" sz="1900" b="1">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rPr>
              <a:t>Example:</a:t>
            </a:r>
            <a:endParaRPr lang="en-US" sz="190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endParaRPr>
          </a:p>
          <a:p>
            <a:r>
              <a:rPr lang="en-US" sz="190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rPr>
              <a:t>Here we are considering a car and a wheel example. A car cannot move without a wheel. But the wheel can be independently used with the bike, scooter, cycle, or any other vehicle. The wheel object can exist without the car object, which proves to be an aggregation relationship.</a:t>
            </a:r>
          </a:p>
          <a:p>
            <a:pPr marL="0" indent="0">
              <a:buNone/>
            </a:pPr>
            <a:endParaRPr lang="en-US" sz="1900">
              <a:solidFill>
                <a:schemeClr val="tx1">
                  <a:alpha val="80000"/>
                </a:schemeClr>
              </a:solidFill>
              <a:ea typeface="Calibri" panose="020F0502020204030204"/>
              <a:cs typeface="Calibri"/>
            </a:endParaRPr>
          </a:p>
          <a:p>
            <a:pPr marL="0" indent="0">
              <a:buNone/>
            </a:pPr>
            <a:endParaRPr lang="en-US" sz="1900">
              <a:solidFill>
                <a:schemeClr val="tx1">
                  <a:alpha val="80000"/>
                </a:schemeClr>
              </a:solidFill>
              <a:ea typeface="Calibri" panose="020F0502020204030204"/>
              <a:cs typeface="Calibri"/>
            </a:endParaRPr>
          </a:p>
        </p:txBody>
      </p:sp>
    </p:spTree>
    <p:extLst>
      <p:ext uri="{BB962C8B-B14F-4D97-AF65-F5344CB8AC3E}">
        <p14:creationId xmlns:p14="http://schemas.microsoft.com/office/powerpoint/2010/main" val="2394167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5EE8A2-281C-63A2-F15D-1DAB91B454C2}"/>
              </a:ext>
            </a:extLst>
          </p:cNvPr>
          <p:cNvSpPr>
            <a:spLocks noGrp="1"/>
          </p:cNvSpPr>
          <p:nvPr>
            <p:ph type="title"/>
          </p:nvPr>
        </p:nvSpPr>
        <p:spPr>
          <a:xfrm>
            <a:off x="838200" y="698643"/>
            <a:ext cx="5243394" cy="2225532"/>
          </a:xfrm>
        </p:spPr>
        <p:txBody>
          <a:bodyPr anchor="t">
            <a:normAutofit/>
          </a:bodyPr>
          <a:lstStyle/>
          <a:p>
            <a:r>
              <a:rPr lang="en-US" sz="4800">
                <a:cs typeface="Calibri"/>
              </a:rPr>
              <a:t>Topic 2 : Java Design Principles : </a:t>
            </a:r>
            <a:r>
              <a:rPr lang="en-US" sz="4800">
                <a:ea typeface="Calibri Light"/>
                <a:cs typeface="Calibri Light"/>
              </a:rPr>
              <a:t>Composition</a:t>
            </a:r>
          </a:p>
        </p:txBody>
      </p:sp>
      <p:cxnSp>
        <p:nvCxnSpPr>
          <p:cNvPr id="12" name="Straight Connector 1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5" name="Picture 5" descr="A diagram of a person and heart&#10;&#10;Description automatically generated">
            <a:extLst>
              <a:ext uri="{FF2B5EF4-FFF2-40B4-BE49-F238E27FC236}">
                <a16:creationId xmlns:a16="http://schemas.microsoft.com/office/drawing/2014/main" id="{2C6E12C0-6265-6F12-5C0C-530B05C65B0E}"/>
              </a:ext>
            </a:extLst>
          </p:cNvPr>
          <p:cNvPicPr>
            <a:picLocks noChangeAspect="1"/>
          </p:cNvPicPr>
          <p:nvPr/>
        </p:nvPicPr>
        <p:blipFill>
          <a:blip r:embed="rId2"/>
          <a:stretch>
            <a:fillRect/>
          </a:stretch>
        </p:blipFill>
        <p:spPr>
          <a:xfrm>
            <a:off x="838200" y="3078269"/>
            <a:ext cx="5243391" cy="2844540"/>
          </a:xfrm>
          <a:prstGeom prst="rect">
            <a:avLst/>
          </a:prstGeom>
        </p:spPr>
      </p:pic>
      <p:sp>
        <p:nvSpPr>
          <p:cNvPr id="3" name="Content Placeholder 2">
            <a:extLst>
              <a:ext uri="{FF2B5EF4-FFF2-40B4-BE49-F238E27FC236}">
                <a16:creationId xmlns:a16="http://schemas.microsoft.com/office/drawing/2014/main" id="{23352D07-4FF3-18AC-912F-992B97B7A9FD}"/>
              </a:ext>
            </a:extLst>
          </p:cNvPr>
          <p:cNvSpPr>
            <a:spLocks noGrp="1"/>
          </p:cNvSpPr>
          <p:nvPr>
            <p:ph idx="1"/>
          </p:nvPr>
        </p:nvSpPr>
        <p:spPr>
          <a:xfrm>
            <a:off x="7229042" y="879355"/>
            <a:ext cx="4124758" cy="5120755"/>
          </a:xfrm>
        </p:spPr>
        <p:txBody>
          <a:bodyPr vert="horz" lIns="91440" tIns="45720" rIns="91440" bIns="45720" rtlCol="0" anchor="ctr">
            <a:normAutofit/>
          </a:bodyPr>
          <a:lstStyle/>
          <a:p>
            <a:pPr marL="0" marR="0" indent="0">
              <a:spcBef>
                <a:spcPts val="0"/>
              </a:spcBef>
              <a:spcAft>
                <a:spcPts val="600"/>
              </a:spcAft>
              <a:buNone/>
            </a:pPr>
            <a:r>
              <a:rPr lang="en-US" sz="2000" dirty="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rPr>
              <a:t>The composition is a part of aggregation, and it portrays the whole-part relationship. It depicts dependency between a composite (parent) and its parts (children), which means that if the composite is discarded, so will its parts get deleted. It exists between similar objects.</a:t>
            </a:r>
          </a:p>
          <a:p>
            <a:pPr marL="0" marR="0" indent="0">
              <a:spcBef>
                <a:spcPts val="0"/>
              </a:spcBef>
              <a:spcAft>
                <a:spcPts val="600"/>
              </a:spcAft>
              <a:buNone/>
            </a:pPr>
            <a:endParaRPr lang="en-US" sz="2000" dirty="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endParaRPr>
          </a:p>
          <a:p>
            <a:pPr marL="0" marR="0" indent="0">
              <a:spcBef>
                <a:spcPts val="0"/>
              </a:spcBef>
              <a:spcAft>
                <a:spcPts val="600"/>
              </a:spcAft>
              <a:buNone/>
            </a:pPr>
            <a:r>
              <a:rPr lang="en-US" sz="2000" b="1" u="sng" dirty="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rPr>
              <a:t>Example:</a:t>
            </a:r>
            <a:endParaRPr lang="en-US" sz="2000" dirty="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endParaRPr>
          </a:p>
          <a:p>
            <a:pPr marL="228600" marR="0">
              <a:spcBef>
                <a:spcPts val="0"/>
              </a:spcBef>
              <a:spcAft>
                <a:spcPts val="600"/>
              </a:spcAft>
            </a:pPr>
            <a:r>
              <a:rPr lang="en-US" sz="2000" dirty="0">
                <a:solidFill>
                  <a:schemeClr val="tx1">
                    <a:alpha val="80000"/>
                  </a:schemeClr>
                </a:solidFill>
                <a:effectLst/>
                <a:latin typeface="Segoe UI" panose="020B0502040204020203" pitchFamily="34" charset="0"/>
                <a:ea typeface="DengXian" panose="02010600030101010101" pitchFamily="2" charset="-122"/>
                <a:cs typeface="Arial" panose="020B0604020202020204" pitchFamily="34" charset="0"/>
              </a:rPr>
              <a:t>The composition association relationship connects the Person class with Brain class, Heart class, and Legs class. If the person is destroyed, the brain, heart, and legs will also get discarded.</a:t>
            </a:r>
            <a:endParaRPr lang="en-US" sz="2000" dirty="0">
              <a:solidFill>
                <a:schemeClr val="tx1">
                  <a:alpha val="80000"/>
                </a:schemeClr>
              </a:solidFill>
              <a:ea typeface="Calibri" panose="020F0502020204030204"/>
              <a:cs typeface="Calibri"/>
            </a:endParaRPr>
          </a:p>
        </p:txBody>
      </p:sp>
    </p:spTree>
    <p:extLst>
      <p:ext uri="{BB962C8B-B14F-4D97-AF65-F5344CB8AC3E}">
        <p14:creationId xmlns:p14="http://schemas.microsoft.com/office/powerpoint/2010/main" val="120291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75BD8-F340-F7FA-2FED-87471677F39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dirty="0">
                <a:solidFill>
                  <a:schemeClr val="tx1"/>
                </a:solidFill>
                <a:latin typeface="+mj-lt"/>
                <a:ea typeface="+mj-ea"/>
                <a:cs typeface="+mj-cs"/>
              </a:rPr>
              <a:t>Topic 2 : Java Design Principles: SOLID PRINCIPLES</a:t>
            </a:r>
          </a:p>
        </p:txBody>
      </p:sp>
      <p:sp>
        <p:nvSpPr>
          <p:cNvPr id="3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3F464C8-17A9-B235-D771-7D5DB53FB43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7" name="Table 7">
            <a:extLst>
              <a:ext uri="{FF2B5EF4-FFF2-40B4-BE49-F238E27FC236}">
                <a16:creationId xmlns:a16="http://schemas.microsoft.com/office/drawing/2014/main" id="{696EB0A7-D1AE-4276-87DD-333B22A13EA3}"/>
              </a:ext>
            </a:extLst>
          </p:cNvPr>
          <p:cNvGraphicFramePr>
            <a:graphicFrameLocks noGrp="1"/>
          </p:cNvGraphicFramePr>
          <p:nvPr>
            <p:extLst>
              <p:ext uri="{D42A27DB-BD31-4B8C-83A1-F6EECF244321}">
                <p14:modId xmlns:p14="http://schemas.microsoft.com/office/powerpoint/2010/main" val="3398583204"/>
              </p:ext>
            </p:extLst>
          </p:nvPr>
        </p:nvGraphicFramePr>
        <p:xfrm>
          <a:off x="1456472" y="2633472"/>
          <a:ext cx="9276009" cy="3586358"/>
        </p:xfrm>
        <a:graphic>
          <a:graphicData uri="http://schemas.openxmlformats.org/drawingml/2006/table">
            <a:tbl>
              <a:tblPr firstRow="1" bandRow="1">
                <a:solidFill>
                  <a:schemeClr val="bg1"/>
                </a:solidFill>
                <a:tableStyleId>{5C22544A-7EE6-4342-B048-85BDC9FD1C3A}</a:tableStyleId>
              </a:tblPr>
              <a:tblGrid>
                <a:gridCol w="3719691">
                  <a:extLst>
                    <a:ext uri="{9D8B030D-6E8A-4147-A177-3AD203B41FA5}">
                      <a16:colId xmlns:a16="http://schemas.microsoft.com/office/drawing/2014/main" val="2526556717"/>
                    </a:ext>
                  </a:extLst>
                </a:gridCol>
                <a:gridCol w="5556318">
                  <a:extLst>
                    <a:ext uri="{9D8B030D-6E8A-4147-A177-3AD203B41FA5}">
                      <a16:colId xmlns:a16="http://schemas.microsoft.com/office/drawing/2014/main" val="3895012120"/>
                    </a:ext>
                  </a:extLst>
                </a:gridCol>
              </a:tblGrid>
              <a:tr h="421398">
                <a:tc>
                  <a:txBody>
                    <a:bodyPr/>
                    <a:lstStyle/>
                    <a:p>
                      <a:pPr algn="ctr">
                        <a:spcAft>
                          <a:spcPts val="0"/>
                        </a:spcAft>
                      </a:pPr>
                      <a:r>
                        <a:rPr lang="en-US" sz="1400" b="0" cap="none" spc="0">
                          <a:solidFill>
                            <a:schemeClr val="bg1"/>
                          </a:solidFill>
                          <a:effectLst/>
                        </a:rPr>
                        <a:t>Principle</a:t>
                      </a:r>
                    </a:p>
                  </a:txBody>
                  <a:tcPr marL="114366" marR="65119" marT="87974" marB="8797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a:spcAft>
                          <a:spcPts val="0"/>
                        </a:spcAft>
                      </a:pPr>
                      <a:r>
                        <a:rPr lang="en-US" sz="1400" b="0" cap="none" spc="0">
                          <a:solidFill>
                            <a:schemeClr val="bg1"/>
                          </a:solidFill>
                          <a:effectLst/>
                        </a:rPr>
                        <a:t>Description</a:t>
                      </a:r>
                    </a:p>
                  </a:txBody>
                  <a:tcPr marL="114366" marR="65119" marT="87974" marB="87974"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59449355"/>
                  </a:ext>
                </a:extLst>
              </a:tr>
              <a:tr h="632992">
                <a:tc>
                  <a:txBody>
                    <a:bodyPr/>
                    <a:lstStyle/>
                    <a:p>
                      <a:pPr>
                        <a:spcAft>
                          <a:spcPts val="0"/>
                        </a:spcAft>
                      </a:pPr>
                      <a:r>
                        <a:rPr lang="en-US" sz="1400" cap="none" spc="0">
                          <a:solidFill>
                            <a:schemeClr val="tx1"/>
                          </a:solidFill>
                          <a:effectLst/>
                        </a:rPr>
                        <a:t>Single Responsibility Principle</a:t>
                      </a:r>
                    </a:p>
                  </a:txBody>
                  <a:tcPr marL="114366" marR="65119" marT="87974" marB="87974" anchor="ctr">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spcAft>
                          <a:spcPts val="0"/>
                        </a:spcAft>
                      </a:pPr>
                      <a:r>
                        <a:rPr lang="en-US" sz="1400" cap="none" spc="0">
                          <a:solidFill>
                            <a:schemeClr val="tx1"/>
                          </a:solidFill>
                          <a:effectLst/>
                        </a:rPr>
                        <a:t>Each class should be responsible for a single part or functionality of the system.</a:t>
                      </a:r>
                    </a:p>
                  </a:txBody>
                  <a:tcPr marL="114366" marR="65119" marT="87974" marB="87974" anchor="b">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979750257"/>
                  </a:ext>
                </a:extLst>
              </a:tr>
              <a:tr h="632992">
                <a:tc>
                  <a:txBody>
                    <a:bodyPr/>
                    <a:lstStyle/>
                    <a:p>
                      <a:pPr>
                        <a:spcAft>
                          <a:spcPts val="0"/>
                        </a:spcAft>
                      </a:pPr>
                      <a:r>
                        <a:rPr lang="en-US" sz="1400" cap="none" spc="0">
                          <a:solidFill>
                            <a:schemeClr val="tx1"/>
                          </a:solidFill>
                          <a:effectLst/>
                        </a:rPr>
                        <a:t>Open-Closed Principle</a:t>
                      </a:r>
                    </a:p>
                  </a:txBody>
                  <a:tcPr marL="114366" marR="65119" marT="87974" marB="8797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spcAft>
                          <a:spcPts val="0"/>
                        </a:spcAft>
                      </a:pPr>
                      <a:r>
                        <a:rPr lang="en-US" sz="1400" cap="none" spc="0">
                          <a:solidFill>
                            <a:schemeClr val="tx1"/>
                          </a:solidFill>
                          <a:effectLst/>
                        </a:rPr>
                        <a:t>Software components should be open for extension, but not for modification.</a:t>
                      </a:r>
                    </a:p>
                  </a:txBody>
                  <a:tcPr marL="114366" marR="65119" marT="87974" marB="87974" anchor="b">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859805007"/>
                  </a:ext>
                </a:extLst>
              </a:tr>
              <a:tr h="632992">
                <a:tc>
                  <a:txBody>
                    <a:bodyPr/>
                    <a:lstStyle/>
                    <a:p>
                      <a:pPr>
                        <a:spcAft>
                          <a:spcPts val="0"/>
                        </a:spcAft>
                      </a:pPr>
                      <a:r>
                        <a:rPr lang="en-US" sz="1400" cap="none" spc="0">
                          <a:solidFill>
                            <a:schemeClr val="tx1"/>
                          </a:solidFill>
                          <a:effectLst/>
                        </a:rPr>
                        <a:t>Liskov Substitution Principle</a:t>
                      </a:r>
                    </a:p>
                  </a:txBody>
                  <a:tcPr marL="114366" marR="65119" marT="87974" marB="87974"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spcAft>
                          <a:spcPts val="0"/>
                        </a:spcAft>
                      </a:pPr>
                      <a:r>
                        <a:rPr lang="en-US" sz="1400" cap="none" spc="0">
                          <a:solidFill>
                            <a:schemeClr val="tx1"/>
                          </a:solidFill>
                          <a:effectLst/>
                        </a:rPr>
                        <a:t>Objects of a superclass should be replaceable with objects of its subclasses without breaking the system.</a:t>
                      </a:r>
                    </a:p>
                  </a:txBody>
                  <a:tcPr marL="114366" marR="65119" marT="87974" marB="87974"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503007350"/>
                  </a:ext>
                </a:extLst>
              </a:tr>
              <a:tr h="632992">
                <a:tc>
                  <a:txBody>
                    <a:bodyPr/>
                    <a:lstStyle/>
                    <a:p>
                      <a:pPr>
                        <a:spcAft>
                          <a:spcPts val="0"/>
                        </a:spcAft>
                      </a:pPr>
                      <a:r>
                        <a:rPr lang="en-US" sz="1400" cap="none" spc="0">
                          <a:solidFill>
                            <a:schemeClr val="tx1"/>
                          </a:solidFill>
                          <a:effectLst/>
                        </a:rPr>
                        <a:t>Interface Segregation Principle</a:t>
                      </a:r>
                    </a:p>
                  </a:txBody>
                  <a:tcPr marL="114366" marR="65119" marT="87974" marB="8797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spcAft>
                          <a:spcPts val="0"/>
                        </a:spcAft>
                      </a:pPr>
                      <a:r>
                        <a:rPr lang="en-US" sz="1400" cap="none" spc="0">
                          <a:solidFill>
                            <a:schemeClr val="tx1"/>
                          </a:solidFill>
                          <a:effectLst/>
                        </a:rPr>
                        <a:t>No client should be forced to depend on methods that it does not use.</a:t>
                      </a:r>
                    </a:p>
                  </a:txBody>
                  <a:tcPr marL="114366" marR="65119" marT="87974" marB="87974" anchor="b">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874190831"/>
                  </a:ext>
                </a:extLst>
              </a:tr>
              <a:tr h="632992">
                <a:tc>
                  <a:txBody>
                    <a:bodyPr/>
                    <a:lstStyle/>
                    <a:p>
                      <a:pPr>
                        <a:spcAft>
                          <a:spcPts val="0"/>
                        </a:spcAft>
                      </a:pPr>
                      <a:r>
                        <a:rPr lang="en-US" sz="1400" cap="none" spc="0">
                          <a:solidFill>
                            <a:schemeClr val="tx1"/>
                          </a:solidFill>
                          <a:effectLst/>
                        </a:rPr>
                        <a:t>Dependency Inversion Principle</a:t>
                      </a:r>
                    </a:p>
                  </a:txBody>
                  <a:tcPr marL="114366" marR="65119" marT="87974" marB="87974"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spcAft>
                          <a:spcPts val="0"/>
                        </a:spcAft>
                      </a:pPr>
                      <a:r>
                        <a:rPr lang="en-US" sz="1400" cap="none" spc="0">
                          <a:solidFill>
                            <a:schemeClr val="tx1"/>
                          </a:solidFill>
                          <a:effectLst/>
                        </a:rPr>
                        <a:t>High-level modules should not depend on low-level modules, both should depend on abstractions.</a:t>
                      </a:r>
                    </a:p>
                  </a:txBody>
                  <a:tcPr marL="114366" marR="65119" marT="87974" marB="87974"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129773227"/>
                  </a:ext>
                </a:extLst>
              </a:tr>
            </a:tbl>
          </a:graphicData>
        </a:graphic>
      </p:graphicFrame>
    </p:spTree>
    <p:extLst>
      <p:ext uri="{BB962C8B-B14F-4D97-AF65-F5344CB8AC3E}">
        <p14:creationId xmlns:p14="http://schemas.microsoft.com/office/powerpoint/2010/main" val="1732024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643467"/>
            <a:ext cx="2951205" cy="5571066"/>
          </a:xfrm>
        </p:spPr>
        <p:txBody>
          <a:bodyPr>
            <a:normAutofit/>
          </a:bodyPr>
          <a:lstStyle/>
          <a:p>
            <a:r>
              <a:rPr lang="en-US" dirty="0">
                <a:solidFill>
                  <a:srgbClr val="FFFFFF"/>
                </a:solidFill>
                <a:cs typeface="Calibri" panose="020F0502020204030204" pitchFamily="34" charset="0"/>
              </a:rPr>
              <a:t>Agenda Week 1</a:t>
            </a:r>
            <a:endParaRPr lang="en-IN" dirty="0">
              <a:solidFill>
                <a:srgbClr val="FFFFFF"/>
              </a:solidFill>
            </a:endParaRPr>
          </a:p>
        </p:txBody>
      </p:sp>
      <p:graphicFrame>
        <p:nvGraphicFramePr>
          <p:cNvPr id="5" name="Content Placeholder 2">
            <a:extLst>
              <a:ext uri="{FF2B5EF4-FFF2-40B4-BE49-F238E27FC236}">
                <a16:creationId xmlns:a16="http://schemas.microsoft.com/office/drawing/2014/main" id="{ED9CBD07-0128-5F62-E247-1A86D0996258}"/>
              </a:ext>
            </a:extLst>
          </p:cNvPr>
          <p:cNvGraphicFramePr>
            <a:graphicFrameLocks noGrp="1"/>
          </p:cNvGraphicFramePr>
          <p:nvPr>
            <p:ph idx="1"/>
            <p:extLst>
              <p:ext uri="{D42A27DB-BD31-4B8C-83A1-F6EECF244321}">
                <p14:modId xmlns:p14="http://schemas.microsoft.com/office/powerpoint/2010/main" val="116520897"/>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6448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F483-9D58-F524-F0B9-215133190930}"/>
              </a:ext>
            </a:extLst>
          </p:cNvPr>
          <p:cNvSpPr>
            <a:spLocks noGrp="1"/>
          </p:cNvSpPr>
          <p:nvPr>
            <p:ph type="title"/>
          </p:nvPr>
        </p:nvSpPr>
        <p:spPr/>
        <p:txBody>
          <a:bodyPr/>
          <a:lstStyle/>
          <a:p>
            <a:r>
              <a:rPr lang="en-US" sz="4400" kern="1200" dirty="0">
                <a:solidFill>
                  <a:schemeClr val="tx1"/>
                </a:solidFill>
                <a:latin typeface="+mj-lt"/>
                <a:ea typeface="+mj-ea"/>
                <a:cs typeface="+mj-cs"/>
              </a:rPr>
              <a:t>Topic 2: </a:t>
            </a:r>
            <a:r>
              <a:rPr lang="en-US" dirty="0">
                <a:ea typeface="Calibri Light"/>
                <a:cs typeface="Calibri Light"/>
              </a:rPr>
              <a:t>Design Patterns</a:t>
            </a:r>
            <a:endParaRPr lang="en-US" dirty="0"/>
          </a:p>
        </p:txBody>
      </p:sp>
      <p:sp>
        <p:nvSpPr>
          <p:cNvPr id="3" name="Content Placeholder 2">
            <a:extLst>
              <a:ext uri="{FF2B5EF4-FFF2-40B4-BE49-F238E27FC236}">
                <a16:creationId xmlns:a16="http://schemas.microsoft.com/office/drawing/2014/main" id="{59662B97-1D75-2406-B99E-AC07BFA8A3B4}"/>
              </a:ext>
            </a:extLst>
          </p:cNvPr>
          <p:cNvSpPr>
            <a:spLocks noGrp="1"/>
          </p:cNvSpPr>
          <p:nvPr>
            <p:ph idx="1"/>
          </p:nvPr>
        </p:nvSpPr>
        <p:spPr>
          <a:xfrm>
            <a:off x="838200" y="1622589"/>
            <a:ext cx="10515600" cy="563012"/>
          </a:xfrm>
        </p:spPr>
        <p:txBody>
          <a:bodyPr vert="horz" lIns="91440" tIns="45720" rIns="91440" bIns="45720" rtlCol="0" anchor="t">
            <a:normAutofit/>
          </a:bodyPr>
          <a:lstStyle/>
          <a:p>
            <a:pPr marL="0" indent="0">
              <a:buNone/>
            </a:pPr>
            <a:r>
              <a:rPr lang="en-US" sz="1800" dirty="0">
                <a:cs typeface="Calibri"/>
              </a:rPr>
              <a:t>A design patterns are well-proved solution for solving the specific problem/task.</a:t>
            </a:r>
          </a:p>
          <a:p>
            <a:pPr marL="0" indent="0">
              <a:buNone/>
            </a:pPr>
            <a:endParaRPr lang="en-US" sz="1800" dirty="0">
              <a:ea typeface="Calibri" panose="020F0502020204030204"/>
              <a:cs typeface="Calibri"/>
            </a:endParaRPr>
          </a:p>
          <a:p>
            <a:endParaRPr lang="en-US" dirty="0">
              <a:ea typeface="Calibri"/>
              <a:cs typeface="Calibri"/>
            </a:endParaRPr>
          </a:p>
        </p:txBody>
      </p:sp>
      <p:graphicFrame>
        <p:nvGraphicFramePr>
          <p:cNvPr id="4" name="Diagram 3">
            <a:extLst>
              <a:ext uri="{FF2B5EF4-FFF2-40B4-BE49-F238E27FC236}">
                <a16:creationId xmlns:a16="http://schemas.microsoft.com/office/drawing/2014/main" id="{91F5AB06-7F47-C324-6A67-377CF4EC35EF}"/>
              </a:ext>
            </a:extLst>
          </p:cNvPr>
          <p:cNvGraphicFramePr/>
          <p:nvPr>
            <p:extLst>
              <p:ext uri="{D42A27DB-BD31-4B8C-83A1-F6EECF244321}">
                <p14:modId xmlns:p14="http://schemas.microsoft.com/office/powerpoint/2010/main" val="465697276"/>
              </p:ext>
            </p:extLst>
          </p:nvPr>
        </p:nvGraphicFramePr>
        <p:xfrm>
          <a:off x="877078" y="1719071"/>
          <a:ext cx="10664890" cy="3692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466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2EA3-9098-50D1-159B-3996589842B2}"/>
              </a:ext>
            </a:extLst>
          </p:cNvPr>
          <p:cNvSpPr>
            <a:spLocks noGrp="1"/>
          </p:cNvSpPr>
          <p:nvPr>
            <p:ph type="title"/>
          </p:nvPr>
        </p:nvSpPr>
        <p:spPr>
          <a:xfrm>
            <a:off x="838200" y="365125"/>
            <a:ext cx="10515600" cy="1325563"/>
          </a:xfrm>
        </p:spPr>
        <p:txBody>
          <a:bodyPr>
            <a:normAutofit/>
          </a:bodyPr>
          <a:lstStyle/>
          <a:p>
            <a:r>
              <a:rPr lang="en-US" sz="4200" b="1" u="sng" dirty="0">
                <a:ea typeface="Calibri Light"/>
                <a:cs typeface="Calibri Light"/>
              </a:rPr>
              <a:t>Java 8 Features</a:t>
            </a:r>
            <a:r>
              <a:rPr lang="en-US" sz="4200" dirty="0">
                <a:ea typeface="Calibri Light"/>
                <a:cs typeface="Calibri Light"/>
              </a:rPr>
              <a:t>: Lambda function</a:t>
            </a:r>
            <a:endParaRPr lang="en-US" sz="4200" dirty="0"/>
          </a:p>
        </p:txBody>
      </p:sp>
      <p:sp>
        <p:nvSpPr>
          <p:cNvPr id="5" name="Content Placeholder 4">
            <a:extLst>
              <a:ext uri="{FF2B5EF4-FFF2-40B4-BE49-F238E27FC236}">
                <a16:creationId xmlns:a16="http://schemas.microsoft.com/office/drawing/2014/main" id="{6AB32C76-7BC4-D797-A805-93B157C07366}"/>
              </a:ext>
            </a:extLst>
          </p:cNvPr>
          <p:cNvSpPr>
            <a:spLocks noGrp="1"/>
          </p:cNvSpPr>
          <p:nvPr>
            <p:ph idx="1"/>
          </p:nvPr>
        </p:nvSpPr>
        <p:spPr/>
        <p:txBody>
          <a:bodyPr>
            <a:normAutofit/>
          </a:bodyPr>
          <a:lstStyle/>
          <a:p>
            <a:r>
              <a:rPr lang="en-IN" b="0" i="0" dirty="0">
                <a:solidFill>
                  <a:srgbClr val="333333"/>
                </a:solidFill>
                <a:effectLst/>
                <a:highlight>
                  <a:srgbClr val="FFFFFF"/>
                </a:highlight>
                <a:latin typeface="inter-regular"/>
              </a:rPr>
              <a:t>Lambda expression provides implementation of </a:t>
            </a:r>
            <a:r>
              <a:rPr lang="en-IN" b="0" i="1" dirty="0">
                <a:solidFill>
                  <a:srgbClr val="333333"/>
                </a:solidFill>
                <a:effectLst/>
                <a:highlight>
                  <a:srgbClr val="FFFFFF"/>
                </a:highlight>
                <a:latin typeface="inter-regular"/>
              </a:rPr>
              <a:t>functional interface</a:t>
            </a:r>
            <a:r>
              <a:rPr lang="en-IN" b="0" i="0" dirty="0">
                <a:solidFill>
                  <a:srgbClr val="333333"/>
                </a:solidFill>
                <a:effectLst/>
                <a:highlight>
                  <a:srgbClr val="FFFFFF"/>
                </a:highlight>
                <a:latin typeface="inter-regular"/>
              </a:rPr>
              <a:t>.</a:t>
            </a:r>
            <a:endParaRPr lang="en-US" dirty="0"/>
          </a:p>
          <a:p>
            <a:endParaRPr lang="en-US" dirty="0"/>
          </a:p>
          <a:p>
            <a:r>
              <a:rPr lang="en-IN" b="1" i="0" dirty="0">
                <a:solidFill>
                  <a:srgbClr val="333333"/>
                </a:solidFill>
                <a:effectLst/>
                <a:highlight>
                  <a:srgbClr val="FFFFFF"/>
                </a:highlight>
                <a:latin typeface="inter-bold"/>
              </a:rPr>
              <a:t>No Parameter Syntax:				Traditional Way:</a:t>
            </a:r>
          </a:p>
          <a:p>
            <a:pPr marL="1371600" lvl="3" indent="0" algn="just">
              <a:buNone/>
            </a:pPr>
            <a:r>
              <a:rPr lang="en-US" b="0" i="0" dirty="0">
                <a:solidFill>
                  <a:srgbClr val="000000"/>
                </a:solidFill>
                <a:effectLst/>
                <a:latin typeface="inter-regular"/>
              </a:rPr>
              <a:t>() -&gt; {  					public void print() {</a:t>
            </a:r>
          </a:p>
          <a:p>
            <a:pPr marL="1371600" lvl="3" indent="0" algn="just">
              <a:buNone/>
            </a:pPr>
            <a:r>
              <a:rPr lang="en-US" b="0" i="0" dirty="0">
                <a:solidFill>
                  <a:srgbClr val="008200"/>
                </a:solidFill>
                <a:effectLst/>
                <a:latin typeface="inter-regular"/>
              </a:rPr>
              <a:t>          //Body of no parameter lambda</a:t>
            </a:r>
            <a:r>
              <a:rPr lang="en-US" b="0" i="0" dirty="0">
                <a:solidFill>
                  <a:srgbClr val="000000"/>
                </a:solidFill>
                <a:effectLst/>
                <a:latin typeface="inter-regular"/>
              </a:rPr>
              <a:t>  		</a:t>
            </a:r>
            <a:r>
              <a:rPr lang="en-US" dirty="0">
                <a:solidFill>
                  <a:srgbClr val="000000"/>
                </a:solidFill>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(“Hello”);</a:t>
            </a:r>
          </a:p>
          <a:p>
            <a:pPr marL="1371600" lvl="3" indent="0" algn="just">
              <a:buNone/>
            </a:pPr>
            <a:r>
              <a:rPr lang="en-US" b="0" i="0" dirty="0">
                <a:solidFill>
                  <a:srgbClr val="000000"/>
                </a:solidFill>
                <a:effectLst/>
                <a:latin typeface="inter-regular"/>
              </a:rPr>
              <a:t>}  						}</a:t>
            </a:r>
          </a:p>
          <a:p>
            <a:pPr algn="just"/>
            <a:r>
              <a:rPr lang="en-IN" b="1" i="0" dirty="0">
                <a:solidFill>
                  <a:srgbClr val="333333"/>
                </a:solidFill>
                <a:effectLst/>
                <a:highlight>
                  <a:srgbClr val="FFFFFF"/>
                </a:highlight>
                <a:latin typeface="inter-bold"/>
              </a:rPr>
              <a:t>One or more Parameter Syntax:		Traditional Way:</a:t>
            </a:r>
          </a:p>
          <a:p>
            <a:pPr marL="1371600" lvl="3" indent="0" algn="just">
              <a:buNone/>
            </a:pPr>
            <a:r>
              <a:rPr lang="en-US" b="0" i="0" dirty="0">
                <a:solidFill>
                  <a:srgbClr val="000000"/>
                </a:solidFill>
                <a:effectLst/>
                <a:latin typeface="inter-regular"/>
              </a:rPr>
              <a:t>(p1, p2) -&gt; {  					public void add(p1, p2) {</a:t>
            </a:r>
          </a:p>
          <a:p>
            <a:pPr marL="1371600" lvl="3" indent="0" algn="just">
              <a:buNone/>
            </a:pPr>
            <a:r>
              <a:rPr lang="en-US" b="0" i="0" dirty="0">
                <a:solidFill>
                  <a:srgbClr val="008200"/>
                </a:solidFill>
                <a:effectLst/>
                <a:latin typeface="inter-regular"/>
              </a:rPr>
              <a:t>          //Body of single parameter lambda</a:t>
            </a:r>
            <a:r>
              <a:rPr lang="en-US" b="0" i="0" dirty="0">
                <a:solidFill>
                  <a:srgbClr val="000000"/>
                </a:solidFill>
                <a:effectLst/>
                <a:latin typeface="inter-regular"/>
              </a:rPr>
              <a:t>  		          return p1 + p2;</a:t>
            </a:r>
          </a:p>
          <a:p>
            <a:pPr marL="1371600" lvl="3" indent="0" algn="just">
              <a:buNone/>
            </a:pPr>
            <a:r>
              <a:rPr lang="en-US" b="0" i="0" dirty="0">
                <a:solidFill>
                  <a:srgbClr val="000000"/>
                </a:solidFill>
                <a:effectLst/>
                <a:latin typeface="inter-regular"/>
              </a:rPr>
              <a:t>}  						}</a:t>
            </a:r>
          </a:p>
          <a:p>
            <a:pPr algn="just">
              <a:buFont typeface="+mj-lt"/>
              <a:buAutoNum type="arabicPeriod"/>
            </a:pPr>
            <a:endParaRPr lang="en-US" b="0" i="0" dirty="0">
              <a:solidFill>
                <a:srgbClr val="000000"/>
              </a:solidFill>
              <a:effectLst/>
              <a:latin typeface="inter-regular"/>
            </a:endParaRPr>
          </a:p>
          <a:p>
            <a:pPr lvl="1"/>
            <a:endParaRPr lang="en-IN" dirty="0"/>
          </a:p>
        </p:txBody>
      </p:sp>
    </p:spTree>
    <p:extLst>
      <p:ext uri="{BB962C8B-B14F-4D97-AF65-F5344CB8AC3E}">
        <p14:creationId xmlns:p14="http://schemas.microsoft.com/office/powerpoint/2010/main" val="2750463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2EA3-9098-50D1-159B-3996589842B2}"/>
              </a:ext>
            </a:extLst>
          </p:cNvPr>
          <p:cNvSpPr>
            <a:spLocks noGrp="1"/>
          </p:cNvSpPr>
          <p:nvPr>
            <p:ph type="title"/>
          </p:nvPr>
        </p:nvSpPr>
        <p:spPr>
          <a:xfrm>
            <a:off x="838200" y="365125"/>
            <a:ext cx="10515600" cy="1325563"/>
          </a:xfrm>
        </p:spPr>
        <p:txBody>
          <a:bodyPr>
            <a:normAutofit/>
          </a:bodyPr>
          <a:lstStyle/>
          <a:p>
            <a:r>
              <a:rPr lang="en-US" sz="4200" b="1" u="sng" dirty="0">
                <a:ea typeface="Calibri Light"/>
                <a:cs typeface="Calibri Light"/>
              </a:rPr>
              <a:t>Java 8 Features</a:t>
            </a:r>
            <a:r>
              <a:rPr lang="en-US" sz="4200" dirty="0">
                <a:ea typeface="Calibri Light"/>
                <a:cs typeface="Calibri Light"/>
              </a:rPr>
              <a:t>: Functional Interface</a:t>
            </a:r>
            <a:endParaRPr lang="en-US" sz="4200" dirty="0"/>
          </a:p>
        </p:txBody>
      </p:sp>
      <p:sp>
        <p:nvSpPr>
          <p:cNvPr id="3" name="Content Placeholder 4">
            <a:extLst>
              <a:ext uri="{FF2B5EF4-FFF2-40B4-BE49-F238E27FC236}">
                <a16:creationId xmlns:a16="http://schemas.microsoft.com/office/drawing/2014/main" id="{C644F6EC-0D85-08C0-AE07-EF4344A38232}"/>
              </a:ext>
            </a:extLst>
          </p:cNvPr>
          <p:cNvSpPr>
            <a:spLocks noGrp="1"/>
          </p:cNvSpPr>
          <p:nvPr>
            <p:ph idx="1"/>
          </p:nvPr>
        </p:nvSpPr>
        <p:spPr>
          <a:xfrm>
            <a:off x="385011" y="1580147"/>
            <a:ext cx="10864515" cy="5093369"/>
          </a:xfrm>
        </p:spPr>
        <p:txBody>
          <a:bodyPr>
            <a:normAutofit fontScale="92500" lnSpcReduction="20000"/>
          </a:bodyPr>
          <a:lstStyle/>
          <a:p>
            <a:pPr lvl="1"/>
            <a:r>
              <a:rPr lang="en-US" b="0" i="0" dirty="0">
                <a:solidFill>
                  <a:srgbClr val="333333"/>
                </a:solidFill>
                <a:effectLst/>
                <a:highlight>
                  <a:srgbClr val="FFFFFF"/>
                </a:highlight>
                <a:latin typeface="inter-regular"/>
              </a:rPr>
              <a:t>An Interface that contains </a:t>
            </a:r>
            <a:r>
              <a:rPr lang="en-US" b="1" i="0" dirty="0">
                <a:solidFill>
                  <a:srgbClr val="333333"/>
                </a:solidFill>
                <a:effectLst/>
                <a:highlight>
                  <a:srgbClr val="FFFFFF"/>
                </a:highlight>
                <a:latin typeface="inter-regular"/>
              </a:rPr>
              <a:t>exactly one abstract method </a:t>
            </a:r>
            <a:r>
              <a:rPr lang="en-US" b="0" i="0" dirty="0">
                <a:solidFill>
                  <a:srgbClr val="333333"/>
                </a:solidFill>
                <a:effectLst/>
                <a:highlight>
                  <a:srgbClr val="FFFFFF"/>
                </a:highlight>
                <a:latin typeface="inter-regular"/>
              </a:rPr>
              <a:t>is known as functional interface. </a:t>
            </a:r>
          </a:p>
          <a:p>
            <a:pPr lvl="1"/>
            <a:r>
              <a:rPr lang="en-US" b="0" i="0" dirty="0">
                <a:solidFill>
                  <a:srgbClr val="333333"/>
                </a:solidFill>
                <a:effectLst/>
                <a:highlight>
                  <a:srgbClr val="FFFFFF"/>
                </a:highlight>
                <a:latin typeface="inter-regular"/>
              </a:rPr>
              <a:t>It can have any number of default, static methods but can contain only one abstract method. It can also declare methods of object class.</a:t>
            </a:r>
          </a:p>
          <a:p>
            <a:pPr lvl="1"/>
            <a:r>
              <a:rPr lang="en-US" b="0" i="0" dirty="0">
                <a:solidFill>
                  <a:srgbClr val="333333"/>
                </a:solidFill>
                <a:effectLst/>
                <a:highlight>
                  <a:srgbClr val="FFFFFF"/>
                </a:highlight>
                <a:latin typeface="inter-regular"/>
              </a:rPr>
              <a:t>It is also known as </a:t>
            </a:r>
            <a:r>
              <a:rPr lang="en-US" b="1" i="0" dirty="0">
                <a:solidFill>
                  <a:srgbClr val="333333"/>
                </a:solidFill>
                <a:effectLst/>
                <a:highlight>
                  <a:srgbClr val="FFFFFF"/>
                </a:highlight>
                <a:latin typeface="inter-regular"/>
              </a:rPr>
              <a:t>Single Abstract Method Interfaces or SAM Interfaces</a:t>
            </a:r>
            <a:r>
              <a:rPr lang="en-US" b="0" i="0" dirty="0">
                <a:solidFill>
                  <a:srgbClr val="333333"/>
                </a:solidFill>
                <a:effectLst/>
                <a:highlight>
                  <a:srgbClr val="FFFFFF"/>
                </a:highlight>
                <a:latin typeface="inter-regular"/>
              </a:rPr>
              <a:t>. </a:t>
            </a:r>
          </a:p>
          <a:p>
            <a:pPr lvl="1"/>
            <a:endParaRPr lang="en-US" dirty="0">
              <a:solidFill>
                <a:srgbClr val="333333"/>
              </a:solidFill>
              <a:highlight>
                <a:srgbClr val="FFFFFF"/>
              </a:highlight>
              <a:latin typeface="inter-regular"/>
            </a:endParaRPr>
          </a:p>
          <a:p>
            <a:pPr marL="1371600" lvl="3" indent="0" algn="just">
              <a:buNone/>
            </a:pPr>
            <a:r>
              <a:rPr lang="en-IN" b="0" i="0" dirty="0">
                <a:solidFill>
                  <a:srgbClr val="646464"/>
                </a:solidFill>
                <a:effectLst/>
                <a:latin typeface="inter-regular"/>
              </a:rPr>
              <a:t>@FunctionalInterface</a:t>
            </a:r>
            <a:r>
              <a:rPr lang="en-IN" b="0" i="0" dirty="0">
                <a:solidFill>
                  <a:srgbClr val="000000"/>
                </a:solidFill>
                <a:effectLst/>
                <a:latin typeface="inter-regular"/>
              </a:rPr>
              <a:t>  </a:t>
            </a:r>
          </a:p>
          <a:p>
            <a:pPr marL="1371600" lvl="3" indent="0" algn="just">
              <a:buNone/>
            </a:pPr>
            <a:r>
              <a:rPr lang="en-IN" b="1" i="0" dirty="0">
                <a:solidFill>
                  <a:srgbClr val="006699"/>
                </a:solidFill>
                <a:effectLst/>
                <a:latin typeface="inter-regular"/>
              </a:rPr>
              <a:t>interface</a:t>
            </a:r>
            <a:r>
              <a:rPr lang="en-IN" b="0" i="0" dirty="0">
                <a:solidFill>
                  <a:srgbClr val="000000"/>
                </a:solidFill>
                <a:effectLst/>
                <a:latin typeface="inter-regular"/>
              </a:rPr>
              <a:t> performable{  </a:t>
            </a:r>
          </a:p>
          <a:p>
            <a:pPr marL="1371600" lvl="3" indent="0" algn="just">
              <a:buNone/>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perform(String </a:t>
            </a:r>
            <a:r>
              <a:rPr lang="en-IN" b="0" i="0" dirty="0" err="1">
                <a:solidFill>
                  <a:srgbClr val="000000"/>
                </a:solidFill>
                <a:effectLst/>
                <a:latin typeface="inter-regular"/>
              </a:rPr>
              <a:t>msg</a:t>
            </a:r>
            <a:r>
              <a:rPr lang="en-IN" b="0" i="0" dirty="0">
                <a:solidFill>
                  <a:srgbClr val="000000"/>
                </a:solidFill>
                <a:effectLst/>
                <a:latin typeface="inter-regular"/>
              </a:rPr>
              <a:t>);  </a:t>
            </a:r>
          </a:p>
          <a:p>
            <a:pPr marL="1371600" lvl="3" indent="0" algn="just">
              <a:buNone/>
            </a:pPr>
            <a:r>
              <a:rPr lang="en-IN" b="0" i="0" dirty="0">
                <a:solidFill>
                  <a:srgbClr val="000000"/>
                </a:solidFill>
                <a:effectLst/>
                <a:latin typeface="inter-regular"/>
              </a:rPr>
              <a:t>}  </a:t>
            </a:r>
          </a:p>
          <a:p>
            <a:pPr marL="1371600" lvl="3"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FunctionalInterfaceExample</a:t>
            </a:r>
            <a:r>
              <a:rPr lang="en-IN" b="0" i="0" dirty="0">
                <a:solidFill>
                  <a:srgbClr val="000000"/>
                </a:solidFill>
                <a:effectLst/>
                <a:latin typeface="inter-regular"/>
              </a:rPr>
              <a:t> </a:t>
            </a:r>
            <a:r>
              <a:rPr lang="en-IN" b="1" i="0" dirty="0">
                <a:solidFill>
                  <a:srgbClr val="006699"/>
                </a:solidFill>
                <a:effectLst/>
                <a:latin typeface="inter-regular"/>
              </a:rPr>
              <a:t>implements</a:t>
            </a:r>
            <a:r>
              <a:rPr lang="en-IN" b="0" i="0" dirty="0">
                <a:solidFill>
                  <a:srgbClr val="000000"/>
                </a:solidFill>
                <a:effectLst/>
                <a:latin typeface="inter-regular"/>
              </a:rPr>
              <a:t>  performable{  </a:t>
            </a:r>
          </a:p>
          <a:p>
            <a:pPr marL="1371600" lvl="3"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perform(String </a:t>
            </a:r>
            <a:r>
              <a:rPr lang="en-IN" b="0" i="0" dirty="0" err="1">
                <a:solidFill>
                  <a:srgbClr val="000000"/>
                </a:solidFill>
                <a:effectLst/>
                <a:latin typeface="inter-regular"/>
              </a:rPr>
              <a:t>msg</a:t>
            </a:r>
            <a:r>
              <a:rPr lang="en-IN" b="0" i="0" dirty="0">
                <a:solidFill>
                  <a:srgbClr val="000000"/>
                </a:solidFill>
                <a:effectLst/>
                <a:latin typeface="inter-regular"/>
              </a:rPr>
              <a:t>){  </a:t>
            </a:r>
          </a:p>
          <a:p>
            <a:pPr marL="1371600" lvl="3"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msg</a:t>
            </a:r>
            <a:r>
              <a:rPr lang="en-IN" b="0" i="0" dirty="0">
                <a:solidFill>
                  <a:srgbClr val="000000"/>
                </a:solidFill>
                <a:effectLst/>
                <a:latin typeface="inter-regular"/>
              </a:rPr>
              <a:t>);  </a:t>
            </a:r>
          </a:p>
          <a:p>
            <a:pPr marL="1371600" lvl="3" indent="0" algn="just">
              <a:buNone/>
            </a:pPr>
            <a:r>
              <a:rPr lang="en-IN" b="0" i="0" dirty="0">
                <a:solidFill>
                  <a:srgbClr val="000000"/>
                </a:solidFill>
                <a:effectLst/>
                <a:latin typeface="inter-regular"/>
              </a:rPr>
              <a:t>    }  </a:t>
            </a:r>
          </a:p>
          <a:p>
            <a:pPr marL="1371600" lvl="3"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marL="1371600" lvl="3" indent="0" algn="just">
              <a:buNone/>
            </a:pPr>
            <a:r>
              <a:rPr lang="en-IN" b="0" i="0" dirty="0">
                <a:solidFill>
                  <a:srgbClr val="000000"/>
                </a:solidFill>
                <a:effectLst/>
                <a:latin typeface="inter-regular"/>
              </a:rPr>
              <a:t>        </a:t>
            </a:r>
            <a:r>
              <a:rPr lang="en-IN" b="0" i="0" dirty="0" err="1">
                <a:solidFill>
                  <a:srgbClr val="000000"/>
                </a:solidFill>
                <a:effectLst/>
                <a:latin typeface="inter-regular"/>
              </a:rPr>
              <a:t>FunctionalInterfaceExample</a:t>
            </a:r>
            <a:r>
              <a:rPr lang="en-IN" b="0" i="0" dirty="0">
                <a:solidFill>
                  <a:srgbClr val="000000"/>
                </a:solidFill>
                <a:effectLst/>
                <a:latin typeface="inter-regular"/>
              </a:rPr>
              <a:t> fie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FunctionalInterfaceExample</a:t>
            </a:r>
            <a:r>
              <a:rPr lang="en-IN" b="0" i="0" dirty="0">
                <a:solidFill>
                  <a:srgbClr val="000000"/>
                </a:solidFill>
                <a:effectLst/>
                <a:latin typeface="inter-regular"/>
              </a:rPr>
              <a:t>();  </a:t>
            </a:r>
          </a:p>
          <a:p>
            <a:pPr marL="1371600" lvl="3" indent="0" algn="just">
              <a:buNone/>
            </a:pPr>
            <a:r>
              <a:rPr lang="en-IN" b="0" i="0" dirty="0">
                <a:solidFill>
                  <a:srgbClr val="000000"/>
                </a:solidFill>
                <a:effectLst/>
                <a:latin typeface="inter-regular"/>
              </a:rPr>
              <a:t>        </a:t>
            </a:r>
            <a:r>
              <a:rPr lang="en-IN" b="0" i="0" dirty="0" err="1">
                <a:solidFill>
                  <a:srgbClr val="000000"/>
                </a:solidFill>
                <a:effectLst/>
                <a:latin typeface="inter-regular"/>
              </a:rPr>
              <a:t>fie.say</a:t>
            </a:r>
            <a:r>
              <a:rPr lang="en-IN" b="0" i="0" dirty="0">
                <a:solidFill>
                  <a:srgbClr val="000000"/>
                </a:solidFill>
                <a:effectLst/>
                <a:latin typeface="inter-regular"/>
              </a:rPr>
              <a:t>(</a:t>
            </a:r>
            <a:r>
              <a:rPr lang="en-IN" b="0" i="0" dirty="0">
                <a:solidFill>
                  <a:srgbClr val="0000FF"/>
                </a:solidFill>
                <a:effectLst/>
                <a:latin typeface="inter-regular"/>
              </a:rPr>
              <a:t>"Hello there"</a:t>
            </a:r>
            <a:r>
              <a:rPr lang="en-IN" b="0" i="0" dirty="0">
                <a:solidFill>
                  <a:srgbClr val="000000"/>
                </a:solidFill>
                <a:effectLst/>
                <a:latin typeface="inter-regular"/>
              </a:rPr>
              <a:t>);  </a:t>
            </a:r>
          </a:p>
          <a:p>
            <a:pPr marL="1371600" lvl="3" indent="0" algn="just">
              <a:buNone/>
            </a:pPr>
            <a:r>
              <a:rPr lang="en-IN" b="0" i="0" dirty="0">
                <a:solidFill>
                  <a:srgbClr val="000000"/>
                </a:solidFill>
                <a:effectLst/>
                <a:latin typeface="inter-regular"/>
              </a:rPr>
              <a:t>    }  </a:t>
            </a:r>
          </a:p>
          <a:p>
            <a:pPr marL="1371600" lvl="3" indent="0" algn="just">
              <a:buNone/>
            </a:pPr>
            <a:r>
              <a:rPr lang="en-IN" b="0" i="0" dirty="0">
                <a:solidFill>
                  <a:srgbClr val="000000"/>
                </a:solidFill>
                <a:effectLst/>
                <a:latin typeface="inter-regular"/>
              </a:rPr>
              <a:t>}  </a:t>
            </a:r>
          </a:p>
          <a:p>
            <a:pPr lvl="1"/>
            <a:endParaRPr lang="en-IN" dirty="0"/>
          </a:p>
        </p:txBody>
      </p:sp>
    </p:spTree>
    <p:extLst>
      <p:ext uri="{BB962C8B-B14F-4D97-AF65-F5344CB8AC3E}">
        <p14:creationId xmlns:p14="http://schemas.microsoft.com/office/powerpoint/2010/main" val="1756775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2EA3-9098-50D1-159B-3996589842B2}"/>
              </a:ext>
            </a:extLst>
          </p:cNvPr>
          <p:cNvSpPr>
            <a:spLocks noGrp="1"/>
          </p:cNvSpPr>
          <p:nvPr>
            <p:ph type="title"/>
          </p:nvPr>
        </p:nvSpPr>
        <p:spPr>
          <a:xfrm>
            <a:off x="838200" y="365125"/>
            <a:ext cx="10515600" cy="1325563"/>
          </a:xfrm>
        </p:spPr>
        <p:txBody>
          <a:bodyPr>
            <a:normAutofit/>
          </a:bodyPr>
          <a:lstStyle/>
          <a:p>
            <a:r>
              <a:rPr lang="en-US" sz="4200" b="1" u="sng" dirty="0">
                <a:ea typeface="Calibri Light"/>
                <a:cs typeface="Calibri Light"/>
              </a:rPr>
              <a:t>Java 8 Features</a:t>
            </a:r>
            <a:r>
              <a:rPr lang="en-US" sz="4200" dirty="0">
                <a:ea typeface="Calibri Light"/>
                <a:cs typeface="Calibri Light"/>
              </a:rPr>
              <a:t>: </a:t>
            </a:r>
            <a:r>
              <a:rPr lang="en-US" sz="4200" dirty="0" err="1">
                <a:ea typeface="Calibri Light"/>
                <a:cs typeface="Calibri Light"/>
              </a:rPr>
              <a:t>In_Build</a:t>
            </a:r>
            <a:r>
              <a:rPr lang="en-US" sz="4200" dirty="0">
                <a:ea typeface="Calibri Light"/>
                <a:cs typeface="Calibri Light"/>
              </a:rPr>
              <a:t> Functional Interface</a:t>
            </a:r>
            <a:endParaRPr lang="en-US" sz="4200" dirty="0"/>
          </a:p>
        </p:txBody>
      </p:sp>
      <p:graphicFrame>
        <p:nvGraphicFramePr>
          <p:cNvPr id="6" name="Table 5">
            <a:extLst>
              <a:ext uri="{FF2B5EF4-FFF2-40B4-BE49-F238E27FC236}">
                <a16:creationId xmlns:a16="http://schemas.microsoft.com/office/drawing/2014/main" id="{1FEF3FE2-C080-9B9E-F582-5BEA429140DD}"/>
              </a:ext>
            </a:extLst>
          </p:cNvPr>
          <p:cNvGraphicFramePr>
            <a:graphicFrameLocks noGrp="1"/>
          </p:cNvGraphicFramePr>
          <p:nvPr>
            <p:extLst>
              <p:ext uri="{D42A27DB-BD31-4B8C-83A1-F6EECF244321}">
                <p14:modId xmlns:p14="http://schemas.microsoft.com/office/powerpoint/2010/main" val="292222525"/>
              </p:ext>
            </p:extLst>
          </p:nvPr>
        </p:nvGraphicFramePr>
        <p:xfrm>
          <a:off x="908384" y="1776910"/>
          <a:ext cx="10375232" cy="2516800"/>
        </p:xfrm>
        <a:graphic>
          <a:graphicData uri="http://schemas.openxmlformats.org/drawingml/2006/table">
            <a:tbl>
              <a:tblPr/>
              <a:tblGrid>
                <a:gridCol w="1997242">
                  <a:extLst>
                    <a:ext uri="{9D8B030D-6E8A-4147-A177-3AD203B41FA5}">
                      <a16:colId xmlns:a16="http://schemas.microsoft.com/office/drawing/2014/main" val="3773076926"/>
                    </a:ext>
                  </a:extLst>
                </a:gridCol>
                <a:gridCol w="8377990">
                  <a:extLst>
                    <a:ext uri="{9D8B030D-6E8A-4147-A177-3AD203B41FA5}">
                      <a16:colId xmlns:a16="http://schemas.microsoft.com/office/drawing/2014/main" val="4277001478"/>
                    </a:ext>
                  </a:extLst>
                </a:gridCol>
              </a:tblGrid>
              <a:tr h="625790">
                <a:tc>
                  <a:txBody>
                    <a:bodyPr/>
                    <a:lstStyle/>
                    <a:p>
                      <a:r>
                        <a:rPr lang="en-IN" sz="2000" b="0" dirty="0">
                          <a:effectLst/>
                          <a:latin typeface="Cambira"/>
                        </a:rPr>
                        <a:t>PREDICATE                           </a:t>
                      </a:r>
                    </a:p>
                  </a:txBody>
                  <a:tcPr marL="19601" marR="19601" marT="9800" marB="9800" anchor="ctr">
                    <a:lnL w="3810" cap="flat" cmpd="sng" algn="ctr">
                      <a:solidFill>
                        <a:srgbClr val="CCCCCC"/>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solidFill>
                      <a:srgbClr val="F3F3F3"/>
                    </a:solidFill>
                  </a:tcPr>
                </a:tc>
                <a:tc>
                  <a:txBody>
                    <a:bodyPr/>
                    <a:lstStyle/>
                    <a:p>
                      <a:r>
                        <a:rPr lang="en-US" sz="2000" b="0" dirty="0">
                          <a:effectLst/>
                          <a:latin typeface="Cambira"/>
                        </a:rPr>
                        <a:t>  takes one (or two) argument(s) and returns a </a:t>
                      </a:r>
                      <a:r>
                        <a:rPr lang="en-US" sz="2000" b="0" dirty="0" err="1">
                          <a:effectLst/>
                          <a:latin typeface="Cambira"/>
                        </a:rPr>
                        <a:t>boolean</a:t>
                      </a:r>
                      <a:r>
                        <a:rPr lang="en-US" sz="2000" b="0" dirty="0">
                          <a:effectLst/>
                          <a:latin typeface="Cambira"/>
                        </a:rPr>
                        <a:t> (5 variants)</a:t>
                      </a:r>
                    </a:p>
                  </a:txBody>
                  <a:tcPr marL="19601" marR="19601" marT="9800" marB="9800" anchor="ctr">
                    <a:lnL w="3810" cap="flat" cmpd="sng" algn="ctr">
                      <a:solidFill>
                        <a:srgbClr val="CCCCCC"/>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2486698037"/>
                  </a:ext>
                </a:extLst>
              </a:tr>
              <a:tr h="625790">
                <a:tc>
                  <a:txBody>
                    <a:bodyPr/>
                    <a:lstStyle/>
                    <a:p>
                      <a:r>
                        <a:rPr lang="en-IN" sz="2000" b="0">
                          <a:effectLst/>
                          <a:latin typeface="Cambira"/>
                        </a:rPr>
                        <a:t>FUNCTION                             </a:t>
                      </a:r>
                    </a:p>
                  </a:txBody>
                  <a:tcPr marL="19601" marR="19601" marT="9800" marB="9800" anchor="ctr">
                    <a:lnL w="3810" cap="flat" cmpd="sng" algn="ctr">
                      <a:solidFill>
                        <a:srgbClr val="CCCCCC"/>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solidFill>
                      <a:srgbClr val="E2E1E1"/>
                    </a:solidFill>
                  </a:tcPr>
                </a:tc>
                <a:tc>
                  <a:txBody>
                    <a:bodyPr/>
                    <a:lstStyle/>
                    <a:p>
                      <a:r>
                        <a:rPr lang="en-US" sz="2000" b="0" dirty="0">
                          <a:effectLst/>
                          <a:latin typeface="Cambira"/>
                        </a:rPr>
                        <a:t>  takes one (or two) argument(s) and returns a value of any type (17 variants)</a:t>
                      </a:r>
                    </a:p>
                  </a:txBody>
                  <a:tcPr marL="19601" marR="19601" marT="9800" marB="9800" anchor="ctr">
                    <a:lnL w="3810" cap="flat" cmpd="sng" algn="ctr">
                      <a:solidFill>
                        <a:srgbClr val="CCCCCC"/>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555905535"/>
                  </a:ext>
                </a:extLst>
              </a:tr>
              <a:tr h="330864">
                <a:tc>
                  <a:txBody>
                    <a:bodyPr/>
                    <a:lstStyle/>
                    <a:p>
                      <a:r>
                        <a:rPr lang="en-IN" sz="2000" b="0" dirty="0">
                          <a:effectLst/>
                          <a:latin typeface="Cambira"/>
                        </a:rPr>
                        <a:t>SUPPLIER                               </a:t>
                      </a:r>
                    </a:p>
                  </a:txBody>
                  <a:tcPr marL="19601" marR="19601" marT="9800" marB="9800" anchor="ctr">
                    <a:lnL w="3810" cap="flat" cmpd="sng" algn="ctr">
                      <a:solidFill>
                        <a:srgbClr val="CCCCCC"/>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solidFill>
                      <a:srgbClr val="F3F3F3"/>
                    </a:solidFill>
                  </a:tcPr>
                </a:tc>
                <a:tc>
                  <a:txBody>
                    <a:bodyPr/>
                    <a:lstStyle/>
                    <a:p>
                      <a:r>
                        <a:rPr lang="en-US" sz="2000" b="0" dirty="0">
                          <a:effectLst/>
                          <a:latin typeface="Cambira"/>
                        </a:rPr>
                        <a:t>  takes no arguments, returns a value ( 5 variants )</a:t>
                      </a:r>
                    </a:p>
                  </a:txBody>
                  <a:tcPr marL="19601" marR="19601" marT="9800" marB="9800" anchor="ctr">
                    <a:lnL w="3810" cap="flat" cmpd="sng" algn="ctr">
                      <a:solidFill>
                        <a:srgbClr val="CCCCCC"/>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728650686"/>
                  </a:ext>
                </a:extLst>
              </a:tr>
              <a:tr h="625790">
                <a:tc>
                  <a:txBody>
                    <a:bodyPr/>
                    <a:lstStyle/>
                    <a:p>
                      <a:r>
                        <a:rPr lang="en-IN" sz="2000" b="0" dirty="0">
                          <a:effectLst/>
                          <a:latin typeface="Cambira"/>
                        </a:rPr>
                        <a:t>CONSUMER                           </a:t>
                      </a:r>
                    </a:p>
                  </a:txBody>
                  <a:tcPr marL="19601" marR="19601" marT="9800" marB="9800" anchor="ctr">
                    <a:lnL w="3810" cap="flat" cmpd="sng" algn="ctr">
                      <a:solidFill>
                        <a:srgbClr val="CCCCCC"/>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solidFill>
                      <a:srgbClr val="E2E1E1"/>
                    </a:solidFill>
                  </a:tcPr>
                </a:tc>
                <a:tc>
                  <a:txBody>
                    <a:bodyPr/>
                    <a:lstStyle/>
                    <a:p>
                      <a:r>
                        <a:rPr lang="en-US" sz="2000" b="0" dirty="0">
                          <a:effectLst/>
                          <a:latin typeface="Cambira"/>
                        </a:rPr>
                        <a:t>  takes one (or two) arguments and returns no value (8 variants)</a:t>
                      </a:r>
                    </a:p>
                  </a:txBody>
                  <a:tcPr marL="19601" marR="19601" marT="9800" marB="9800" anchor="ctr">
                    <a:lnL w="3810" cap="flat" cmpd="sng" algn="ctr">
                      <a:solidFill>
                        <a:srgbClr val="CCCCCC"/>
                      </a:solidFill>
                      <a:prstDash val="solid"/>
                      <a:round/>
                      <a:headEnd type="none" w="med" len="med"/>
                      <a:tailEnd type="none" w="med" len="med"/>
                    </a:lnL>
                    <a:lnR w="3810" cap="flat" cmpd="sng" algn="ctr">
                      <a:solidFill>
                        <a:srgbClr val="CCCCCC"/>
                      </a:solidFill>
                      <a:prstDash val="solid"/>
                      <a:round/>
                      <a:headEnd type="none" w="med" len="med"/>
                      <a:tailEnd type="none" w="med" len="med"/>
                    </a:lnR>
                    <a:lnT w="3810" cap="flat" cmpd="sng" algn="ctr">
                      <a:solidFill>
                        <a:srgbClr val="CCCCCC"/>
                      </a:solidFill>
                      <a:prstDash val="solid"/>
                      <a:round/>
                      <a:headEnd type="none" w="med" len="med"/>
                      <a:tailEnd type="none" w="med" len="med"/>
                    </a:lnT>
                    <a:lnB w="381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4198018000"/>
                  </a:ext>
                </a:extLst>
              </a:tr>
            </a:tbl>
          </a:graphicData>
        </a:graphic>
      </p:graphicFrame>
    </p:spTree>
    <p:extLst>
      <p:ext uri="{BB962C8B-B14F-4D97-AF65-F5344CB8AC3E}">
        <p14:creationId xmlns:p14="http://schemas.microsoft.com/office/powerpoint/2010/main" val="2290115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2EA3-9098-50D1-159B-3996589842B2}"/>
              </a:ext>
            </a:extLst>
          </p:cNvPr>
          <p:cNvSpPr>
            <a:spLocks noGrp="1"/>
          </p:cNvSpPr>
          <p:nvPr>
            <p:ph type="title"/>
          </p:nvPr>
        </p:nvSpPr>
        <p:spPr>
          <a:xfrm>
            <a:off x="838200" y="365125"/>
            <a:ext cx="10515600" cy="1325563"/>
          </a:xfrm>
        </p:spPr>
        <p:txBody>
          <a:bodyPr>
            <a:normAutofit/>
          </a:bodyPr>
          <a:lstStyle/>
          <a:p>
            <a:r>
              <a:rPr lang="en-US" sz="4200" b="1" u="sng" dirty="0">
                <a:ea typeface="Calibri Light"/>
                <a:cs typeface="Calibri Light"/>
              </a:rPr>
              <a:t>Java 8 Features</a:t>
            </a:r>
            <a:r>
              <a:rPr lang="en-US" sz="4200" dirty="0">
                <a:ea typeface="Calibri Light"/>
                <a:cs typeface="Calibri Light"/>
              </a:rPr>
              <a:t>: Stream API</a:t>
            </a:r>
            <a:endParaRPr lang="en-US" sz="4200" dirty="0"/>
          </a:p>
        </p:txBody>
      </p:sp>
      <p:pic>
        <p:nvPicPr>
          <p:cNvPr id="7" name="Picture 6">
            <a:extLst>
              <a:ext uri="{FF2B5EF4-FFF2-40B4-BE49-F238E27FC236}">
                <a16:creationId xmlns:a16="http://schemas.microsoft.com/office/drawing/2014/main" id="{0F7ED0C8-EE4C-0412-F0D6-6625A710CC90}"/>
              </a:ext>
            </a:extLst>
          </p:cNvPr>
          <p:cNvPicPr>
            <a:picLocks noChangeAspect="1"/>
          </p:cNvPicPr>
          <p:nvPr/>
        </p:nvPicPr>
        <p:blipFill>
          <a:blip r:embed="rId2"/>
          <a:stretch>
            <a:fillRect/>
          </a:stretch>
        </p:blipFill>
        <p:spPr>
          <a:xfrm>
            <a:off x="3028680" y="4543346"/>
            <a:ext cx="6229890" cy="1828958"/>
          </a:xfrm>
          <a:prstGeom prst="rect">
            <a:avLst/>
          </a:prstGeom>
        </p:spPr>
      </p:pic>
      <p:sp>
        <p:nvSpPr>
          <p:cNvPr id="8" name="Content Placeholder 4">
            <a:extLst>
              <a:ext uri="{FF2B5EF4-FFF2-40B4-BE49-F238E27FC236}">
                <a16:creationId xmlns:a16="http://schemas.microsoft.com/office/drawing/2014/main" id="{CAC5A319-F13C-85DF-A6D1-EF083409E7B2}"/>
              </a:ext>
            </a:extLst>
          </p:cNvPr>
          <p:cNvSpPr txBox="1">
            <a:spLocks/>
          </p:cNvSpPr>
          <p:nvPr/>
        </p:nvSpPr>
        <p:spPr>
          <a:xfrm>
            <a:off x="260685" y="1580147"/>
            <a:ext cx="10988842" cy="2999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Stream API is used to process collections of objects. </a:t>
            </a:r>
          </a:p>
          <a:p>
            <a:pPr lvl="1"/>
            <a:r>
              <a:rPr lang="en-US" dirty="0"/>
              <a:t>A stream is a sequence of objects that supports various methods which can be pipelined to produce the desired result. The Stream API is used to process collections of objects.</a:t>
            </a:r>
          </a:p>
          <a:p>
            <a:pPr lvl="1"/>
            <a:r>
              <a:rPr lang="en-US" dirty="0"/>
              <a:t>Initial + Intermediate + Terminal operations</a:t>
            </a:r>
          </a:p>
          <a:p>
            <a:pPr lvl="1"/>
            <a:endParaRPr lang="en-US" dirty="0"/>
          </a:p>
          <a:p>
            <a:pPr marL="457200" lvl="1" indent="0">
              <a:buNone/>
            </a:pPr>
            <a:r>
              <a:rPr lang="en-US" sz="1800" dirty="0"/>
              <a:t>List&lt;Product&gt; </a:t>
            </a:r>
            <a:r>
              <a:rPr lang="en-US" sz="1800" dirty="0" err="1"/>
              <a:t>productList</a:t>
            </a:r>
            <a:r>
              <a:rPr lang="en-US" sz="1800" dirty="0"/>
              <a:t> = </a:t>
            </a:r>
            <a:r>
              <a:rPr lang="en-US" sz="1800" dirty="0" err="1"/>
              <a:t>Arrays.asList</a:t>
            </a:r>
            <a:r>
              <a:rPr lang="en-US" sz="1800" dirty="0"/>
              <a:t>(new Product(23, "potatoes"), </a:t>
            </a:r>
            <a:r>
              <a:rPr lang="en-IN" sz="1800" dirty="0"/>
              <a:t>new Product(14, "orange")</a:t>
            </a:r>
            <a:r>
              <a:rPr lang="en-US" sz="1800" dirty="0"/>
              <a:t>);</a:t>
            </a:r>
          </a:p>
          <a:p>
            <a:pPr marL="457200" lvl="1" indent="0">
              <a:buNone/>
            </a:pPr>
            <a:r>
              <a:rPr lang="en-US" sz="1800" dirty="0"/>
              <a:t>List&lt;String&gt; </a:t>
            </a:r>
            <a:r>
              <a:rPr lang="en-US" sz="1800" dirty="0" err="1"/>
              <a:t>collectorCollection</a:t>
            </a:r>
            <a:r>
              <a:rPr lang="en-US" sz="1800" dirty="0"/>
              <a:t> = </a:t>
            </a:r>
            <a:r>
              <a:rPr lang="en-US" sz="1800" dirty="0" err="1"/>
              <a:t>productList.stream</a:t>
            </a:r>
            <a:r>
              <a:rPr lang="en-US" sz="1800" dirty="0"/>
              <a:t>().map(Product::</a:t>
            </a:r>
            <a:r>
              <a:rPr lang="en-US" sz="1800" dirty="0" err="1"/>
              <a:t>getName</a:t>
            </a:r>
            <a:r>
              <a:rPr lang="en-US" sz="1800" dirty="0"/>
              <a:t>).collect(</a:t>
            </a:r>
            <a:r>
              <a:rPr lang="en-US" sz="1800" dirty="0" err="1"/>
              <a:t>Collectors.toList</a:t>
            </a:r>
            <a:r>
              <a:rPr lang="en-US" sz="1800" dirty="0"/>
              <a:t>());</a:t>
            </a:r>
            <a:endParaRPr lang="en-IN" sz="1800" dirty="0"/>
          </a:p>
        </p:txBody>
      </p:sp>
    </p:spTree>
    <p:extLst>
      <p:ext uri="{BB962C8B-B14F-4D97-AF65-F5344CB8AC3E}">
        <p14:creationId xmlns:p14="http://schemas.microsoft.com/office/powerpoint/2010/main" val="4202671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A2D0F8-14D6-EB05-7234-739BD81F7024}"/>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100"/>
              <a:t>What is web application and how it works with real time example.</a:t>
            </a:r>
          </a:p>
        </p:txBody>
      </p:sp>
      <p:sp>
        <p:nvSpPr>
          <p:cNvPr id="3" name="Content Placeholder 2">
            <a:extLst>
              <a:ext uri="{FF2B5EF4-FFF2-40B4-BE49-F238E27FC236}">
                <a16:creationId xmlns:a16="http://schemas.microsoft.com/office/drawing/2014/main" id="{1AECF3BC-2FBD-45CB-B233-D4BF935E3940}"/>
              </a:ext>
            </a:extLst>
          </p:cNvPr>
          <p:cNvSpPr>
            <a:spLocks noGrp="1"/>
          </p:cNvSpPr>
          <p:nvPr>
            <p:ph idx="1"/>
          </p:nvPr>
        </p:nvSpPr>
        <p:spPr>
          <a:xfrm>
            <a:off x="6382512" y="498698"/>
            <a:ext cx="4940808" cy="1185353"/>
          </a:xfrm>
        </p:spPr>
        <p:txBody>
          <a:bodyPr vert="horz" lIns="91440" tIns="45720" rIns="91440" bIns="45720" rtlCol="0" anchor="ctr">
            <a:normAutofit/>
          </a:bodyPr>
          <a:lstStyle/>
          <a:p>
            <a:pPr marL="0" indent="0">
              <a:buNone/>
            </a:pPr>
            <a:r>
              <a:rPr lang="en-US" sz="2400" dirty="0"/>
              <a:t>Multiple users can access one application at same time using java Multi-threading concept</a:t>
            </a:r>
          </a:p>
        </p:txBody>
      </p:sp>
      <p:sp>
        <p:nvSpPr>
          <p:cNvPr id="44" name="Rectangle 4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web application architecture">
            <a:extLst>
              <a:ext uri="{FF2B5EF4-FFF2-40B4-BE49-F238E27FC236}">
                <a16:creationId xmlns:a16="http://schemas.microsoft.com/office/drawing/2014/main" id="{5EF52633-0A41-816A-06F2-12D22AF6F4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0608" y="2091095"/>
            <a:ext cx="4428436" cy="42062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web request-response cycle">
            <a:extLst>
              <a:ext uri="{FF2B5EF4-FFF2-40B4-BE49-F238E27FC236}">
                <a16:creationId xmlns:a16="http://schemas.microsoft.com/office/drawing/2014/main" id="{E113C61B-D46E-282E-214A-678594426AF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1408" y="2233088"/>
            <a:ext cx="5431536" cy="391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025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0E144F-6703-27D9-5F31-C921E81A3B6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a:solidFill>
                  <a:schemeClr val="tx1"/>
                </a:solidFill>
                <a:latin typeface="+mj-lt"/>
                <a:ea typeface="+mj-ea"/>
                <a:cs typeface="+mj-cs"/>
              </a:rPr>
              <a:t>Web Application evolution</a:t>
            </a:r>
          </a:p>
        </p:txBody>
      </p:sp>
      <p:sp>
        <p:nvSpPr>
          <p:cNvPr id="28" name="Rectangle: Rounded Corners 2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4" descr="monolithic vs microservices">
            <a:extLst>
              <a:ext uri="{FF2B5EF4-FFF2-40B4-BE49-F238E27FC236}">
                <a16:creationId xmlns:a16="http://schemas.microsoft.com/office/drawing/2014/main" id="{8C981CF2-35F8-0C6B-63B4-F3796D899F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72" b="-8103"/>
          <a:stretch/>
        </p:blipFill>
        <p:spPr bwMode="auto">
          <a:xfrm>
            <a:off x="1804287" y="2139484"/>
            <a:ext cx="8583425" cy="40965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0FA93314-B416-5410-A197-AFB0A5DF9C96}"/>
              </a:ext>
            </a:extLst>
          </p:cNvPr>
          <p:cNvSpPr/>
          <p:nvPr/>
        </p:nvSpPr>
        <p:spPr>
          <a:xfrm>
            <a:off x="1804288" y="6153594"/>
            <a:ext cx="8484097" cy="164804"/>
          </a:xfrm>
          <a:prstGeom prst="rightArrow">
            <a:avLst/>
          </a:prstGeom>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0211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6" name="Content Placeholder 2">
            <a:extLst>
              <a:ext uri="{FF2B5EF4-FFF2-40B4-BE49-F238E27FC236}">
                <a16:creationId xmlns:a16="http://schemas.microsoft.com/office/drawing/2014/main" id="{EA336D91-C16E-5C05-3F1C-16507ED4D142}"/>
              </a:ext>
            </a:extLst>
          </p:cNvPr>
          <p:cNvSpPr txBox="1">
            <a:spLocks/>
          </p:cNvSpPr>
          <p:nvPr/>
        </p:nvSpPr>
        <p:spPr>
          <a:xfrm>
            <a:off x="5165765" y="628914"/>
            <a:ext cx="6906491" cy="558561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400" dirty="0">
                <a:cs typeface="Calibri"/>
              </a:rPr>
              <a:t>Thank You!</a:t>
            </a:r>
          </a:p>
        </p:txBody>
      </p:sp>
    </p:spTree>
    <p:extLst>
      <p:ext uri="{BB962C8B-B14F-4D97-AF65-F5344CB8AC3E}">
        <p14:creationId xmlns:p14="http://schemas.microsoft.com/office/powerpoint/2010/main" val="1521438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643467"/>
            <a:ext cx="2951205" cy="5571066"/>
          </a:xfrm>
        </p:spPr>
        <p:txBody>
          <a:bodyPr>
            <a:normAutofit/>
          </a:bodyPr>
          <a:lstStyle/>
          <a:p>
            <a:r>
              <a:rPr lang="en-US" dirty="0">
                <a:solidFill>
                  <a:srgbClr val="FFFFFF"/>
                </a:solidFill>
                <a:cs typeface="Calibri" panose="020F0502020204030204" pitchFamily="34" charset="0"/>
              </a:rPr>
              <a:t>Agenda Week 3</a:t>
            </a:r>
            <a:endParaRPr lang="en-IN" dirty="0">
              <a:solidFill>
                <a:srgbClr val="FFFFFF"/>
              </a:solidFill>
            </a:endParaRPr>
          </a:p>
        </p:txBody>
      </p:sp>
      <p:graphicFrame>
        <p:nvGraphicFramePr>
          <p:cNvPr id="5" name="Content Placeholder 2">
            <a:extLst>
              <a:ext uri="{FF2B5EF4-FFF2-40B4-BE49-F238E27FC236}">
                <a16:creationId xmlns:a16="http://schemas.microsoft.com/office/drawing/2014/main" id="{ED9CBD07-0128-5F62-E247-1A86D0996258}"/>
              </a:ext>
            </a:extLst>
          </p:cNvPr>
          <p:cNvGraphicFramePr>
            <a:graphicFrameLocks noGrp="1"/>
          </p:cNvGraphicFramePr>
          <p:nvPr>
            <p:ph idx="1"/>
            <p:extLst>
              <p:ext uri="{D42A27DB-BD31-4B8C-83A1-F6EECF244321}">
                <p14:modId xmlns:p14="http://schemas.microsoft.com/office/powerpoint/2010/main" val="75168523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9190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A096-F82A-1EFC-4B3A-3B499D96FA81}"/>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a:solidFill>
                  <a:schemeClr val="tx1"/>
                </a:solidFill>
                <a:latin typeface="+mj-lt"/>
                <a:ea typeface="+mj-ea"/>
                <a:cs typeface="+mj-cs"/>
              </a:rPr>
              <a:t>Topic 2 : REST API and Http methods.</a:t>
            </a:r>
          </a:p>
        </p:txBody>
      </p:sp>
      <p:pic>
        <p:nvPicPr>
          <p:cNvPr id="5" name="Picture 5" descr="A white light in the dark&#10;&#10;Description automatically generated">
            <a:extLst>
              <a:ext uri="{FF2B5EF4-FFF2-40B4-BE49-F238E27FC236}">
                <a16:creationId xmlns:a16="http://schemas.microsoft.com/office/drawing/2014/main" id="{F5CD38E8-4CBE-BDFE-534C-0690A650AD44}"/>
              </a:ext>
            </a:extLst>
          </p:cNvPr>
          <p:cNvPicPr>
            <a:picLocks noGrp="1" noChangeAspect="1"/>
          </p:cNvPicPr>
          <p:nvPr>
            <p:ph idx="1"/>
          </p:nvPr>
        </p:nvPicPr>
        <p:blipFill>
          <a:blip r:embed="rId2"/>
          <a:stretch>
            <a:fillRect/>
          </a:stretch>
        </p:blipFill>
        <p:spPr>
          <a:xfrm>
            <a:off x="2831847" y="2139484"/>
            <a:ext cx="6528305" cy="40965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02798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572492" y="206454"/>
            <a:ext cx="11018520" cy="1434415"/>
          </a:xfrm>
        </p:spPr>
        <p:txBody>
          <a:bodyPr anchor="b">
            <a:normAutofit/>
          </a:bodyPr>
          <a:lstStyle/>
          <a:p>
            <a:r>
              <a:rPr lang="en-US" sz="5400">
                <a:cs typeface="Calibri"/>
              </a:rPr>
              <a:t>Topic 1 : Java Essentials: OOPs</a:t>
            </a:r>
            <a:endParaRPr lang="en-IN" sz="5400"/>
          </a:p>
        </p:txBody>
      </p:sp>
      <p:sp>
        <p:nvSpPr>
          <p:cNvPr id="3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72492" y="2071316"/>
            <a:ext cx="6817353" cy="4422790"/>
          </a:xfrm>
        </p:spPr>
        <p:txBody>
          <a:bodyPr vert="horz" lIns="91440" tIns="45720" rIns="91440" bIns="45720" rtlCol="0" anchor="t">
            <a:normAutofit fontScale="92500" lnSpcReduction="20000"/>
          </a:bodyPr>
          <a:lstStyle/>
          <a:p>
            <a:pPr marL="0" indent="0">
              <a:buNone/>
            </a:pPr>
            <a:r>
              <a:rPr lang="en-IN" sz="2200" dirty="0"/>
              <a:t>OOPS – Object Oriented Programming Language</a:t>
            </a:r>
          </a:p>
          <a:p>
            <a:pPr marL="0" indent="0">
              <a:buNone/>
            </a:pPr>
            <a:endParaRPr lang="en-IN" sz="2200" dirty="0"/>
          </a:p>
          <a:p>
            <a:pPr>
              <a:buNone/>
            </a:pPr>
            <a:r>
              <a:rPr lang="en-IN" sz="2200" b="1" dirty="0">
                <a:ea typeface="+mn-lt"/>
                <a:cs typeface="+mn-lt"/>
              </a:rPr>
              <a:t>Object </a:t>
            </a:r>
            <a:r>
              <a:rPr lang="en-US" sz="2200" dirty="0">
                <a:ea typeface="+mn-lt"/>
                <a:cs typeface="+mn-lt"/>
              </a:rPr>
              <a:t>An entity that has state and behavior is known as an object e.g., chair, bike, marker, pen, table, car, etc.</a:t>
            </a:r>
          </a:p>
          <a:p>
            <a:pPr algn="just">
              <a:buFont typeface="Arial" panose="020B0604020202020204" pitchFamily="34" charset="0"/>
              <a:buChar char="•"/>
            </a:pPr>
            <a:r>
              <a:rPr lang="en-US" sz="2200" b="1" dirty="0">
                <a:ea typeface="+mn-lt"/>
                <a:cs typeface="+mn-lt"/>
              </a:rPr>
              <a:t>State</a:t>
            </a:r>
            <a:r>
              <a:rPr lang="en-US" sz="2200" dirty="0">
                <a:ea typeface="+mn-lt"/>
                <a:cs typeface="+mn-lt"/>
              </a:rPr>
              <a:t>: represents the data (value) of an object.</a:t>
            </a:r>
          </a:p>
          <a:p>
            <a:pPr algn="just">
              <a:buFont typeface="Arial" panose="020B0604020202020204" pitchFamily="34" charset="0"/>
              <a:buChar char="•"/>
            </a:pPr>
            <a:r>
              <a:rPr lang="en-US" sz="2200" b="1" dirty="0">
                <a:ea typeface="+mn-lt"/>
                <a:cs typeface="+mn-lt"/>
              </a:rPr>
              <a:t>Behavior</a:t>
            </a:r>
            <a:r>
              <a:rPr lang="en-US" sz="2200" dirty="0">
                <a:ea typeface="+mn-lt"/>
                <a:cs typeface="+mn-lt"/>
              </a:rPr>
              <a:t>: represents the behavior (functionality) of an object such as deposit, withdraw, etc.</a:t>
            </a:r>
          </a:p>
          <a:p>
            <a:pPr algn="just">
              <a:buFont typeface="Arial" panose="020B0604020202020204" pitchFamily="34" charset="0"/>
              <a:buChar char="•"/>
            </a:pPr>
            <a:r>
              <a:rPr lang="en-US" sz="2200" b="1" dirty="0">
                <a:ea typeface="+mn-lt"/>
                <a:cs typeface="+mn-lt"/>
              </a:rPr>
              <a:t>Identity</a:t>
            </a:r>
            <a:r>
              <a:rPr lang="en-US" sz="2200" dirty="0">
                <a:ea typeface="+mn-lt"/>
                <a:cs typeface="+mn-lt"/>
              </a:rPr>
              <a:t>: An object identity is typically implemented via a unique ID. The value of the ID is not visible to the external user. However, it is used internally by the JVM to identify each object uniquely.</a:t>
            </a:r>
          </a:p>
          <a:p>
            <a:pPr>
              <a:buNone/>
            </a:pPr>
            <a:r>
              <a:rPr lang="en-US" sz="2200" dirty="0">
                <a:ea typeface="+mn-lt"/>
                <a:cs typeface="+mn-lt"/>
              </a:rPr>
              <a:t>An object is an instance of a class. </a:t>
            </a:r>
          </a:p>
          <a:p>
            <a:pPr>
              <a:buNone/>
            </a:pPr>
            <a:r>
              <a:rPr lang="en-IN" sz="2200" b="1" dirty="0">
                <a:ea typeface="+mn-lt"/>
                <a:cs typeface="+mn-lt"/>
              </a:rPr>
              <a:t>Example:</a:t>
            </a:r>
            <a:r>
              <a:rPr lang="en-IN" sz="2200" dirty="0">
                <a:ea typeface="+mn-lt"/>
                <a:cs typeface="+mn-lt"/>
              </a:rPr>
              <a:t> </a:t>
            </a:r>
            <a:r>
              <a:rPr lang="en-US" sz="2200" dirty="0">
                <a:ea typeface="+mn-lt"/>
                <a:cs typeface="+mn-lt"/>
              </a:rPr>
              <a:t>Pen is an object. Its name is Reynolds; color is white, known as its state. It is used to write, so writing is its behavior.</a:t>
            </a:r>
            <a:endParaRPr lang="en-IN" sz="2200" dirty="0">
              <a:ea typeface="+mn-lt"/>
              <a:cs typeface="+mn-lt"/>
            </a:endParaRPr>
          </a:p>
        </p:txBody>
      </p:sp>
      <p:pic>
        <p:nvPicPr>
          <p:cNvPr id="6" name="Picture 5">
            <a:extLst>
              <a:ext uri="{FF2B5EF4-FFF2-40B4-BE49-F238E27FC236}">
                <a16:creationId xmlns:a16="http://schemas.microsoft.com/office/drawing/2014/main" id="{7CDB7246-C536-D1C0-57E1-8A4D7AA90721}"/>
              </a:ext>
            </a:extLst>
          </p:cNvPr>
          <p:cNvPicPr>
            <a:picLocks noChangeAspect="1"/>
          </p:cNvPicPr>
          <p:nvPr/>
        </p:nvPicPr>
        <p:blipFill rotWithShape="1">
          <a:blip r:embed="rId2"/>
          <a:srcRect l="7918" r="8144" b="1"/>
          <a:stretch/>
        </p:blipFill>
        <p:spPr>
          <a:xfrm>
            <a:off x="7962337" y="2142013"/>
            <a:ext cx="3895564" cy="4096512"/>
          </a:xfrm>
          <a:prstGeom prst="rect">
            <a:avLst/>
          </a:prstGeom>
        </p:spPr>
      </p:pic>
    </p:spTree>
    <p:extLst>
      <p:ext uri="{BB962C8B-B14F-4D97-AF65-F5344CB8AC3E}">
        <p14:creationId xmlns:p14="http://schemas.microsoft.com/office/powerpoint/2010/main" val="2864670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639520"/>
            <a:ext cx="3429000" cy="1719072"/>
          </a:xfrm>
        </p:spPr>
        <p:txBody>
          <a:bodyPr anchor="b">
            <a:normAutofit/>
          </a:bodyPr>
          <a:lstStyle/>
          <a:p>
            <a:r>
              <a:rPr lang="en-US" sz="2600">
                <a:cs typeface="Calibri"/>
              </a:rPr>
              <a:t>Topic 2: Introduction to Spring Boot Micro Services app – Spring boot initializer</a:t>
            </a:r>
            <a:endParaRPr lang="en-IN" sz="260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630936" y="2807208"/>
            <a:ext cx="3429000" cy="3410712"/>
          </a:xfrm>
        </p:spPr>
        <p:txBody>
          <a:bodyPr vert="horz" lIns="91440" tIns="45720" rIns="91440" bIns="45720" rtlCol="0" anchor="t">
            <a:normAutofit/>
          </a:bodyPr>
          <a:lstStyle/>
          <a:p>
            <a:endParaRPr lang="en-IN" sz="2200">
              <a:cs typeface="Calibri"/>
            </a:endParaRPr>
          </a:p>
          <a:p>
            <a:r>
              <a:rPr lang="en-IN" sz="2200">
                <a:cs typeface="Calibri"/>
              </a:rPr>
              <a:t>Create first sprint boot Build and run first app.</a:t>
            </a:r>
          </a:p>
          <a:p>
            <a:pPr marL="0" indent="0">
              <a:buNone/>
            </a:pPr>
            <a:r>
              <a:rPr lang="en-IN" sz="2200">
                <a:ea typeface="+mn-lt"/>
                <a:cs typeface="+mn-lt"/>
                <a:hlinkClick r:id="rId2"/>
              </a:rPr>
              <a:t>https://start.spring.io/</a:t>
            </a:r>
            <a:endParaRPr lang="en-IN" sz="2200">
              <a:ea typeface="+mn-lt"/>
              <a:cs typeface="+mn-lt"/>
            </a:endParaRPr>
          </a:p>
          <a:p>
            <a:pPr marL="0" indent="0">
              <a:buNone/>
            </a:pPr>
            <a:endParaRPr lang="en-IN" sz="2200" dirty="0">
              <a:cs typeface="Calibri"/>
            </a:endParaRPr>
          </a:p>
        </p:txBody>
      </p:sp>
      <p:pic>
        <p:nvPicPr>
          <p:cNvPr id="6" name="Picture 5">
            <a:extLst>
              <a:ext uri="{FF2B5EF4-FFF2-40B4-BE49-F238E27FC236}">
                <a16:creationId xmlns:a16="http://schemas.microsoft.com/office/drawing/2014/main" id="{4E0CE488-13E8-EFA0-65A9-D1F2647DEC6B}"/>
              </a:ext>
            </a:extLst>
          </p:cNvPr>
          <p:cNvPicPr>
            <a:picLocks noChangeAspect="1"/>
          </p:cNvPicPr>
          <p:nvPr/>
        </p:nvPicPr>
        <p:blipFill>
          <a:blip r:embed="rId3"/>
          <a:stretch>
            <a:fillRect/>
          </a:stretch>
        </p:blipFill>
        <p:spPr>
          <a:xfrm>
            <a:off x="4654296" y="1452810"/>
            <a:ext cx="6903720" cy="3952379"/>
          </a:xfrm>
          <a:prstGeom prst="rect">
            <a:avLst/>
          </a:prstGeom>
        </p:spPr>
      </p:pic>
    </p:spTree>
    <p:extLst>
      <p:ext uri="{BB962C8B-B14F-4D97-AF65-F5344CB8AC3E}">
        <p14:creationId xmlns:p14="http://schemas.microsoft.com/office/powerpoint/2010/main" val="2358164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A096-F82A-1EFC-4B3A-3B499D96FA81}"/>
              </a:ext>
            </a:extLst>
          </p:cNvPr>
          <p:cNvSpPr>
            <a:spLocks noGrp="1"/>
          </p:cNvSpPr>
          <p:nvPr>
            <p:ph type="title"/>
          </p:nvPr>
        </p:nvSpPr>
        <p:spPr>
          <a:xfrm>
            <a:off x="581646" y="349664"/>
            <a:ext cx="5845571" cy="1638377"/>
          </a:xfrm>
        </p:spPr>
        <p:txBody>
          <a:bodyPr anchor="b">
            <a:normAutofit/>
          </a:bodyPr>
          <a:lstStyle/>
          <a:p>
            <a:r>
              <a:rPr lang="en-IN" sz="3700" dirty="0">
                <a:cs typeface="Calibri Light"/>
              </a:rPr>
              <a:t>Topic 3: Spring boot essentials: component scan</a:t>
            </a:r>
            <a:endParaRPr lang="en-US" sz="3700" dirty="0"/>
          </a:p>
        </p:txBody>
      </p:sp>
      <p:sp>
        <p:nvSpPr>
          <p:cNvPr id="5" name="Content Placeholder 2">
            <a:extLst>
              <a:ext uri="{FF2B5EF4-FFF2-40B4-BE49-F238E27FC236}">
                <a16:creationId xmlns:a16="http://schemas.microsoft.com/office/drawing/2014/main" id="{4FE64CD8-FE9C-3682-4E01-5C7E8E3696B2}"/>
              </a:ext>
            </a:extLst>
          </p:cNvPr>
          <p:cNvSpPr>
            <a:spLocks noGrp="1"/>
          </p:cNvSpPr>
          <p:nvPr>
            <p:ph idx="1"/>
          </p:nvPr>
        </p:nvSpPr>
        <p:spPr>
          <a:xfrm>
            <a:off x="587988" y="2620641"/>
            <a:ext cx="5837750" cy="3023702"/>
          </a:xfrm>
        </p:spPr>
        <p:txBody>
          <a:bodyPr vert="horz" lIns="91440" tIns="45720" rIns="91440" bIns="45720" rtlCol="0" anchor="ctr">
            <a:normAutofit/>
          </a:bodyPr>
          <a:lstStyle/>
          <a:p>
            <a:pPr marL="0" indent="0">
              <a:buNone/>
            </a:pPr>
            <a:r>
              <a:rPr lang="en-IN" sz="1100">
                <a:ea typeface="+mn-lt"/>
                <a:cs typeface="+mn-lt"/>
              </a:rPr>
              <a:t>Spring Boot is a powerful framework used to simplify the bootstrapping and development of new Spring applications. Two essential features of Spring Boot are Component Scanning and Bean Scope.</a:t>
            </a:r>
          </a:p>
          <a:p>
            <a:r>
              <a:rPr lang="en-IN" sz="1100" b="1">
                <a:ea typeface="+mn-lt"/>
                <a:cs typeface="+mn-lt"/>
              </a:rPr>
              <a:t>Component Scan</a:t>
            </a:r>
          </a:p>
          <a:p>
            <a:pPr lvl="1"/>
            <a:r>
              <a:rPr lang="en-IN" sz="1100">
                <a:ea typeface="+mn-lt"/>
                <a:cs typeface="+mn-lt"/>
              </a:rPr>
              <a:t> This is a mechanism provided by Spring Framework where it automatically scans the specified package in your application and registers the classes annotated with </a:t>
            </a:r>
            <a:r>
              <a:rPr lang="en-IN" sz="1100">
                <a:latin typeface="Consolas"/>
                <a:ea typeface="+mn-lt"/>
                <a:cs typeface="+mn-lt"/>
              </a:rPr>
              <a:t>@Component</a:t>
            </a:r>
            <a:r>
              <a:rPr lang="en-IN" sz="1100">
                <a:ea typeface="+mn-lt"/>
                <a:cs typeface="+mn-lt"/>
              </a:rPr>
              <a:t>, </a:t>
            </a:r>
            <a:r>
              <a:rPr lang="en-IN" sz="1100">
                <a:latin typeface="Consolas"/>
                <a:ea typeface="+mn-lt"/>
                <a:cs typeface="+mn-lt"/>
              </a:rPr>
              <a:t>@Controller</a:t>
            </a:r>
            <a:r>
              <a:rPr lang="en-IN" sz="1100">
                <a:ea typeface="+mn-lt"/>
                <a:cs typeface="+mn-lt"/>
              </a:rPr>
              <a:t>, </a:t>
            </a:r>
            <a:r>
              <a:rPr lang="en-IN" sz="1100">
                <a:latin typeface="Consolas"/>
                <a:ea typeface="+mn-lt"/>
                <a:cs typeface="+mn-lt"/>
              </a:rPr>
              <a:t>@Service</a:t>
            </a:r>
            <a:r>
              <a:rPr lang="en-IN" sz="1100">
                <a:ea typeface="+mn-lt"/>
                <a:cs typeface="+mn-lt"/>
              </a:rPr>
              <a:t>, </a:t>
            </a:r>
            <a:r>
              <a:rPr lang="en-IN" sz="1100">
                <a:latin typeface="Consolas"/>
                <a:ea typeface="+mn-lt"/>
                <a:cs typeface="+mn-lt"/>
              </a:rPr>
              <a:t>@Repository</a:t>
            </a:r>
            <a:r>
              <a:rPr lang="en-IN" sz="1100">
                <a:ea typeface="+mn-lt"/>
                <a:cs typeface="+mn-lt"/>
              </a:rPr>
              <a:t>, etc. </a:t>
            </a:r>
          </a:p>
          <a:p>
            <a:pPr lvl="1"/>
            <a:r>
              <a:rPr lang="en-IN" sz="1100">
                <a:ea typeface="+mn-lt"/>
                <a:cs typeface="+mn-lt"/>
              </a:rPr>
              <a:t>This feature is very handy as it saves the developer from manually defining and wiring beans in the application context. </a:t>
            </a:r>
          </a:p>
          <a:p>
            <a:pPr lvl="1"/>
            <a:r>
              <a:rPr lang="en-IN" sz="1100">
                <a:ea typeface="+mn-lt"/>
                <a:cs typeface="+mn-lt"/>
              </a:rPr>
              <a:t>It simplifies auto-wiring of beans by matching by type, by name, or by qualifiers. </a:t>
            </a:r>
          </a:p>
          <a:p>
            <a:pPr lvl="1"/>
            <a:r>
              <a:rPr lang="en-IN" sz="1100">
                <a:ea typeface="+mn-lt"/>
                <a:cs typeface="+mn-lt"/>
              </a:rPr>
              <a:t>It's important to properly structure your packages since Spring Boot, by default, scans sub-packages of the class that declares the </a:t>
            </a:r>
            <a:r>
              <a:rPr lang="en-IN" sz="1100">
                <a:latin typeface="Consolas"/>
                <a:ea typeface="+mn-lt"/>
                <a:cs typeface="+mn-lt"/>
              </a:rPr>
              <a:t>@SpringBootApplication</a:t>
            </a:r>
            <a:r>
              <a:rPr lang="en-IN" sz="1100">
                <a:ea typeface="+mn-lt"/>
                <a:cs typeface="+mn-lt"/>
              </a:rPr>
              <a:t> annotation.</a:t>
            </a:r>
          </a:p>
        </p:txBody>
      </p:sp>
      <p:pic>
        <p:nvPicPr>
          <p:cNvPr id="22" name="Picture 21" descr="A screenshot of a computer program&#10;&#10;Description automatically generated">
            <a:extLst>
              <a:ext uri="{FF2B5EF4-FFF2-40B4-BE49-F238E27FC236}">
                <a16:creationId xmlns:a16="http://schemas.microsoft.com/office/drawing/2014/main" id="{738F5F5E-39EA-8414-F805-CCA37376BE8B}"/>
              </a:ext>
            </a:extLst>
          </p:cNvPr>
          <p:cNvPicPr>
            <a:picLocks noChangeAspect="1"/>
          </p:cNvPicPr>
          <p:nvPr/>
        </p:nvPicPr>
        <p:blipFill>
          <a:blip r:embed="rId2"/>
          <a:stretch>
            <a:fillRect/>
          </a:stretch>
        </p:blipFill>
        <p:spPr>
          <a:xfrm>
            <a:off x="7421373" y="622177"/>
            <a:ext cx="4235516" cy="2334771"/>
          </a:xfrm>
          <a:prstGeom prst="rect">
            <a:avLst/>
          </a:prstGeom>
        </p:spPr>
      </p:pic>
      <p:pic>
        <p:nvPicPr>
          <p:cNvPr id="19" name="Picture 18" descr="A screen shot of a computer&#10;&#10;Description automatically generated">
            <a:extLst>
              <a:ext uri="{FF2B5EF4-FFF2-40B4-BE49-F238E27FC236}">
                <a16:creationId xmlns:a16="http://schemas.microsoft.com/office/drawing/2014/main" id="{AC5C2882-C48F-E1F3-0456-7F36069834A2}"/>
              </a:ext>
            </a:extLst>
          </p:cNvPr>
          <p:cNvPicPr>
            <a:picLocks noChangeAspect="1"/>
          </p:cNvPicPr>
          <p:nvPr/>
        </p:nvPicPr>
        <p:blipFill>
          <a:blip r:embed="rId3"/>
          <a:stretch>
            <a:fillRect/>
          </a:stretch>
        </p:blipFill>
        <p:spPr>
          <a:xfrm>
            <a:off x="7421374" y="3717889"/>
            <a:ext cx="4235516" cy="2007085"/>
          </a:xfrm>
          <a:prstGeom prst="rect">
            <a:avLst/>
          </a:prstGeom>
        </p:spPr>
      </p:pic>
    </p:spTree>
    <p:extLst>
      <p:ext uri="{BB962C8B-B14F-4D97-AF65-F5344CB8AC3E}">
        <p14:creationId xmlns:p14="http://schemas.microsoft.com/office/powerpoint/2010/main" val="2137035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79F1-E6D1-F4CC-92C5-2723D2E5E382}"/>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a:latin typeface="+mj-lt"/>
                <a:ea typeface="+mj-ea"/>
                <a:cs typeface="+mj-cs"/>
              </a:rPr>
              <a:t>Topic 3: Spring boot essentials: Annotations</a:t>
            </a:r>
          </a:p>
        </p:txBody>
      </p:sp>
      <p:graphicFrame>
        <p:nvGraphicFramePr>
          <p:cNvPr id="4" name="Table 4">
            <a:extLst>
              <a:ext uri="{FF2B5EF4-FFF2-40B4-BE49-F238E27FC236}">
                <a16:creationId xmlns:a16="http://schemas.microsoft.com/office/drawing/2014/main" id="{5EFC57AE-82B8-5C13-AB90-E38E23E0D932}"/>
              </a:ext>
            </a:extLst>
          </p:cNvPr>
          <p:cNvGraphicFramePr>
            <a:graphicFrameLocks noGrp="1"/>
          </p:cNvGraphicFramePr>
          <p:nvPr>
            <p:ph idx="1"/>
          </p:nvPr>
        </p:nvGraphicFramePr>
        <p:xfrm>
          <a:off x="882316" y="1819734"/>
          <a:ext cx="10424489" cy="4626797"/>
        </p:xfrm>
        <a:graphic>
          <a:graphicData uri="http://schemas.openxmlformats.org/drawingml/2006/table">
            <a:tbl>
              <a:tblPr firstRow="1" bandRow="1">
                <a:tableStyleId>{5C22544A-7EE6-4342-B048-85BDC9FD1C3A}</a:tableStyleId>
              </a:tblPr>
              <a:tblGrid>
                <a:gridCol w="2780951">
                  <a:extLst>
                    <a:ext uri="{9D8B030D-6E8A-4147-A177-3AD203B41FA5}">
                      <a16:colId xmlns:a16="http://schemas.microsoft.com/office/drawing/2014/main" val="2515694093"/>
                    </a:ext>
                  </a:extLst>
                </a:gridCol>
                <a:gridCol w="7643538">
                  <a:extLst>
                    <a:ext uri="{9D8B030D-6E8A-4147-A177-3AD203B41FA5}">
                      <a16:colId xmlns:a16="http://schemas.microsoft.com/office/drawing/2014/main" val="1869945740"/>
                    </a:ext>
                  </a:extLst>
                </a:gridCol>
              </a:tblGrid>
              <a:tr h="317777">
                <a:tc>
                  <a:txBody>
                    <a:bodyPr/>
                    <a:lstStyle/>
                    <a:p>
                      <a:r>
                        <a:rPr lang="en-US" sz="1400"/>
                        <a:t>Syntax</a:t>
                      </a:r>
                    </a:p>
                  </a:txBody>
                  <a:tcPr marL="72251" marR="72251" marT="36125" marB="36125"/>
                </a:tc>
                <a:tc>
                  <a:txBody>
                    <a:bodyPr/>
                    <a:lstStyle/>
                    <a:p>
                      <a:r>
                        <a:rPr lang="en-US" sz="1400"/>
                        <a:t>usage</a:t>
                      </a:r>
                    </a:p>
                  </a:txBody>
                  <a:tcPr marL="72251" marR="72251" marT="36125" marB="36125"/>
                </a:tc>
                <a:extLst>
                  <a:ext uri="{0D108BD9-81ED-4DB2-BD59-A6C34878D82A}">
                    <a16:rowId xmlns:a16="http://schemas.microsoft.com/office/drawing/2014/main" val="1564669896"/>
                  </a:ext>
                </a:extLst>
              </a:tr>
              <a:tr h="355745">
                <a:tc>
                  <a:txBody>
                    <a:bodyPr/>
                    <a:lstStyle/>
                    <a:p>
                      <a:r>
                        <a:rPr lang="en-US" sz="1000" kern="1200">
                          <a:solidFill>
                            <a:schemeClr val="dk1"/>
                          </a:solidFill>
                          <a:effectLst/>
                          <a:latin typeface="+mn-lt"/>
                          <a:ea typeface="+mn-ea"/>
                          <a:cs typeface="+mn-cs"/>
                        </a:rPr>
                        <a:t>@SpringBootApplication</a:t>
                      </a:r>
                      <a:endParaRPr lang="en-US" sz="1000"/>
                    </a:p>
                  </a:txBody>
                  <a:tcPr marL="72251" marR="72251" marT="36125" marB="36125"/>
                </a:tc>
                <a:tc>
                  <a:txBody>
                    <a:bodyPr/>
                    <a:lstStyle/>
                    <a:p>
                      <a:r>
                        <a:rPr lang="en-US" sz="1000" kern="1200">
                          <a:solidFill>
                            <a:schemeClr val="dk1"/>
                          </a:solidFill>
                          <a:effectLst/>
                          <a:latin typeface="+mn-lt"/>
                          <a:ea typeface="+mn-ea"/>
                          <a:cs typeface="+mn-cs"/>
                        </a:rPr>
                        <a:t>This is a convenience annotation that adds all of the following: @Configuration, @EnableAutoConfiguration, and @ComponentScan. It's used to mark a configuration class that declares one or more @Bean methods and also triggers auto-configuration and component scanning.</a:t>
                      </a:r>
                    </a:p>
                  </a:txBody>
                  <a:tcPr marL="72251" marR="72251" marT="36125" marB="36125"/>
                </a:tc>
                <a:extLst>
                  <a:ext uri="{0D108BD9-81ED-4DB2-BD59-A6C34878D82A}">
                    <a16:rowId xmlns:a16="http://schemas.microsoft.com/office/drawing/2014/main" val="1950534032"/>
                  </a:ext>
                </a:extLst>
              </a:tr>
              <a:tr h="482305">
                <a:tc>
                  <a:txBody>
                    <a:bodyPr/>
                    <a:lstStyle/>
                    <a:p>
                      <a:r>
                        <a:rPr lang="en-US" sz="1000" kern="1200">
                          <a:solidFill>
                            <a:schemeClr val="dk1"/>
                          </a:solidFill>
                          <a:effectLst/>
                          <a:latin typeface="+mn-lt"/>
                          <a:ea typeface="+mn-ea"/>
                          <a:cs typeface="+mn-cs"/>
                        </a:rPr>
                        <a:t>@RestController</a:t>
                      </a:r>
                      <a:endParaRPr lang="en-US" sz="1000"/>
                    </a:p>
                  </a:txBody>
                  <a:tcPr marL="72251" marR="72251" marT="36125" marB="36125"/>
                </a:tc>
                <a:tc>
                  <a:txBody>
                    <a:bodyPr/>
                    <a:lstStyle/>
                    <a:p>
                      <a:r>
                        <a:rPr lang="en-US" sz="1000" kern="1200">
                          <a:solidFill>
                            <a:schemeClr val="dk1"/>
                          </a:solidFill>
                          <a:effectLst/>
                          <a:latin typeface="+mn-lt"/>
                          <a:ea typeface="+mn-ea"/>
                          <a:cs typeface="+mn-cs"/>
                        </a:rPr>
                        <a:t>This annotation is applied to a class to mark it as a request handler.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@RequestMapping - Annotation for mapping web requests onto methods in request-handling classes with flexible method signatures.</a:t>
                      </a:r>
                    </a:p>
                    <a:p>
                      <a:r>
                        <a:rPr lang="en-US" sz="1000" kern="1200">
                          <a:solidFill>
                            <a:schemeClr val="dk1"/>
                          </a:solidFill>
                          <a:effectLst/>
                          <a:latin typeface="+mn-lt"/>
                          <a:ea typeface="+mn-ea"/>
                          <a:cs typeface="+mn-cs"/>
                        </a:rPr>
                        <a:t> It's a convenience annotation that combines @Controller and @ResponseBody.</a:t>
                      </a:r>
                    </a:p>
                  </a:txBody>
                  <a:tcPr marL="72251" marR="72251" marT="36125" marB="36125"/>
                </a:tc>
                <a:extLst>
                  <a:ext uri="{0D108BD9-81ED-4DB2-BD59-A6C34878D82A}">
                    <a16:rowId xmlns:a16="http://schemas.microsoft.com/office/drawing/2014/main" val="3944854618"/>
                  </a:ext>
                </a:extLst>
              </a:tr>
              <a:tr h="482305">
                <a:tc>
                  <a:txBody>
                    <a:bodyPr/>
                    <a:lstStyle/>
                    <a:p>
                      <a:r>
                        <a:rPr lang="en-US" sz="1000" kern="1200" dirty="0">
                          <a:solidFill>
                            <a:schemeClr val="dk1"/>
                          </a:solidFill>
                          <a:effectLst/>
                          <a:latin typeface="+mn-lt"/>
                          <a:ea typeface="+mn-ea"/>
                          <a:cs typeface="+mn-cs"/>
                        </a:rPr>
                        <a:t>@GetMapping("/path")</a:t>
                      </a:r>
                    </a:p>
                    <a:p>
                      <a:r>
                        <a:rPr lang="en-US" sz="1000" kern="1200" dirty="0">
                          <a:solidFill>
                            <a:schemeClr val="dk1"/>
                          </a:solidFill>
                          <a:effectLst/>
                          <a:latin typeface="+mn-lt"/>
                          <a:ea typeface="+mn-ea"/>
                          <a:cs typeface="+mn-cs"/>
                        </a:rPr>
                        <a:t> [@PostMapping, @PutMapping, @DeleteMapping]</a:t>
                      </a:r>
                      <a:endParaRPr lang="en-US" sz="1000" dirty="0"/>
                    </a:p>
                  </a:txBody>
                  <a:tcPr marL="72251" marR="72251" marT="36125" marB="361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These are composed annotations that act as a shortcut for @RequestMapping(value = "/path“,method = RequestMethod.XXX).</a:t>
                      </a:r>
                    </a:p>
                  </a:txBody>
                  <a:tcPr marL="72251" marR="72251" marT="36125" marB="36125"/>
                </a:tc>
                <a:extLst>
                  <a:ext uri="{0D108BD9-81ED-4DB2-BD59-A6C34878D82A}">
                    <a16:rowId xmlns:a16="http://schemas.microsoft.com/office/drawing/2014/main" val="152955032"/>
                  </a:ext>
                </a:extLst>
              </a:tr>
              <a:tr h="229185">
                <a:tc>
                  <a:txBody>
                    <a:bodyPr/>
                    <a:lstStyle/>
                    <a:p>
                      <a:r>
                        <a:rPr lang="en-US" sz="1000" dirty="0"/>
                        <a:t>@PathVariable("variableName")</a:t>
                      </a:r>
                    </a:p>
                  </a:txBody>
                  <a:tcPr marL="72251" marR="72251" marT="36125" marB="361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This annotation indicates that a method parameter should be bound to a URI template variable.</a:t>
                      </a:r>
                    </a:p>
                  </a:txBody>
                  <a:tcPr marL="72251" marR="72251" marT="36125" marB="36125"/>
                </a:tc>
                <a:extLst>
                  <a:ext uri="{0D108BD9-81ED-4DB2-BD59-A6C34878D82A}">
                    <a16:rowId xmlns:a16="http://schemas.microsoft.com/office/drawing/2014/main" val="1103871605"/>
                  </a:ext>
                </a:extLst>
              </a:tr>
              <a:tr h="355745">
                <a:tc>
                  <a:txBody>
                    <a:bodyPr/>
                    <a:lstStyle/>
                    <a:p>
                      <a:r>
                        <a:rPr lang="en-US" sz="1000" dirty="0"/>
                        <a:t>@RequestBody</a:t>
                      </a:r>
                    </a:p>
                  </a:txBody>
                  <a:tcPr marL="72251" marR="72251" marT="36125" marB="361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This annotation indicates a method parameter should be bound to the body of the web request. The body of the request is passed through an HttpMessageConverter to resolve the method argument depending on the content type of the request.</a:t>
                      </a:r>
                    </a:p>
                  </a:txBody>
                  <a:tcPr marL="72251" marR="72251" marT="36125" marB="36125"/>
                </a:tc>
                <a:extLst>
                  <a:ext uri="{0D108BD9-81ED-4DB2-BD59-A6C34878D82A}">
                    <a16:rowId xmlns:a16="http://schemas.microsoft.com/office/drawing/2014/main" val="3836605655"/>
                  </a:ext>
                </a:extLst>
              </a:tr>
              <a:tr h="482305">
                <a:tc>
                  <a:txBody>
                    <a:bodyPr/>
                    <a:lstStyle/>
                    <a:p>
                      <a:r>
                        <a:rPr lang="en-US" sz="1000" kern="1200">
                          <a:solidFill>
                            <a:schemeClr val="dk1"/>
                          </a:solidFill>
                          <a:effectLst/>
                          <a:latin typeface="+mn-lt"/>
                          <a:ea typeface="+mn-ea"/>
                          <a:cs typeface="+mn-cs"/>
                        </a:rPr>
                        <a:t>@Autowired</a:t>
                      </a:r>
                      <a:endParaRPr lang="en-US" sz="1000"/>
                    </a:p>
                  </a:txBody>
                  <a:tcPr marL="72251" marR="72251" marT="36125" marB="361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effectLst/>
                          <a:latin typeface="+mn-lt"/>
                          <a:ea typeface="+mn-ea"/>
                          <a:cs typeface="+mn-cs"/>
                        </a:rPr>
                        <a:t>This annotation provides control over where and how autowiring should be accomplished. It can be used to autowire bean on the setter method, constructor, a property or methods with arbitrary names and/or multiple arguments.</a:t>
                      </a:r>
                    </a:p>
                    <a:p>
                      <a:endParaRPr lang="en-US" sz="1000"/>
                    </a:p>
                  </a:txBody>
                  <a:tcPr marL="72251" marR="72251" marT="36125" marB="36125"/>
                </a:tc>
                <a:extLst>
                  <a:ext uri="{0D108BD9-81ED-4DB2-BD59-A6C34878D82A}">
                    <a16:rowId xmlns:a16="http://schemas.microsoft.com/office/drawing/2014/main" val="462479761"/>
                  </a:ext>
                </a:extLst>
              </a:tr>
              <a:tr h="355745">
                <a:tc>
                  <a:txBody>
                    <a:bodyPr/>
                    <a:lstStyle/>
                    <a:p>
                      <a:r>
                        <a:rPr lang="en-US" sz="1000"/>
                        <a:t>@Component</a:t>
                      </a:r>
                    </a:p>
                  </a:txBody>
                  <a:tcPr marL="72251" marR="72251" marT="36125" marB="361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This annotation indicates that an annotated class is a "component". Such classes are considered as candidates for auto-detection when using annotation-based configuration and classpath scanning.</a:t>
                      </a:r>
                    </a:p>
                  </a:txBody>
                  <a:tcPr marL="72251" marR="72251" marT="36125" marB="36125"/>
                </a:tc>
                <a:extLst>
                  <a:ext uri="{0D108BD9-81ED-4DB2-BD59-A6C34878D82A}">
                    <a16:rowId xmlns:a16="http://schemas.microsoft.com/office/drawing/2014/main" val="3826792953"/>
                  </a:ext>
                </a:extLst>
              </a:tr>
              <a:tr h="355745">
                <a:tc>
                  <a:txBody>
                    <a:bodyPr/>
                    <a:lstStyle/>
                    <a:p>
                      <a:r>
                        <a:rPr lang="en-US" sz="1000"/>
                        <a:t>@Service</a:t>
                      </a:r>
                    </a:p>
                  </a:txBody>
                  <a:tcPr marL="72251" marR="72251" marT="36125" marB="36125"/>
                </a:tc>
                <a:tc>
                  <a:txBody>
                    <a:bodyPr/>
                    <a:lstStyle/>
                    <a:p>
                      <a:r>
                        <a:rPr lang="en-US" sz="1000"/>
                        <a:t>This annotation is a specialization of the component annotation. It does not currently provide any additional behavior over the @Component annotation, but it's a good idea to use @Service over @Component in service-layer classes because it specifies intent better.</a:t>
                      </a:r>
                    </a:p>
                  </a:txBody>
                  <a:tcPr marL="72251" marR="72251" marT="36125" marB="36125"/>
                </a:tc>
                <a:extLst>
                  <a:ext uri="{0D108BD9-81ED-4DB2-BD59-A6C34878D82A}">
                    <a16:rowId xmlns:a16="http://schemas.microsoft.com/office/drawing/2014/main" val="2091670774"/>
                  </a:ext>
                </a:extLst>
              </a:tr>
              <a:tr h="355745">
                <a:tc>
                  <a:txBody>
                    <a:bodyPr/>
                    <a:lstStyle/>
                    <a:p>
                      <a:r>
                        <a:rPr lang="en-US" sz="1000"/>
                        <a:t>@Repository</a:t>
                      </a:r>
                    </a:p>
                  </a:txBody>
                  <a:tcPr marL="72251" marR="72251" marT="36125" marB="36125"/>
                </a:tc>
                <a:tc>
                  <a:txBody>
                    <a:bodyPr/>
                    <a:lstStyle/>
                    <a:p>
                      <a:r>
                        <a:rPr lang="en-US" sz="1000"/>
                        <a:t>This annotation is a marker for any class that fulfills the role of repository or Data Access Object. This annotation also translates any unchecked exceptions thrown from your DAO to Spring's DataAccessException.</a:t>
                      </a:r>
                    </a:p>
                  </a:txBody>
                  <a:tcPr marL="72251" marR="72251" marT="36125" marB="36125"/>
                </a:tc>
                <a:extLst>
                  <a:ext uri="{0D108BD9-81ED-4DB2-BD59-A6C34878D82A}">
                    <a16:rowId xmlns:a16="http://schemas.microsoft.com/office/drawing/2014/main" val="3960752952"/>
                  </a:ext>
                </a:extLst>
              </a:tr>
              <a:tr h="229185">
                <a:tc>
                  <a:txBody>
                    <a:bodyPr/>
                    <a:lstStyle/>
                    <a:p>
                      <a:r>
                        <a:rPr lang="en-US" sz="1000"/>
                        <a:t>@Qualifier("beanName")</a:t>
                      </a:r>
                    </a:p>
                  </a:txBody>
                  <a:tcPr marL="72251" marR="72251" marT="36125" marB="36125"/>
                </a:tc>
                <a:tc>
                  <a:txBody>
                    <a:bodyPr/>
                    <a:lstStyle/>
                    <a:p>
                      <a:r>
                        <a:rPr lang="en-US" sz="1000"/>
                        <a:t>This annotation is used to resolve the autowiring conflict, when there are multiple beans of the same type.</a:t>
                      </a:r>
                    </a:p>
                  </a:txBody>
                  <a:tcPr marL="72251" marR="72251" marT="36125" marB="36125"/>
                </a:tc>
                <a:extLst>
                  <a:ext uri="{0D108BD9-81ED-4DB2-BD59-A6C34878D82A}">
                    <a16:rowId xmlns:a16="http://schemas.microsoft.com/office/drawing/2014/main" val="1848210465"/>
                  </a:ext>
                </a:extLst>
              </a:tr>
              <a:tr h="3557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dk1"/>
                          </a:solidFill>
                          <a:latin typeface="+mn-lt"/>
                          <a:ea typeface="+mn-ea"/>
                          <a:cs typeface="+mn-cs"/>
                        </a:rPr>
                        <a:t>@Value("${property.name}")</a:t>
                      </a:r>
                    </a:p>
                  </a:txBody>
                  <a:tcPr marL="72251" marR="72251" marT="36125" marB="36125"/>
                </a:tc>
                <a:tc>
                  <a:txBody>
                    <a:bodyPr/>
                    <a:lstStyle/>
                    <a:p>
                      <a:r>
                        <a:rPr lang="en-US" sz="1000" dirty="0"/>
                        <a:t>@Value("${property.name}")@Value: This annotation indicates a default value expression for the field or parameter to initialize the property with.</a:t>
                      </a:r>
                    </a:p>
                  </a:txBody>
                  <a:tcPr marL="72251" marR="72251" marT="36125" marB="36125"/>
                </a:tc>
                <a:extLst>
                  <a:ext uri="{0D108BD9-81ED-4DB2-BD59-A6C34878D82A}">
                    <a16:rowId xmlns:a16="http://schemas.microsoft.com/office/drawing/2014/main" val="4196491752"/>
                  </a:ext>
                </a:extLst>
              </a:tr>
            </a:tbl>
          </a:graphicData>
        </a:graphic>
      </p:graphicFrame>
    </p:spTree>
    <p:extLst>
      <p:ext uri="{BB962C8B-B14F-4D97-AF65-F5344CB8AC3E}">
        <p14:creationId xmlns:p14="http://schemas.microsoft.com/office/powerpoint/2010/main" val="3931894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9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9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99" name="Rectangle 9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ectangle 10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1043631" y="873940"/>
            <a:ext cx="5052369" cy="1035781"/>
          </a:xfrm>
        </p:spPr>
        <p:txBody>
          <a:bodyPr anchor="ctr">
            <a:normAutofit/>
          </a:bodyPr>
          <a:lstStyle/>
          <a:p>
            <a:r>
              <a:rPr lang="en-US" sz="3600"/>
              <a:t>Defining an Entity</a:t>
            </a: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1045029" y="2524721"/>
            <a:ext cx="4991629" cy="3677123"/>
          </a:xfrm>
        </p:spPr>
        <p:txBody>
          <a:bodyPr anchor="ctr">
            <a:normAutofit/>
          </a:bodyPr>
          <a:lstStyle/>
          <a:p>
            <a:r>
              <a:rPr lang="en-US" sz="1500" dirty="0"/>
              <a:t>To use Spring Data JPA, add the starter JPA dependency, </a:t>
            </a:r>
            <a:r>
              <a:rPr lang="en-US" sz="1500" i="1" dirty="0"/>
              <a:t>spring-boot-starter-data-</a:t>
            </a:r>
            <a:r>
              <a:rPr lang="en-US" sz="1500" i="1" dirty="0" err="1"/>
              <a:t>jpa</a:t>
            </a:r>
            <a:r>
              <a:rPr lang="en-US" sz="1500" dirty="0"/>
              <a:t> to the pom.xml</a:t>
            </a:r>
          </a:p>
          <a:p>
            <a:r>
              <a:rPr lang="en-US" sz="1500" dirty="0"/>
              <a:t>We will use the </a:t>
            </a:r>
            <a:r>
              <a:rPr lang="en-US" sz="1500" i="1" dirty="0"/>
              <a:t>@Entity </a:t>
            </a:r>
            <a:r>
              <a:rPr lang="en-US" sz="1500" dirty="0"/>
              <a:t>annotation to map this class to the Player table.</a:t>
            </a:r>
          </a:p>
          <a:p>
            <a:r>
              <a:rPr lang="en-US" sz="1500" dirty="0"/>
              <a:t>In case we want to map this class to a table with a different name, we can use the </a:t>
            </a:r>
            <a:r>
              <a:rPr lang="en-US" sz="1500" i="1" dirty="0"/>
              <a:t>@Table</a:t>
            </a:r>
            <a:r>
              <a:rPr lang="en-US" sz="1500" dirty="0"/>
              <a:t> annotation and provide the name of the table to which the bean maps to.</a:t>
            </a:r>
          </a:p>
          <a:p>
            <a:r>
              <a:rPr lang="en-US" sz="1500" dirty="0"/>
              <a:t>The </a:t>
            </a:r>
            <a:r>
              <a:rPr lang="en-US" sz="1500" i="1" dirty="0"/>
              <a:t>@Id </a:t>
            </a:r>
            <a:r>
              <a:rPr lang="en-US" sz="1500" dirty="0"/>
              <a:t>annotation is used to indicate the primary key</a:t>
            </a:r>
          </a:p>
          <a:p>
            <a:r>
              <a:rPr lang="en-US" sz="1500" dirty="0"/>
              <a:t>The </a:t>
            </a:r>
            <a:r>
              <a:rPr lang="en-US" sz="1500" i="1" dirty="0"/>
              <a:t>@GeneratedValue</a:t>
            </a:r>
            <a:r>
              <a:rPr lang="en-US" sz="1500" dirty="0"/>
              <a:t> annotation will automatically generate Id values.</a:t>
            </a:r>
          </a:p>
          <a:p>
            <a:r>
              <a:rPr lang="en-US" sz="1500" dirty="0"/>
              <a:t> </a:t>
            </a:r>
            <a:r>
              <a:rPr lang="en-US" sz="1500" i="1" dirty="0"/>
              <a:t>@Column </a:t>
            </a:r>
            <a:r>
              <a:rPr lang="en-US" sz="1500" dirty="0"/>
              <a:t>annotation mentions the name of the column that matches an attribute of the class</a:t>
            </a:r>
            <a:endParaRPr lang="en-IN" sz="1500" dirty="0"/>
          </a:p>
        </p:txBody>
      </p:sp>
      <p:sp>
        <p:nvSpPr>
          <p:cNvPr id="115" name="Rectangle 10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computer program&#10;&#10;Description automatically generated">
            <a:extLst>
              <a:ext uri="{FF2B5EF4-FFF2-40B4-BE49-F238E27FC236}">
                <a16:creationId xmlns:a16="http://schemas.microsoft.com/office/drawing/2014/main" id="{236F2DEF-4CCF-22B1-6CEC-1408F25339C0}"/>
              </a:ext>
            </a:extLst>
          </p:cNvPr>
          <p:cNvPicPr>
            <a:picLocks noChangeAspect="1"/>
          </p:cNvPicPr>
          <p:nvPr/>
        </p:nvPicPr>
        <p:blipFill rotWithShape="1">
          <a:blip r:embed="rId2"/>
          <a:srcRect r="-1" b="14119"/>
          <a:stretch/>
        </p:blipFill>
        <p:spPr>
          <a:xfrm>
            <a:off x="6930493" y="1412159"/>
            <a:ext cx="4223252" cy="4093965"/>
          </a:xfrm>
          <a:prstGeom prst="rect">
            <a:avLst/>
          </a:prstGeom>
        </p:spPr>
      </p:pic>
      <p:cxnSp>
        <p:nvCxnSpPr>
          <p:cNvPr id="116" name="Straight Connector 10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374345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7" name="Rectangle 136">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9" name="Rectangle 138">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730BD1D-A5B9-BF3F-9A14-492BD351579C}"/>
              </a:ext>
            </a:extLst>
          </p:cNvPr>
          <p:cNvSpPr txBox="1"/>
          <p:nvPr/>
        </p:nvSpPr>
        <p:spPr>
          <a:xfrm>
            <a:off x="504967" y="675564"/>
            <a:ext cx="3609833" cy="520408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chemeClr val="tx1"/>
                </a:solidFill>
                <a:latin typeface="+mj-lt"/>
                <a:ea typeface="+mj-ea"/>
                <a:cs typeface="+mj-cs"/>
              </a:rPr>
              <a:t>Spring Data JPA</a:t>
            </a:r>
          </a:p>
        </p:txBody>
      </p:sp>
      <p:cxnSp>
        <p:nvCxnSpPr>
          <p:cNvPr id="143" name="Straight Connector 142">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31" name="Content Placeholder 2">
            <a:extLst>
              <a:ext uri="{FF2B5EF4-FFF2-40B4-BE49-F238E27FC236}">
                <a16:creationId xmlns:a16="http://schemas.microsoft.com/office/drawing/2014/main" id="{B6209350-6C42-ED66-2071-3DA7D48E13D2}"/>
              </a:ext>
            </a:extLst>
          </p:cNvPr>
          <p:cNvGraphicFramePr>
            <a:graphicFrameLocks noGrp="1"/>
          </p:cNvGraphicFramePr>
          <p:nvPr>
            <p:ph idx="1"/>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6803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dirty="0"/>
              <a:t>What is JPA?</a:t>
            </a:r>
          </a:p>
        </p:txBody>
      </p:sp>
      <p:grpSp>
        <p:nvGrpSpPr>
          <p:cNvPr id="74" name="Group 7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2321A80-A7AE-01E1-6164-BFF5830C4263}"/>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dirty="0"/>
              <a:t>Java Persistence API (JPA) is designed to ease writing and maintaining </a:t>
            </a:r>
            <a:r>
              <a:rPr lang="en-US" sz="1900" dirty="0" err="1"/>
              <a:t>sql</a:t>
            </a:r>
            <a:r>
              <a:rPr lang="en-US" sz="1900" dirty="0"/>
              <a:t> queries. </a:t>
            </a:r>
          </a:p>
          <a:p>
            <a:pPr indent="-228600">
              <a:lnSpc>
                <a:spcPct val="90000"/>
              </a:lnSpc>
              <a:spcAft>
                <a:spcPts val="600"/>
              </a:spcAft>
              <a:buFont typeface="Arial" panose="020B0604020202020204" pitchFamily="34" charset="0"/>
              <a:buChar char="•"/>
            </a:pPr>
            <a:r>
              <a:rPr lang="en-US" sz="1900" dirty="0"/>
              <a:t>Using JPA, we can map a Java class or bean to a table. The members of the class map columns in the table. When this mapping is defined, JPA can write queries on its own. It takes the responsibility of creating and executing queries for CRUD operations.</a:t>
            </a:r>
          </a:p>
          <a:p>
            <a:pPr indent="-228600">
              <a:lnSpc>
                <a:spcPct val="90000"/>
              </a:lnSpc>
              <a:spcAft>
                <a:spcPts val="600"/>
              </a:spcAft>
              <a:buFont typeface="Arial" panose="020B0604020202020204" pitchFamily="34" charset="0"/>
              <a:buChar char="•"/>
            </a:pPr>
            <a:r>
              <a:rPr lang="en-US" sz="1900" dirty="0"/>
              <a:t>There are numerous implementations of the JPA interface like Hibernate, </a:t>
            </a:r>
            <a:r>
              <a:rPr lang="en-US" sz="1900" dirty="0" err="1"/>
              <a:t>EclipseLink</a:t>
            </a:r>
            <a:r>
              <a:rPr lang="en-US" sz="1900" dirty="0"/>
              <a:t>, Apache </a:t>
            </a:r>
            <a:r>
              <a:rPr lang="en-US" sz="1900" dirty="0" err="1"/>
              <a:t>OpenJPA</a:t>
            </a:r>
            <a:r>
              <a:rPr lang="en-US" sz="1900" dirty="0"/>
              <a:t>, etc. Hibernate is by far the most popular implementation of JPA. It is a lightweight framework and can easily be integrated with Spring.</a:t>
            </a:r>
          </a:p>
          <a:p>
            <a:pPr indent="-228600">
              <a:lnSpc>
                <a:spcPct val="90000"/>
              </a:lnSpc>
              <a:spcAft>
                <a:spcPts val="600"/>
              </a:spcAft>
              <a:buFont typeface="Arial" panose="020B0604020202020204" pitchFamily="34" charset="0"/>
              <a:buChar char="•"/>
            </a:pPr>
            <a:endParaRPr lang="en-US" sz="1900" dirty="0"/>
          </a:p>
        </p:txBody>
      </p:sp>
      <p:sp>
        <p:nvSpPr>
          <p:cNvPr id="80" name="Rectangle 7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78933F8-6A7F-4464-7576-B6F9DA1F7F45}"/>
              </a:ext>
            </a:extLst>
          </p:cNvPr>
          <p:cNvPicPr>
            <a:picLocks noChangeAspect="1"/>
          </p:cNvPicPr>
          <p:nvPr/>
        </p:nvPicPr>
        <p:blipFill>
          <a:blip r:embed="rId2"/>
          <a:stretch>
            <a:fillRect/>
          </a:stretch>
        </p:blipFill>
        <p:spPr>
          <a:xfrm>
            <a:off x="7083423" y="1137680"/>
            <a:ext cx="4397433" cy="1407179"/>
          </a:xfrm>
          <a:prstGeom prst="rect">
            <a:avLst/>
          </a:prstGeom>
        </p:spPr>
      </p:pic>
      <p:sp>
        <p:nvSpPr>
          <p:cNvPr id="84" name="Rectangle 8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D5868B8-BB0F-E522-A6E1-DB5EB1286B54}"/>
              </a:ext>
            </a:extLst>
          </p:cNvPr>
          <p:cNvPicPr>
            <a:picLocks noChangeAspect="1"/>
          </p:cNvPicPr>
          <p:nvPr/>
        </p:nvPicPr>
        <p:blipFill>
          <a:blip r:embed="rId3"/>
          <a:stretch>
            <a:fillRect/>
          </a:stretch>
        </p:blipFill>
        <p:spPr>
          <a:xfrm>
            <a:off x="7083422" y="3636870"/>
            <a:ext cx="4397433" cy="2119195"/>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5685810" y="6492240"/>
            <a:ext cx="3050866"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Spring Data Java Persistent API</a:t>
            </a:r>
          </a:p>
        </p:txBody>
      </p:sp>
      <p:sp>
        <p:nvSpPr>
          <p:cNvPr id="18" name="TextBox 17">
            <a:extLst>
              <a:ext uri="{FF2B5EF4-FFF2-40B4-BE49-F238E27FC236}">
                <a16:creationId xmlns:a16="http://schemas.microsoft.com/office/drawing/2014/main" id="{D7A9DF92-AADB-0740-FC90-C5A87320BB18}"/>
              </a:ext>
            </a:extLst>
          </p:cNvPr>
          <p:cNvSpPr txBox="1"/>
          <p:nvPr/>
        </p:nvSpPr>
        <p:spPr>
          <a:xfrm>
            <a:off x="7422347" y="2692122"/>
            <a:ext cx="3823581" cy="369332"/>
          </a:xfrm>
          <a:prstGeom prst="rect">
            <a:avLst/>
          </a:prstGeom>
          <a:noFill/>
        </p:spPr>
        <p:txBody>
          <a:bodyPr wrap="square">
            <a:spAutoFit/>
          </a:bodyPr>
          <a:lstStyle>
            <a:defPPr>
              <a:defRPr lang="en-US"/>
            </a:defPPr>
            <a:lvl1pPr algn="ctr">
              <a:defRPr sz="1200">
                <a:latin typeface="+mj-lt"/>
              </a:defRPr>
            </a:lvl1pPr>
          </a:lstStyle>
          <a:p>
            <a:r>
              <a:rPr lang="en-US" dirty="0"/>
              <a:t>ORM maps Java objects to table rows</a:t>
            </a:r>
          </a:p>
        </p:txBody>
      </p:sp>
      <p:sp>
        <p:nvSpPr>
          <p:cNvPr id="20" name="TextBox 19">
            <a:extLst>
              <a:ext uri="{FF2B5EF4-FFF2-40B4-BE49-F238E27FC236}">
                <a16:creationId xmlns:a16="http://schemas.microsoft.com/office/drawing/2014/main" id="{9F31DA19-85BF-32F5-031C-5FC2F37E0AA7}"/>
              </a:ext>
            </a:extLst>
          </p:cNvPr>
          <p:cNvSpPr txBox="1"/>
          <p:nvPr/>
        </p:nvSpPr>
        <p:spPr>
          <a:xfrm>
            <a:off x="7083422" y="5814094"/>
            <a:ext cx="4397433" cy="276999"/>
          </a:xfrm>
          <a:prstGeom prst="rect">
            <a:avLst/>
          </a:prstGeom>
          <a:noFill/>
        </p:spPr>
        <p:txBody>
          <a:bodyPr wrap="square">
            <a:spAutoFit/>
          </a:bodyPr>
          <a:lstStyle/>
          <a:p>
            <a:pPr algn="ctr"/>
            <a:r>
              <a:rPr lang="en-US" sz="1200" dirty="0">
                <a:latin typeface="+mj-lt"/>
              </a:rPr>
              <a:t>Class members are mapped to columns in a database table</a:t>
            </a:r>
          </a:p>
        </p:txBody>
      </p:sp>
    </p:spTree>
    <p:extLst>
      <p:ext uri="{BB962C8B-B14F-4D97-AF65-F5344CB8AC3E}">
        <p14:creationId xmlns:p14="http://schemas.microsoft.com/office/powerpoint/2010/main" val="2023496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2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45064" y="525982"/>
            <a:ext cx="4282983" cy="1200361"/>
          </a:xfrm>
        </p:spPr>
        <p:txBody>
          <a:bodyPr anchor="b">
            <a:normAutofit/>
          </a:bodyPr>
          <a:lstStyle/>
          <a:p>
            <a:r>
              <a:rPr lang="en-US" sz="3600"/>
              <a:t>Creating a Repository</a:t>
            </a:r>
            <a:endParaRPr lang="en-US" sz="3600" dirty="0"/>
          </a:p>
        </p:txBody>
      </p:sp>
      <p:sp>
        <p:nvSpPr>
          <p:cNvPr id="137" name="Rectangle 12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645066" y="2031101"/>
            <a:ext cx="4282984" cy="3511943"/>
          </a:xfrm>
        </p:spPr>
        <p:txBody>
          <a:bodyPr anchor="ctr">
            <a:normAutofit/>
          </a:bodyPr>
          <a:lstStyle/>
          <a:p>
            <a:r>
              <a:rPr lang="en-US" sz="1700" dirty="0"/>
              <a:t>A repository class manages, stores, and retrieves entity data. It is created by marking it with the </a:t>
            </a:r>
            <a:r>
              <a:rPr lang="en-US" sz="1700" i="1" dirty="0"/>
              <a:t>@Repository </a:t>
            </a:r>
            <a:r>
              <a:rPr lang="en-US" sz="1700" dirty="0"/>
              <a:t>annotation.</a:t>
            </a:r>
          </a:p>
          <a:p>
            <a:r>
              <a:rPr lang="en-US" sz="1700" dirty="0"/>
              <a:t>Spring provides boilerplate code for transaction management, which can be integrated with JPA. This is done by using the </a:t>
            </a:r>
            <a:r>
              <a:rPr lang="en-US" sz="1700" i="1" dirty="0"/>
              <a:t>@Transactional </a:t>
            </a:r>
            <a:r>
              <a:rPr lang="en-US" sz="1700" dirty="0"/>
              <a:t>annotation on a method or class.</a:t>
            </a:r>
          </a:p>
          <a:p>
            <a:r>
              <a:rPr lang="en-US" sz="1700" dirty="0"/>
              <a:t>All operations on the entity, go through the </a:t>
            </a:r>
            <a:r>
              <a:rPr lang="en-US" sz="1700" dirty="0" err="1"/>
              <a:t>EntityManager</a:t>
            </a:r>
            <a:r>
              <a:rPr lang="en-US" sz="1700" dirty="0"/>
              <a:t> and are stored inside the </a:t>
            </a:r>
            <a:r>
              <a:rPr lang="en-US" sz="1700" dirty="0" err="1"/>
              <a:t>PersistenceContext</a:t>
            </a:r>
            <a:r>
              <a:rPr lang="en-US" sz="1700" dirty="0"/>
              <a:t>. </a:t>
            </a:r>
            <a:r>
              <a:rPr lang="en-US" sz="1700" dirty="0" err="1"/>
              <a:t>EntityManager</a:t>
            </a:r>
            <a:r>
              <a:rPr lang="en-US" sz="1700" dirty="0"/>
              <a:t> is the interface to the Persistence Context.</a:t>
            </a:r>
            <a:endParaRPr lang="en-IN" sz="1700" dirty="0"/>
          </a:p>
        </p:txBody>
      </p:sp>
      <p:sp>
        <p:nvSpPr>
          <p:cNvPr id="138" name="Rectangle 12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CA17BA-45EF-8B22-EC97-AF5D9A7169CA}"/>
              </a:ext>
            </a:extLst>
          </p:cNvPr>
          <p:cNvPicPr>
            <a:picLocks noChangeAspect="1"/>
          </p:cNvPicPr>
          <p:nvPr/>
        </p:nvPicPr>
        <p:blipFill>
          <a:blip r:embed="rId2"/>
          <a:stretch>
            <a:fillRect/>
          </a:stretch>
        </p:blipFill>
        <p:spPr>
          <a:xfrm>
            <a:off x="5987738" y="1246583"/>
            <a:ext cx="5628018" cy="4131963"/>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3845702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502920"/>
            <a:ext cx="3419856" cy="1463040"/>
          </a:xfrm>
        </p:spPr>
        <p:txBody>
          <a:bodyPr anchor="ctr">
            <a:normAutofit/>
          </a:bodyPr>
          <a:lstStyle/>
          <a:p>
            <a:r>
              <a:rPr lang="en-US" sz="4800" dirty="0"/>
              <a:t>Spring Data JPA</a:t>
            </a: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4654295" y="502919"/>
            <a:ext cx="6894576" cy="2789555"/>
          </a:xfrm>
        </p:spPr>
        <p:txBody>
          <a:bodyPr anchor="ctr">
            <a:noAutofit/>
          </a:bodyPr>
          <a:lstStyle/>
          <a:p>
            <a:r>
              <a:rPr lang="en-US" sz="1400" dirty="0"/>
              <a:t>Spring Data identified this duplication of code when writing repositories and created some predefined repositories. The developer provides the entity type and its primary key and Spring Data comes up with the CRUD methods for the entity. Spring Data JPA adds a layer of abstraction over the JPA provider.</a:t>
            </a:r>
          </a:p>
          <a:p>
            <a:r>
              <a:rPr lang="en-US" sz="1400" dirty="0"/>
              <a:t>The </a:t>
            </a:r>
            <a:r>
              <a:rPr lang="en-US" sz="1400" dirty="0" err="1"/>
              <a:t>JpaRepository</a:t>
            </a:r>
            <a:r>
              <a:rPr lang="en-US" sz="1400" dirty="0"/>
              <a:t> interface extends the Repository interface. It contains the API provided by </a:t>
            </a:r>
            <a:r>
              <a:rPr lang="en-US" sz="1400" dirty="0" err="1"/>
              <a:t>CrudRespository</a:t>
            </a:r>
            <a:r>
              <a:rPr lang="en-US" sz="1400" dirty="0"/>
              <a:t> as well as the </a:t>
            </a:r>
            <a:r>
              <a:rPr lang="en-US" sz="1400" dirty="0" err="1"/>
              <a:t>PagingAndSortingRepository</a:t>
            </a:r>
            <a:r>
              <a:rPr lang="en-US" sz="1400" dirty="0"/>
              <a:t> for CRUD operations along with pagination and sorting of records.</a:t>
            </a:r>
          </a:p>
          <a:p>
            <a:r>
              <a:rPr lang="en-US" sz="1400" dirty="0"/>
              <a:t>We will create an interface that extends the </a:t>
            </a:r>
            <a:r>
              <a:rPr lang="en-US" sz="1400" dirty="0" err="1"/>
              <a:t>JpaRepository.We</a:t>
            </a:r>
            <a:r>
              <a:rPr lang="en-US" sz="1400" dirty="0"/>
              <a:t> need to specify the entity that will be managed by this repository, as well as the primary key of the </a:t>
            </a:r>
            <a:r>
              <a:rPr lang="en-US" sz="1400" dirty="0" err="1"/>
              <a:t>entity.Simply</a:t>
            </a:r>
            <a:r>
              <a:rPr lang="en-US" sz="1400" dirty="0"/>
              <a:t> by extending the </a:t>
            </a:r>
            <a:r>
              <a:rPr lang="en-US" sz="1400" dirty="0" err="1"/>
              <a:t>JpaRepository</a:t>
            </a:r>
            <a:r>
              <a:rPr lang="en-US" sz="1400" dirty="0"/>
              <a:t>, we get all basic CRUD operations without having to write any implementation.</a:t>
            </a:r>
          </a:p>
        </p:txBody>
      </p:sp>
      <p:pic>
        <p:nvPicPr>
          <p:cNvPr id="5" name="Picture 4" descr="A screen shot of a computer program&#10;&#10;Description automatically generated">
            <a:extLst>
              <a:ext uri="{FF2B5EF4-FFF2-40B4-BE49-F238E27FC236}">
                <a16:creationId xmlns:a16="http://schemas.microsoft.com/office/drawing/2014/main" id="{4EAD6A66-9DA5-2EE7-4666-40A2839413B9}"/>
              </a:ext>
            </a:extLst>
          </p:cNvPr>
          <p:cNvPicPr>
            <a:picLocks noChangeAspect="1"/>
          </p:cNvPicPr>
          <p:nvPr/>
        </p:nvPicPr>
        <p:blipFill rotWithShape="1">
          <a:blip r:embed="rId2"/>
          <a:srcRect l="-73" t="1" r="-230" b="1"/>
          <a:stretch/>
        </p:blipFill>
        <p:spPr>
          <a:xfrm>
            <a:off x="904874" y="3429000"/>
            <a:ext cx="10375773" cy="2093355"/>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461673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30936" y="502920"/>
            <a:ext cx="3419856" cy="1463040"/>
          </a:xfrm>
        </p:spPr>
        <p:txBody>
          <a:bodyPr anchor="ctr">
            <a:normAutofit/>
          </a:bodyPr>
          <a:lstStyle/>
          <a:p>
            <a:r>
              <a:rPr lang="en-US" sz="4800"/>
              <a:t>Spring Data JPA</a:t>
            </a: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4654295" y="502919"/>
            <a:ext cx="6894576" cy="3633761"/>
          </a:xfrm>
        </p:spPr>
        <p:txBody>
          <a:bodyPr anchor="ctr">
            <a:noAutofit/>
          </a:bodyPr>
          <a:lstStyle/>
          <a:p>
            <a:r>
              <a:rPr lang="en-US" sz="1400" dirty="0"/>
              <a:t>To insert and update an object, Spring Data has a save method that works in the same manner as the merge method of the </a:t>
            </a:r>
            <a:r>
              <a:rPr lang="en-US" sz="1400" dirty="0" err="1"/>
              <a:t>EntityManager</a:t>
            </a:r>
            <a:r>
              <a:rPr lang="en-US" sz="1400" dirty="0"/>
              <a:t>.</a:t>
            </a:r>
          </a:p>
          <a:p>
            <a:r>
              <a:rPr lang="en-US" sz="1400" dirty="0"/>
              <a:t>Spring Data has a method called </a:t>
            </a:r>
            <a:r>
              <a:rPr lang="en-US" sz="1400" dirty="0" err="1"/>
              <a:t>findById</a:t>
            </a:r>
            <a:r>
              <a:rPr lang="en-US" sz="1400" dirty="0"/>
              <a:t>, which takes in the primary key and returns an object.</a:t>
            </a:r>
          </a:p>
          <a:p>
            <a:r>
              <a:rPr lang="en-US" sz="1400" dirty="0" err="1"/>
              <a:t>findAll</a:t>
            </a:r>
            <a:r>
              <a:rPr lang="en-US" sz="1400" dirty="0"/>
              <a:t> method will returns all entity objects.</a:t>
            </a:r>
          </a:p>
          <a:p>
            <a:r>
              <a:rPr lang="en-US" sz="1400" dirty="0"/>
              <a:t>For deletion, Spring Data has a </a:t>
            </a:r>
            <a:r>
              <a:rPr lang="en-US" sz="1400" dirty="0" err="1"/>
              <a:t>deleteById</a:t>
            </a:r>
            <a:r>
              <a:rPr lang="en-US" sz="1400" dirty="0"/>
              <a:t> method that takes the primary key of the record to be deleted.</a:t>
            </a:r>
          </a:p>
          <a:p>
            <a:r>
              <a:rPr lang="en-US" sz="1400" dirty="0"/>
              <a:t>Spring Data can parse a method name and create a query from it. A method </a:t>
            </a:r>
            <a:r>
              <a:rPr lang="en-US" sz="1400" dirty="0" err="1"/>
              <a:t>findByNationality</a:t>
            </a:r>
            <a:r>
              <a:rPr lang="en-US" sz="1400" dirty="0"/>
              <a:t> even without any implementation, is converted to the following JPQL query using the JPA Criteria API:</a:t>
            </a:r>
          </a:p>
          <a:p>
            <a:pPr marL="457200" lvl="1" indent="0">
              <a:buNone/>
            </a:pPr>
            <a:r>
              <a:rPr lang="en-US" sz="1400" i="1" dirty="0"/>
              <a:t>select p from Player p where </a:t>
            </a:r>
            <a:r>
              <a:rPr lang="en-US" sz="1400" i="1" dirty="0" err="1"/>
              <a:t>p.nationality</a:t>
            </a:r>
            <a:r>
              <a:rPr lang="en-US" sz="1400" i="1" dirty="0"/>
              <a:t> = ?1</a:t>
            </a:r>
          </a:p>
          <a:p>
            <a:r>
              <a:rPr lang="en-US" sz="1400" dirty="0"/>
              <a:t>We can use keywords such as </a:t>
            </a:r>
            <a:r>
              <a:rPr lang="en-US" sz="1400" i="1" dirty="0"/>
              <a:t>And, Or, </a:t>
            </a:r>
            <a:r>
              <a:rPr lang="en-US" sz="1400" i="1" dirty="0" err="1"/>
              <a:t>GreaterThan</a:t>
            </a:r>
            <a:r>
              <a:rPr lang="en-US" sz="1400" i="1" dirty="0"/>
              <a:t>, </a:t>
            </a:r>
            <a:r>
              <a:rPr lang="en-US" sz="1400" i="1" dirty="0" err="1"/>
              <a:t>LessThan</a:t>
            </a:r>
            <a:r>
              <a:rPr lang="en-US" sz="1400" i="1" dirty="0"/>
              <a:t>, Like, </a:t>
            </a:r>
            <a:r>
              <a:rPr lang="en-US" sz="1400" i="1" dirty="0" err="1"/>
              <a:t>IsNull</a:t>
            </a:r>
            <a:r>
              <a:rPr lang="en-US" sz="1400" i="1" dirty="0"/>
              <a:t>, Not </a:t>
            </a:r>
            <a:r>
              <a:rPr lang="en-US" sz="1400" dirty="0"/>
              <a:t>etc., in the method name and </a:t>
            </a:r>
            <a:r>
              <a:rPr lang="en-US" sz="1400" dirty="0" err="1"/>
              <a:t>OrderBy</a:t>
            </a:r>
            <a:r>
              <a:rPr lang="en-US" sz="1400" dirty="0"/>
              <a:t> clause can be used to sort the results.</a:t>
            </a:r>
            <a:endParaRPr lang="en-IN" sz="1400" dirty="0"/>
          </a:p>
        </p:txBody>
      </p:sp>
      <p:pic>
        <p:nvPicPr>
          <p:cNvPr id="7" name="Picture 6">
            <a:extLst>
              <a:ext uri="{FF2B5EF4-FFF2-40B4-BE49-F238E27FC236}">
                <a16:creationId xmlns:a16="http://schemas.microsoft.com/office/drawing/2014/main" id="{4CD83639-2156-B534-3651-67E23F223373}"/>
              </a:ext>
            </a:extLst>
          </p:cNvPr>
          <p:cNvPicPr>
            <a:picLocks noChangeAspect="1"/>
          </p:cNvPicPr>
          <p:nvPr/>
        </p:nvPicPr>
        <p:blipFill>
          <a:blip r:embed="rId2"/>
          <a:stretch>
            <a:fillRect/>
          </a:stretch>
        </p:blipFill>
        <p:spPr>
          <a:xfrm>
            <a:off x="630935" y="4273205"/>
            <a:ext cx="10917936" cy="1746868"/>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a:t>Spring Data Java Persistent API</a:t>
            </a:r>
          </a:p>
        </p:txBody>
      </p:sp>
    </p:spTree>
    <p:extLst>
      <p:ext uri="{BB962C8B-B14F-4D97-AF65-F5344CB8AC3E}">
        <p14:creationId xmlns:p14="http://schemas.microsoft.com/office/powerpoint/2010/main" val="3809134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6" name="Content Placeholder 2">
            <a:extLst>
              <a:ext uri="{FF2B5EF4-FFF2-40B4-BE49-F238E27FC236}">
                <a16:creationId xmlns:a16="http://schemas.microsoft.com/office/drawing/2014/main" id="{EA336D91-C16E-5C05-3F1C-16507ED4D142}"/>
              </a:ext>
            </a:extLst>
          </p:cNvPr>
          <p:cNvSpPr txBox="1">
            <a:spLocks/>
          </p:cNvSpPr>
          <p:nvPr/>
        </p:nvSpPr>
        <p:spPr>
          <a:xfrm>
            <a:off x="5165765" y="628914"/>
            <a:ext cx="6906491" cy="558561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400" dirty="0">
                <a:cs typeface="Calibri"/>
              </a:rPr>
              <a:t>Thank You!</a:t>
            </a:r>
          </a:p>
        </p:txBody>
      </p:sp>
    </p:spTree>
    <p:extLst>
      <p:ext uri="{BB962C8B-B14F-4D97-AF65-F5344CB8AC3E}">
        <p14:creationId xmlns:p14="http://schemas.microsoft.com/office/powerpoint/2010/main" val="256553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64FDF-720F-D5C1-7769-F10781D9553B}"/>
              </a:ext>
            </a:extLst>
          </p:cNvPr>
          <p:cNvSpPr>
            <a:spLocks noGrp="1"/>
          </p:cNvSpPr>
          <p:nvPr>
            <p:ph type="title"/>
          </p:nvPr>
        </p:nvSpPr>
        <p:spPr>
          <a:xfrm>
            <a:off x="630936" y="640080"/>
            <a:ext cx="4818888" cy="1481328"/>
          </a:xfrm>
        </p:spPr>
        <p:txBody>
          <a:bodyPr anchor="b">
            <a:normAutofit/>
          </a:bodyPr>
          <a:lstStyle/>
          <a:p>
            <a:r>
              <a:rPr lang="en-US" sz="3800">
                <a:cs typeface="Calibri Light"/>
              </a:rPr>
              <a:t>Topic 1 : Java Essentials : Class &amp; Inheritance</a:t>
            </a:r>
            <a:endParaRPr lang="en-US" sz="3800"/>
          </a:p>
        </p:txBody>
      </p:sp>
      <p:sp>
        <p:nvSpPr>
          <p:cNvPr id="2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EAF4041-BD2E-ED21-AB9B-C2E0E7D430B2}"/>
              </a:ext>
            </a:extLst>
          </p:cNvPr>
          <p:cNvPicPr>
            <a:picLocks noChangeAspect="1"/>
          </p:cNvPicPr>
          <p:nvPr/>
        </p:nvPicPr>
        <p:blipFill>
          <a:blip r:embed="rId2"/>
          <a:stretch>
            <a:fillRect/>
          </a:stretch>
        </p:blipFill>
        <p:spPr>
          <a:xfrm>
            <a:off x="6099048" y="1613893"/>
            <a:ext cx="5458968" cy="3630214"/>
          </a:xfrm>
          <a:prstGeom prst="rect">
            <a:avLst/>
          </a:prstGeom>
        </p:spPr>
      </p:pic>
      <p:graphicFrame>
        <p:nvGraphicFramePr>
          <p:cNvPr id="4" name="Content Placeholder 3">
            <a:extLst>
              <a:ext uri="{FF2B5EF4-FFF2-40B4-BE49-F238E27FC236}">
                <a16:creationId xmlns:a16="http://schemas.microsoft.com/office/drawing/2014/main" id="{641D664C-6E1B-FFF7-E867-57E139324D64}"/>
              </a:ext>
            </a:extLst>
          </p:cNvPr>
          <p:cNvGraphicFramePr>
            <a:graphicFrameLocks noGrp="1"/>
          </p:cNvGraphicFramePr>
          <p:nvPr>
            <p:ph idx="1"/>
            <p:extLst>
              <p:ext uri="{D42A27DB-BD31-4B8C-83A1-F6EECF244321}">
                <p14:modId xmlns:p14="http://schemas.microsoft.com/office/powerpoint/2010/main" val="2987779440"/>
              </p:ext>
            </p:extLst>
          </p:nvPr>
        </p:nvGraphicFramePr>
        <p:xfrm>
          <a:off x="630936" y="2660904"/>
          <a:ext cx="4818888" cy="3547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102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643467"/>
            <a:ext cx="2951205" cy="5571066"/>
          </a:xfrm>
        </p:spPr>
        <p:txBody>
          <a:bodyPr>
            <a:normAutofit/>
          </a:bodyPr>
          <a:lstStyle/>
          <a:p>
            <a:r>
              <a:rPr lang="en-US" dirty="0">
                <a:solidFill>
                  <a:srgbClr val="FFFFFF"/>
                </a:solidFill>
                <a:cs typeface="Calibri" panose="020F0502020204030204" pitchFamily="34" charset="0"/>
              </a:rPr>
              <a:t>Agenda Week 4</a:t>
            </a:r>
            <a:endParaRPr lang="en-IN" dirty="0">
              <a:solidFill>
                <a:srgbClr val="FFFFFF"/>
              </a:solidFill>
            </a:endParaRPr>
          </a:p>
        </p:txBody>
      </p:sp>
      <p:graphicFrame>
        <p:nvGraphicFramePr>
          <p:cNvPr id="5" name="Content Placeholder 2">
            <a:extLst>
              <a:ext uri="{FF2B5EF4-FFF2-40B4-BE49-F238E27FC236}">
                <a16:creationId xmlns:a16="http://schemas.microsoft.com/office/drawing/2014/main" id="{ED9CBD07-0128-5F62-E247-1A86D0996258}"/>
              </a:ext>
            </a:extLst>
          </p:cNvPr>
          <p:cNvGraphicFramePr>
            <a:graphicFrameLocks noGrp="1"/>
          </p:cNvGraphicFramePr>
          <p:nvPr>
            <p:ph idx="1"/>
            <p:extLst>
              <p:ext uri="{D42A27DB-BD31-4B8C-83A1-F6EECF244321}">
                <p14:modId xmlns:p14="http://schemas.microsoft.com/office/powerpoint/2010/main" val="3641993367"/>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7183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CRUD Operations</a:t>
            </a:r>
          </a:p>
        </p:txBody>
      </p:sp>
      <p:sp>
        <p:nvSpPr>
          <p:cNvPr id="13" name="TextBox 12">
            <a:extLst>
              <a:ext uri="{FF2B5EF4-FFF2-40B4-BE49-F238E27FC236}">
                <a16:creationId xmlns:a16="http://schemas.microsoft.com/office/drawing/2014/main" id="{C6B30031-0384-F8DD-EA31-8DBA1B8A27A9}"/>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t>Spring data support makes interacting with databases easy. Since we are using Spring Boot, the connection part is automatically taken care of and the data source is automatically configured. Likewise, the connection is automatically closed. Spring provides JdbcTemplate, which makes it easy to write and execute a query. It also provides the BeanPropertyRowMapper which maps rows of a table to a bean.</a:t>
            </a:r>
          </a:p>
        </p:txBody>
      </p:sp>
      <p:pic>
        <p:nvPicPr>
          <p:cNvPr id="7" name="Picture 6" descr="A computer screen shot of text&#10;&#10;Description automatically generated">
            <a:extLst>
              <a:ext uri="{FF2B5EF4-FFF2-40B4-BE49-F238E27FC236}">
                <a16:creationId xmlns:a16="http://schemas.microsoft.com/office/drawing/2014/main" id="{BA185B06-8A44-D444-5EC4-95688120BEC7}"/>
              </a:ext>
            </a:extLst>
          </p:cNvPr>
          <p:cNvPicPr>
            <a:picLocks noChangeAspect="1"/>
          </p:cNvPicPr>
          <p:nvPr/>
        </p:nvPicPr>
        <p:blipFill>
          <a:blip r:embed="rId2"/>
          <a:stretch>
            <a:fillRect/>
          </a:stretch>
        </p:blipFill>
        <p:spPr>
          <a:xfrm>
            <a:off x="557783" y="2758357"/>
            <a:ext cx="5481509" cy="3425943"/>
          </a:xfrm>
          <a:prstGeom prst="rect">
            <a:avLst/>
          </a:prstGeom>
        </p:spPr>
      </p:pic>
      <p:pic>
        <p:nvPicPr>
          <p:cNvPr id="10" name="Picture 9" descr="A diagram of a diagram&#10;&#10;Description automatically generated">
            <a:extLst>
              <a:ext uri="{FF2B5EF4-FFF2-40B4-BE49-F238E27FC236}">
                <a16:creationId xmlns:a16="http://schemas.microsoft.com/office/drawing/2014/main" id="{7FF918D7-6868-BCF6-B379-CDCD8E540729}"/>
              </a:ext>
            </a:extLst>
          </p:cNvPr>
          <p:cNvPicPr>
            <a:picLocks noChangeAspect="1"/>
          </p:cNvPicPr>
          <p:nvPr/>
        </p:nvPicPr>
        <p:blipFill>
          <a:blip r:embed="rId3"/>
          <a:stretch>
            <a:fillRect/>
          </a:stretch>
        </p:blipFill>
        <p:spPr>
          <a:xfrm>
            <a:off x="6198781" y="3339097"/>
            <a:ext cx="5523082" cy="2264463"/>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SPRING JDBC</a:t>
            </a:r>
          </a:p>
        </p:txBody>
      </p:sp>
    </p:spTree>
    <p:extLst>
      <p:ext uri="{BB962C8B-B14F-4D97-AF65-F5344CB8AC3E}">
        <p14:creationId xmlns:p14="http://schemas.microsoft.com/office/powerpoint/2010/main" val="4010701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905833"/>
            <a:ext cx="4215063" cy="2398713"/>
          </a:xfrm>
        </p:spPr>
        <p:txBody>
          <a:bodyPr>
            <a:normAutofit/>
          </a:bodyPr>
          <a:lstStyle/>
          <a:p>
            <a:r>
              <a:rPr lang="en-US" dirty="0"/>
              <a:t>DDL Queries</a:t>
            </a:r>
          </a:p>
        </p:txBody>
      </p:sp>
      <p:pic>
        <p:nvPicPr>
          <p:cNvPr id="5" name="Picture 4">
            <a:extLst>
              <a:ext uri="{FF2B5EF4-FFF2-40B4-BE49-F238E27FC236}">
                <a16:creationId xmlns:a16="http://schemas.microsoft.com/office/drawing/2014/main" id="{EB2C580F-AFDA-CD6E-2F1D-FC69F391E397}"/>
              </a:ext>
            </a:extLst>
          </p:cNvPr>
          <p:cNvPicPr>
            <a:picLocks noChangeAspect="1"/>
          </p:cNvPicPr>
          <p:nvPr/>
        </p:nvPicPr>
        <p:blipFill>
          <a:blip r:embed="rId2"/>
          <a:stretch>
            <a:fillRect/>
          </a:stretch>
        </p:blipFill>
        <p:spPr>
          <a:xfrm>
            <a:off x="1158955" y="1158545"/>
            <a:ext cx="9875259" cy="1259096"/>
          </a:xfrm>
          <a:prstGeom prst="rect">
            <a:avLst/>
          </a:prstGeom>
        </p:spPr>
      </p:pic>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630779" y="3884452"/>
            <a:ext cx="5723021" cy="2398713"/>
          </a:xfrm>
        </p:spPr>
        <p:txBody>
          <a:bodyPr anchor="ctr">
            <a:normAutofit/>
          </a:bodyPr>
          <a:lstStyle/>
          <a:p>
            <a:r>
              <a:rPr lang="en-US" sz="1600" dirty="0"/>
              <a:t>Data Manipulation Language (DML) queries are the one where we manipulate the data in the table. In a rare scenario, we might want to create a table which is a Data Definition Language (DDL). In that case, we can use the execute method of the </a:t>
            </a:r>
            <a:r>
              <a:rPr lang="en-US" sz="1600" dirty="0" err="1"/>
              <a:t>JdbcTemplate</a:t>
            </a:r>
            <a:endParaRPr lang="en-US" sz="1600" dirty="0"/>
          </a:p>
          <a:p>
            <a:r>
              <a:rPr lang="en-US" sz="1600" dirty="0"/>
              <a:t>we want to create a Tournament table to store details of a tennis tournament. We will create a method called </a:t>
            </a:r>
            <a:r>
              <a:rPr lang="en-US" sz="1600" dirty="0" err="1"/>
              <a:t>createTournamentTable</a:t>
            </a:r>
            <a:r>
              <a:rPr lang="en-US" sz="1600" dirty="0"/>
              <a:t> with a CREATE TABLE query.</a:t>
            </a:r>
          </a:p>
          <a:p>
            <a:pPr marL="0" indent="0">
              <a:buNone/>
            </a:pPr>
            <a:endParaRPr lang="en-IN" sz="1600" dirty="0"/>
          </a:p>
        </p:txBody>
      </p: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IN" sz="1000"/>
              <a:t>SPRING JDBC</a:t>
            </a:r>
          </a:p>
        </p:txBody>
      </p:sp>
    </p:spTree>
    <p:extLst>
      <p:ext uri="{BB962C8B-B14F-4D97-AF65-F5344CB8AC3E}">
        <p14:creationId xmlns:p14="http://schemas.microsoft.com/office/powerpoint/2010/main" val="2564952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589560" y="856180"/>
            <a:ext cx="4560584" cy="1128068"/>
          </a:xfrm>
        </p:spPr>
        <p:txBody>
          <a:bodyPr anchor="ctr">
            <a:normAutofit fontScale="90000"/>
          </a:bodyPr>
          <a:lstStyle/>
          <a:p>
            <a:r>
              <a:rPr lang="en-US" sz="4000" dirty="0"/>
              <a:t>CRUD Operations with </a:t>
            </a:r>
            <a:r>
              <a:rPr lang="en-US" sz="4000" dirty="0" err="1"/>
              <a:t>EntityManager</a:t>
            </a:r>
            <a:endParaRPr lang="en-US" sz="4000"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590719" y="2330505"/>
            <a:ext cx="4559425" cy="3979585"/>
          </a:xfrm>
        </p:spPr>
        <p:txBody>
          <a:bodyPr anchor="ctr">
            <a:normAutofit/>
          </a:bodyPr>
          <a:lstStyle/>
          <a:p>
            <a:r>
              <a:rPr lang="en-US" sz="1400" dirty="0"/>
              <a:t>The </a:t>
            </a:r>
            <a:r>
              <a:rPr lang="en-US" sz="1400" dirty="0" err="1"/>
              <a:t>EntityManager</a:t>
            </a:r>
            <a:r>
              <a:rPr lang="en-US" sz="1400" dirty="0"/>
              <a:t> offers a merge method for both INSERT and UPDATE operations. merge checks if the primary key value is being passed to it or not. If it finds the primary key, it updates the corresponding record. If the primary key is not passed, it generates a value and inserts a new record in the table. The merge method returns a Entity object.</a:t>
            </a:r>
          </a:p>
          <a:p>
            <a:r>
              <a:rPr lang="en-US" sz="1400" dirty="0" err="1"/>
              <a:t>EntityManager</a:t>
            </a:r>
            <a:r>
              <a:rPr lang="en-US" sz="1400" dirty="0"/>
              <a:t> offers a number of find </a:t>
            </a:r>
            <a:r>
              <a:rPr lang="en-US" sz="1400" dirty="0" err="1"/>
              <a:t>methods.For</a:t>
            </a:r>
            <a:r>
              <a:rPr lang="en-US" sz="1400" dirty="0"/>
              <a:t> example fine method can be used to return a player based on the primary key value. </a:t>
            </a:r>
          </a:p>
          <a:p>
            <a:r>
              <a:rPr lang="en-US" sz="1400" dirty="0"/>
              <a:t>merge and find methods creates the SQL query and maps values to it on its own. It also converts the row returned to a Player object.</a:t>
            </a:r>
          </a:p>
          <a:p>
            <a:r>
              <a:rPr lang="en-US" sz="1400" dirty="0"/>
              <a:t>To see the queries that Hibernate has generated, we can enable the show-</a:t>
            </a:r>
            <a:r>
              <a:rPr lang="en-US" sz="1400" dirty="0" err="1"/>
              <a:t>sql</a:t>
            </a:r>
            <a:r>
              <a:rPr lang="en-US" sz="1400" dirty="0"/>
              <a:t> property in the </a:t>
            </a:r>
            <a:r>
              <a:rPr lang="en-US" sz="1400" dirty="0" err="1"/>
              <a:t>application.properties</a:t>
            </a:r>
            <a:endParaRPr lang="en-IN" sz="1400" dirty="0"/>
          </a:p>
        </p:txBody>
      </p:sp>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5685810" y="6492240"/>
            <a:ext cx="3050866" cy="365125"/>
          </a:xfrm>
        </p:spPr>
        <p:txBody>
          <a:bodyPr>
            <a:normAutofit/>
          </a:bodyPr>
          <a:lstStyle/>
          <a:p>
            <a:pPr algn="l">
              <a:spcAft>
                <a:spcPts val="600"/>
              </a:spcAft>
            </a:pPr>
            <a:r>
              <a:rPr lang="en-IN"/>
              <a:t>Spring Data Java Persistent API</a:t>
            </a:r>
          </a:p>
        </p:txBody>
      </p:sp>
      <p:pic>
        <p:nvPicPr>
          <p:cNvPr id="9" name="Picture 8">
            <a:extLst>
              <a:ext uri="{FF2B5EF4-FFF2-40B4-BE49-F238E27FC236}">
                <a16:creationId xmlns:a16="http://schemas.microsoft.com/office/drawing/2014/main" id="{58FCD2FD-6BE7-C15B-692E-526ABA907856}"/>
              </a:ext>
            </a:extLst>
          </p:cNvPr>
          <p:cNvPicPr>
            <a:picLocks noChangeAspect="1"/>
          </p:cNvPicPr>
          <p:nvPr/>
        </p:nvPicPr>
        <p:blipFill>
          <a:blip r:embed="rId2"/>
          <a:stretch>
            <a:fillRect/>
          </a:stretch>
        </p:blipFill>
        <p:spPr>
          <a:xfrm>
            <a:off x="6095999" y="784939"/>
            <a:ext cx="4833346" cy="5287486"/>
          </a:xfrm>
          <a:prstGeom prst="rect">
            <a:avLst/>
          </a:prstGeom>
        </p:spPr>
      </p:pic>
    </p:spTree>
    <p:extLst>
      <p:ext uri="{BB962C8B-B14F-4D97-AF65-F5344CB8AC3E}">
        <p14:creationId xmlns:p14="http://schemas.microsoft.com/office/powerpoint/2010/main" val="1792527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438913" y="859536"/>
            <a:ext cx="4832802" cy="1243584"/>
          </a:xfrm>
        </p:spPr>
        <p:txBody>
          <a:bodyPr>
            <a:normAutofit/>
          </a:bodyPr>
          <a:lstStyle/>
          <a:p>
            <a:r>
              <a:rPr lang="en-US" sz="3400"/>
              <a:t>JPQL Named Query</a:t>
            </a: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438912" y="2512611"/>
            <a:ext cx="4832803" cy="3664351"/>
          </a:xfrm>
        </p:spPr>
        <p:txBody>
          <a:bodyPr>
            <a:normAutofit/>
          </a:bodyPr>
          <a:lstStyle/>
          <a:p>
            <a:r>
              <a:rPr lang="en-US" sz="1800"/>
              <a:t>To create a named query, we will use the @NamedQuery annotation on the Entity class. This annotation requires two parameters: the name of the query and the query itself.</a:t>
            </a:r>
          </a:p>
          <a:p>
            <a:r>
              <a:rPr lang="en-US" sz="1800"/>
              <a:t>In repository class,we will use the createNamedQuery method. We need to pass the name of the query and specify what the query will return.The createNamedQuery returns a TypedQuery. Then, we can use the getResultList method to return a list of Entities.</a:t>
            </a:r>
            <a:endParaRPr lang="en-IN" sz="1800"/>
          </a:p>
        </p:txBody>
      </p:sp>
      <p:pic>
        <p:nvPicPr>
          <p:cNvPr id="10" name="Picture 9">
            <a:extLst>
              <a:ext uri="{FF2B5EF4-FFF2-40B4-BE49-F238E27FC236}">
                <a16:creationId xmlns:a16="http://schemas.microsoft.com/office/drawing/2014/main" id="{3A887CCC-27FF-8C60-3B46-F602213E11E3}"/>
              </a:ext>
            </a:extLst>
          </p:cNvPr>
          <p:cNvPicPr>
            <a:picLocks noChangeAspect="1"/>
          </p:cNvPicPr>
          <p:nvPr/>
        </p:nvPicPr>
        <p:blipFill>
          <a:blip r:embed="rId2"/>
          <a:stretch>
            <a:fillRect/>
          </a:stretch>
        </p:blipFill>
        <p:spPr>
          <a:xfrm>
            <a:off x="6524282" y="1324270"/>
            <a:ext cx="5228805" cy="1920579"/>
          </a:xfrm>
          <a:prstGeom prst="rect">
            <a:avLst/>
          </a:prstGeom>
        </p:spPr>
      </p:pic>
      <p:pic>
        <p:nvPicPr>
          <p:cNvPr id="9" name="Picture 8">
            <a:extLst>
              <a:ext uri="{FF2B5EF4-FFF2-40B4-BE49-F238E27FC236}">
                <a16:creationId xmlns:a16="http://schemas.microsoft.com/office/drawing/2014/main" id="{F995C15F-0BB3-2849-295B-DCBC2C756BBA}"/>
              </a:ext>
            </a:extLst>
          </p:cNvPr>
          <p:cNvPicPr>
            <a:picLocks noChangeAspect="1"/>
          </p:cNvPicPr>
          <p:nvPr/>
        </p:nvPicPr>
        <p:blipFill>
          <a:blip r:embed="rId3"/>
          <a:stretch>
            <a:fillRect/>
          </a:stretch>
        </p:blipFill>
        <p:spPr>
          <a:xfrm>
            <a:off x="6534914" y="3613152"/>
            <a:ext cx="5218174" cy="1572627"/>
          </a:xfrm>
          <a:prstGeom prst="rect">
            <a:avLst/>
          </a:prstGeom>
        </p:spPr>
      </p:pic>
      <p:sp>
        <p:nvSpPr>
          <p:cNvPr id="8" name="Footer Placeholder 7">
            <a:extLst>
              <a:ext uri="{FF2B5EF4-FFF2-40B4-BE49-F238E27FC236}">
                <a16:creationId xmlns:a16="http://schemas.microsoft.com/office/drawing/2014/main" id="{D06DAE4E-E799-FD30-134D-4FF25151B229}"/>
              </a:ext>
            </a:extLst>
          </p:cNvPr>
          <p:cNvSpPr>
            <a:spLocks noGrp="1"/>
          </p:cNvSpPr>
          <p:nvPr>
            <p:ph type="ftr" sz="quarter" idx="11"/>
          </p:nvPr>
        </p:nvSpPr>
        <p:spPr>
          <a:xfrm>
            <a:off x="6096000" y="6356350"/>
            <a:ext cx="3880104" cy="365125"/>
          </a:xfrm>
        </p:spPr>
        <p:txBody>
          <a:bodyPr>
            <a:normAutofit/>
          </a:bodyPr>
          <a:lstStyle/>
          <a:p>
            <a:pPr algn="l">
              <a:spcAft>
                <a:spcPts val="600"/>
              </a:spcAft>
            </a:pPr>
            <a:r>
              <a:rPr lang="en-IN">
                <a:solidFill>
                  <a:schemeClr val="tx1">
                    <a:lumMod val="50000"/>
                    <a:lumOff val="50000"/>
                  </a:schemeClr>
                </a:solidFill>
              </a:rPr>
              <a:t>Spring Data Java Persistent API</a:t>
            </a:r>
          </a:p>
        </p:txBody>
      </p:sp>
    </p:spTree>
    <p:extLst>
      <p:ext uri="{BB962C8B-B14F-4D97-AF65-F5344CB8AC3E}">
        <p14:creationId xmlns:p14="http://schemas.microsoft.com/office/powerpoint/2010/main" val="252352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3E6B-3161-E00C-107F-C12E316789AF}"/>
              </a:ext>
            </a:extLst>
          </p:cNvPr>
          <p:cNvSpPr>
            <a:spLocks noGrp="1"/>
          </p:cNvSpPr>
          <p:nvPr>
            <p:ph type="title"/>
          </p:nvPr>
        </p:nvSpPr>
        <p:spPr/>
        <p:txBody>
          <a:bodyPr/>
          <a:lstStyle/>
          <a:p>
            <a:r>
              <a:rPr lang="en-US" dirty="0">
                <a:cs typeface="Calibri Light"/>
              </a:rPr>
              <a:t>Code Snippet for Dependency Injection of topics of this class.</a:t>
            </a:r>
            <a:endParaRPr lang="en-US" dirty="0"/>
          </a:p>
        </p:txBody>
      </p:sp>
      <p:pic>
        <p:nvPicPr>
          <p:cNvPr id="4" name="Picture 4" descr="A screen shot of a computer&#10;&#10;Description automatically generated">
            <a:extLst>
              <a:ext uri="{FF2B5EF4-FFF2-40B4-BE49-F238E27FC236}">
                <a16:creationId xmlns:a16="http://schemas.microsoft.com/office/drawing/2014/main" id="{3DED7668-F770-4D02-370F-42454C74811A}"/>
              </a:ext>
            </a:extLst>
          </p:cNvPr>
          <p:cNvPicPr>
            <a:picLocks noGrp="1" noChangeAspect="1"/>
          </p:cNvPicPr>
          <p:nvPr>
            <p:ph idx="1"/>
          </p:nvPr>
        </p:nvPicPr>
        <p:blipFill>
          <a:blip r:embed="rId2"/>
          <a:stretch>
            <a:fillRect/>
          </a:stretch>
        </p:blipFill>
        <p:spPr>
          <a:xfrm>
            <a:off x="958218" y="1718163"/>
            <a:ext cx="6201794" cy="4556491"/>
          </a:xfrm>
        </p:spPr>
      </p:pic>
    </p:spTree>
    <p:extLst>
      <p:ext uri="{BB962C8B-B14F-4D97-AF65-F5344CB8AC3E}">
        <p14:creationId xmlns:p14="http://schemas.microsoft.com/office/powerpoint/2010/main" val="42200562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1: Spring Boot + REST API : GET</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77500" lnSpcReduction="20000"/>
          </a:bodyPr>
          <a:lstStyle/>
          <a:p>
            <a:pPr>
              <a:buNone/>
            </a:pPr>
            <a:r>
              <a:rPr lang="en-IN" b="1" u="sng" dirty="0" err="1">
                <a:ea typeface="+mn-lt"/>
                <a:cs typeface="+mn-lt"/>
              </a:rPr>
              <a:t>RequestMapping</a:t>
            </a:r>
            <a:r>
              <a:rPr lang="en-IN" b="1" u="sng" dirty="0">
                <a:ea typeface="+mn-lt"/>
                <a:cs typeface="+mn-lt"/>
              </a:rPr>
              <a:t> Annotation</a:t>
            </a:r>
            <a:r>
              <a:rPr lang="en-IN" dirty="0">
                <a:ea typeface="+mn-lt"/>
                <a:cs typeface="+mn-lt"/>
              </a:rPr>
              <a:t>:</a:t>
            </a:r>
            <a:endParaRPr lang="en-IN" dirty="0"/>
          </a:p>
          <a:p>
            <a:pPr>
              <a:buNone/>
            </a:pPr>
            <a:r>
              <a:rPr lang="en-IN" dirty="0">
                <a:ea typeface="+mn-lt"/>
                <a:cs typeface="+mn-lt"/>
              </a:rPr>
              <a:t>1. Used to map HTTP requests to handler methods of MVC and REST controllers</a:t>
            </a:r>
            <a:endParaRPr lang="en-IN" dirty="0"/>
          </a:p>
          <a:p>
            <a:pPr>
              <a:buNone/>
            </a:pPr>
            <a:r>
              <a:rPr lang="en-IN" dirty="0">
                <a:ea typeface="+mn-lt"/>
                <a:cs typeface="+mn-lt"/>
              </a:rPr>
              <a:t>For </a:t>
            </a:r>
            <a:r>
              <a:rPr lang="en-IN" dirty="0" err="1">
                <a:ea typeface="+mn-lt"/>
                <a:cs typeface="+mn-lt"/>
              </a:rPr>
              <a:t>Eg</a:t>
            </a:r>
            <a:r>
              <a:rPr lang="en-IN" dirty="0">
                <a:ea typeface="+mn-lt"/>
                <a:cs typeface="+mn-lt"/>
              </a:rPr>
              <a:t>:</a:t>
            </a:r>
            <a:endParaRPr lang="en-IN" dirty="0"/>
          </a:p>
          <a:p>
            <a:pPr>
              <a:buNone/>
            </a:pPr>
            <a:r>
              <a:rPr lang="en-IN" dirty="0">
                <a:ea typeface="+mn-lt"/>
                <a:cs typeface="+mn-lt"/>
              </a:rPr>
              <a:t>    @RequestMapping("/ books")</a:t>
            </a:r>
            <a:endParaRPr lang="en-IN" dirty="0"/>
          </a:p>
          <a:p>
            <a:pPr>
              <a:buNone/>
            </a:pPr>
            <a:endParaRPr lang="en-IN" dirty="0"/>
          </a:p>
          <a:p>
            <a:pPr>
              <a:buNone/>
            </a:pPr>
            <a:r>
              <a:rPr lang="en-IN" b="1" u="sng" dirty="0">
                <a:ea typeface="+mn-lt"/>
                <a:cs typeface="+mn-lt"/>
              </a:rPr>
              <a:t>GET Mapping </a:t>
            </a:r>
            <a:r>
              <a:rPr lang="en-IN" dirty="0">
                <a:ea typeface="+mn-lt"/>
                <a:cs typeface="+mn-lt"/>
              </a:rPr>
              <a:t>:</a:t>
            </a:r>
            <a:endParaRPr lang="en-IN" dirty="0"/>
          </a:p>
          <a:p>
            <a:pPr>
              <a:buNone/>
            </a:pPr>
            <a:r>
              <a:rPr lang="en-IN" dirty="0">
                <a:ea typeface="+mn-lt"/>
                <a:cs typeface="+mn-lt"/>
              </a:rPr>
              <a:t>1. Used to retrieve data from the server.</a:t>
            </a:r>
            <a:endParaRPr lang="en-IN" dirty="0"/>
          </a:p>
          <a:p>
            <a:pPr>
              <a:buNone/>
            </a:pPr>
            <a:r>
              <a:rPr lang="en-IN" dirty="0">
                <a:ea typeface="+mn-lt"/>
                <a:cs typeface="+mn-lt"/>
              </a:rPr>
              <a:t>2. A read-only method, so it has no risk of mutating or corrupting the data.</a:t>
            </a:r>
            <a:endParaRPr lang="en-IN" dirty="0"/>
          </a:p>
          <a:p>
            <a:pPr>
              <a:buNone/>
            </a:pPr>
            <a:r>
              <a:rPr lang="en-IN" dirty="0">
                <a:ea typeface="+mn-lt"/>
                <a:cs typeface="+mn-lt"/>
              </a:rPr>
              <a:t>For </a:t>
            </a:r>
            <a:r>
              <a:rPr lang="en-IN" dirty="0" err="1">
                <a:ea typeface="+mn-lt"/>
                <a:cs typeface="+mn-lt"/>
              </a:rPr>
              <a:t>Eg</a:t>
            </a:r>
            <a:r>
              <a:rPr lang="en-IN" dirty="0">
                <a:ea typeface="+mn-lt"/>
                <a:cs typeface="+mn-lt"/>
              </a:rPr>
              <a:t>:</a:t>
            </a:r>
            <a:endParaRPr lang="en-IN" dirty="0"/>
          </a:p>
          <a:p>
            <a:pPr>
              <a:buNone/>
            </a:pPr>
            <a:r>
              <a:rPr lang="en-IN" dirty="0">
                <a:ea typeface="+mn-lt"/>
                <a:cs typeface="+mn-lt"/>
              </a:rPr>
              <a:t>    @GetMapping</a:t>
            </a:r>
            <a:endParaRPr lang="en-IN" dirty="0"/>
          </a:p>
          <a:p>
            <a:pPr>
              <a:buNone/>
            </a:pPr>
            <a:r>
              <a:rPr lang="en-IN" dirty="0">
                <a:ea typeface="+mn-lt"/>
                <a:cs typeface="+mn-lt"/>
              </a:rPr>
              <a:t>    @GetMapping(path = "/{</a:t>
            </a:r>
            <a:r>
              <a:rPr lang="en-IN" dirty="0" err="1">
                <a:ea typeface="+mn-lt"/>
                <a:cs typeface="+mn-lt"/>
              </a:rPr>
              <a:t>bookId</a:t>
            </a:r>
            <a:r>
              <a:rPr lang="en-IN" dirty="0">
                <a:ea typeface="+mn-lt"/>
                <a:cs typeface="+mn-lt"/>
              </a:rPr>
              <a:t>}")</a:t>
            </a:r>
            <a:endParaRPr lang="en-IN" dirty="0"/>
          </a:p>
          <a:p>
            <a:pPr>
              <a:buNone/>
            </a:pPr>
            <a:r>
              <a:rPr lang="en-IN" dirty="0">
                <a:ea typeface="+mn-lt"/>
                <a:cs typeface="+mn-lt"/>
              </a:rPr>
              <a:t>    @GetMapping(path = "/search")</a:t>
            </a:r>
            <a:endParaRPr lang="en-IN" dirty="0"/>
          </a:p>
          <a:p>
            <a:pPr marL="0" indent="0">
              <a:buNone/>
            </a:pPr>
            <a:endParaRPr lang="en-IN" dirty="0"/>
          </a:p>
        </p:txBody>
      </p:sp>
    </p:spTree>
    <p:extLst>
      <p:ext uri="{BB962C8B-B14F-4D97-AF65-F5344CB8AC3E}">
        <p14:creationId xmlns:p14="http://schemas.microsoft.com/office/powerpoint/2010/main" val="21824289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388816" y="365125"/>
            <a:ext cx="10964984" cy="1345101"/>
          </a:xfrm>
        </p:spPr>
        <p:txBody>
          <a:bodyPr/>
          <a:lstStyle/>
          <a:p>
            <a:r>
              <a:rPr lang="en-US" dirty="0">
                <a:cs typeface="Calibri Light"/>
              </a:rPr>
              <a:t>Topic 1: Spring Boot + REST API : POST and PUT</a:t>
            </a:r>
            <a:endParaRPr lang="en-US"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IN" b="1" u="sng" dirty="0">
                <a:ea typeface="+mn-lt"/>
                <a:cs typeface="+mn-lt"/>
              </a:rPr>
              <a:t>POST Mapping</a:t>
            </a:r>
            <a:r>
              <a:rPr lang="en-IN" dirty="0">
                <a:ea typeface="+mn-lt"/>
                <a:cs typeface="+mn-lt"/>
              </a:rPr>
              <a:t>:</a:t>
            </a:r>
            <a:endParaRPr lang="en-IN" dirty="0">
              <a:cs typeface="Calibri" panose="020F0502020204030204"/>
            </a:endParaRPr>
          </a:p>
          <a:p>
            <a:pPr marL="0" indent="0">
              <a:buNone/>
            </a:pPr>
            <a:r>
              <a:rPr lang="en-IN" dirty="0">
                <a:ea typeface="+mn-lt"/>
                <a:cs typeface="+mn-lt"/>
              </a:rPr>
              <a:t>1. Sends data to the server and creates a new resource.</a:t>
            </a:r>
            <a:endParaRPr lang="en-IN" dirty="0">
              <a:cs typeface="Calibri" panose="020F0502020204030204"/>
            </a:endParaRPr>
          </a:p>
          <a:p>
            <a:pPr marL="0" indent="0">
              <a:buNone/>
            </a:pPr>
            <a:r>
              <a:rPr lang="en-IN" dirty="0">
                <a:ea typeface="+mn-lt"/>
                <a:cs typeface="+mn-lt"/>
              </a:rPr>
              <a:t>2. Used to create a new data entry.</a:t>
            </a:r>
            <a:endParaRPr lang="en-IN" dirty="0">
              <a:cs typeface="Calibri" panose="020F0502020204030204"/>
            </a:endParaRPr>
          </a:p>
          <a:p>
            <a:pPr marL="0" indent="0">
              <a:buNone/>
            </a:pPr>
            <a:r>
              <a:rPr lang="en-IN" dirty="0">
                <a:ea typeface="+mn-lt"/>
                <a:cs typeface="+mn-lt"/>
              </a:rPr>
              <a:t>For </a:t>
            </a:r>
            <a:r>
              <a:rPr lang="en-IN" dirty="0" err="1">
                <a:ea typeface="+mn-lt"/>
                <a:cs typeface="+mn-lt"/>
              </a:rPr>
              <a:t>Eg</a:t>
            </a:r>
            <a:r>
              <a:rPr lang="en-IN" dirty="0">
                <a:ea typeface="+mn-lt"/>
                <a:cs typeface="+mn-lt"/>
              </a:rPr>
              <a:t>:</a:t>
            </a:r>
            <a:endParaRPr lang="en-IN" dirty="0">
              <a:cs typeface="Calibri" panose="020F0502020204030204"/>
            </a:endParaRPr>
          </a:p>
          <a:p>
            <a:pPr marL="0" indent="0">
              <a:buNone/>
            </a:pPr>
            <a:r>
              <a:rPr lang="en-IN" dirty="0">
                <a:ea typeface="+mn-lt"/>
                <a:cs typeface="+mn-lt"/>
              </a:rPr>
              <a:t>    @PostMapping</a:t>
            </a:r>
          </a:p>
          <a:p>
            <a:pPr marL="0" indent="0">
              <a:buNone/>
            </a:pPr>
            <a:endParaRPr lang="en-IN" dirty="0">
              <a:cs typeface="Calibri" panose="020F0502020204030204"/>
            </a:endParaRPr>
          </a:p>
          <a:p>
            <a:pPr marL="0" indent="0">
              <a:buNone/>
            </a:pPr>
            <a:endParaRPr lang="en-IN" dirty="0">
              <a:cs typeface="Calibri" panose="020F0502020204030204"/>
            </a:endParaRPr>
          </a:p>
          <a:p>
            <a:pPr marL="0" indent="0">
              <a:buNone/>
            </a:pPr>
            <a:r>
              <a:rPr lang="en-IN" b="1" u="sng" dirty="0">
                <a:ea typeface="+mn-lt"/>
                <a:cs typeface="+mn-lt"/>
              </a:rPr>
              <a:t>PUT Mapping </a:t>
            </a:r>
            <a:r>
              <a:rPr lang="en-IN" dirty="0">
                <a:ea typeface="+mn-lt"/>
                <a:cs typeface="+mn-lt"/>
              </a:rPr>
              <a:t>:</a:t>
            </a:r>
            <a:endParaRPr lang="en-IN" dirty="0">
              <a:cs typeface="Calibri" panose="020F0502020204030204"/>
            </a:endParaRPr>
          </a:p>
          <a:p>
            <a:pPr marL="0" indent="0">
              <a:buNone/>
            </a:pPr>
            <a:r>
              <a:rPr lang="en-IN" dirty="0">
                <a:ea typeface="+mn-lt"/>
                <a:cs typeface="+mn-lt"/>
              </a:rPr>
              <a:t>1. Used to update but by replacing an existing resource.</a:t>
            </a:r>
            <a:endParaRPr lang="en-IN" dirty="0">
              <a:cs typeface="Calibri" panose="020F0502020204030204"/>
            </a:endParaRPr>
          </a:p>
          <a:p>
            <a:pPr marL="0" indent="0">
              <a:buNone/>
            </a:pPr>
            <a:r>
              <a:rPr lang="en-IN" dirty="0">
                <a:ea typeface="+mn-lt"/>
                <a:cs typeface="+mn-lt"/>
              </a:rPr>
              <a:t>For </a:t>
            </a:r>
            <a:r>
              <a:rPr lang="en-IN" dirty="0" err="1">
                <a:ea typeface="+mn-lt"/>
                <a:cs typeface="+mn-lt"/>
              </a:rPr>
              <a:t>Eg</a:t>
            </a:r>
            <a:r>
              <a:rPr lang="en-IN" dirty="0">
                <a:ea typeface="+mn-lt"/>
                <a:cs typeface="+mn-lt"/>
              </a:rPr>
              <a:t>:</a:t>
            </a:r>
            <a:endParaRPr lang="en-IN" dirty="0">
              <a:cs typeface="Calibri" panose="020F0502020204030204"/>
            </a:endParaRPr>
          </a:p>
          <a:p>
            <a:pPr marL="0" indent="0">
              <a:buNone/>
            </a:pPr>
            <a:r>
              <a:rPr lang="en-IN" dirty="0">
                <a:ea typeface="+mn-lt"/>
                <a:cs typeface="+mn-lt"/>
              </a:rPr>
              <a:t>    @PutMapping(path = "/{</a:t>
            </a:r>
            <a:r>
              <a:rPr lang="en-IN" dirty="0" err="1">
                <a:ea typeface="+mn-lt"/>
                <a:cs typeface="+mn-lt"/>
              </a:rPr>
              <a:t>bookId</a:t>
            </a:r>
            <a:r>
              <a:rPr lang="en-IN" dirty="0">
                <a:ea typeface="+mn-lt"/>
                <a:cs typeface="+mn-lt"/>
              </a:rPr>
              <a:t>}")</a:t>
            </a:r>
            <a:endParaRPr lang="en-IN" dirty="0">
              <a:cs typeface="Calibri" panose="020F0502020204030204"/>
            </a:endParaRPr>
          </a:p>
        </p:txBody>
      </p:sp>
    </p:spTree>
    <p:extLst>
      <p:ext uri="{BB962C8B-B14F-4D97-AF65-F5344CB8AC3E}">
        <p14:creationId xmlns:p14="http://schemas.microsoft.com/office/powerpoint/2010/main" val="32415396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613508" y="365125"/>
            <a:ext cx="10740292" cy="1345101"/>
          </a:xfrm>
        </p:spPr>
        <p:txBody>
          <a:bodyPr/>
          <a:lstStyle/>
          <a:p>
            <a:r>
              <a:rPr lang="en-US" dirty="0">
                <a:cs typeface="Calibri Light"/>
              </a:rPr>
              <a:t>Topic 1: Spring Boot + REST API : DELETE</a:t>
            </a: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IN" b="1" u="sng" dirty="0">
                <a:ea typeface="+mn-lt"/>
                <a:cs typeface="+mn-lt"/>
              </a:rPr>
              <a:t>DELETE Mapping</a:t>
            </a:r>
            <a:r>
              <a:rPr lang="en-IN" dirty="0">
                <a:ea typeface="+mn-lt"/>
                <a:cs typeface="+mn-lt"/>
              </a:rPr>
              <a:t>:</a:t>
            </a:r>
            <a:endParaRPr lang="en-IN" dirty="0">
              <a:cs typeface="Calibri" panose="020F0502020204030204"/>
            </a:endParaRPr>
          </a:p>
          <a:p>
            <a:pPr marL="0" indent="0">
              <a:buNone/>
            </a:pPr>
            <a:r>
              <a:rPr lang="en-IN" dirty="0">
                <a:ea typeface="+mn-lt"/>
                <a:cs typeface="+mn-lt"/>
              </a:rPr>
              <a:t>1. Used to delete a resource specified by its URI.</a:t>
            </a:r>
            <a:endParaRPr lang="en-IN" dirty="0">
              <a:cs typeface="Calibri" panose="020F0502020204030204"/>
            </a:endParaRPr>
          </a:p>
          <a:p>
            <a:pPr marL="0" indent="0">
              <a:buNone/>
            </a:pPr>
            <a:r>
              <a:rPr lang="en-IN" dirty="0">
                <a:ea typeface="+mn-lt"/>
                <a:cs typeface="+mn-lt"/>
              </a:rPr>
              <a:t>For </a:t>
            </a:r>
            <a:r>
              <a:rPr lang="en-IN" dirty="0" err="1">
                <a:ea typeface="+mn-lt"/>
                <a:cs typeface="+mn-lt"/>
              </a:rPr>
              <a:t>Eg</a:t>
            </a:r>
            <a:r>
              <a:rPr lang="en-IN" dirty="0">
                <a:ea typeface="+mn-lt"/>
                <a:cs typeface="+mn-lt"/>
              </a:rPr>
              <a:t>:</a:t>
            </a:r>
            <a:endParaRPr lang="en-IN" dirty="0">
              <a:cs typeface="Calibri" panose="020F0502020204030204"/>
            </a:endParaRPr>
          </a:p>
          <a:p>
            <a:pPr marL="0" indent="0">
              <a:buNone/>
            </a:pPr>
            <a:r>
              <a:rPr lang="en-IN" dirty="0">
                <a:ea typeface="+mn-lt"/>
                <a:cs typeface="+mn-lt"/>
              </a:rPr>
              <a:t>    @DeleteMapping(path = "/{</a:t>
            </a:r>
            <a:r>
              <a:rPr lang="en-IN" dirty="0" err="1">
                <a:ea typeface="+mn-lt"/>
                <a:cs typeface="+mn-lt"/>
              </a:rPr>
              <a:t>bookId</a:t>
            </a:r>
            <a:r>
              <a:rPr lang="en-IN" dirty="0">
                <a:ea typeface="+mn-lt"/>
                <a:cs typeface="+mn-lt"/>
              </a:rPr>
              <a:t>}")</a:t>
            </a:r>
            <a:endParaRPr lang="en-IN" dirty="0">
              <a:cs typeface="Calibri" panose="020F0502020204030204"/>
            </a:endParaRPr>
          </a:p>
          <a:p>
            <a:pPr marL="0" indent="0">
              <a:buNone/>
            </a:pPr>
            <a:endParaRPr lang="en-IN" dirty="0">
              <a:ea typeface="+mn-lt"/>
              <a:cs typeface="+mn-lt"/>
            </a:endParaRPr>
          </a:p>
          <a:p>
            <a:pPr marL="0" indent="0">
              <a:buNone/>
            </a:pPr>
            <a:r>
              <a:rPr lang="en-IN" dirty="0">
                <a:ea typeface="+mn-lt"/>
                <a:cs typeface="+mn-lt"/>
              </a:rPr>
              <a:t>    </a:t>
            </a:r>
            <a:endParaRPr lang="en-IN" dirty="0">
              <a:cs typeface="Calibri" panose="020F0502020204030204"/>
            </a:endParaRPr>
          </a:p>
          <a:p>
            <a:pPr marL="0" indent="0">
              <a:buNone/>
            </a:pPr>
            <a:r>
              <a:rPr lang="en-IN" dirty="0">
                <a:ea typeface="+mn-lt"/>
                <a:cs typeface="+mn-lt"/>
              </a:rPr>
              <a:t>Below two Tables has been used with REST API:</a:t>
            </a:r>
            <a:endParaRPr lang="en-IN" dirty="0">
              <a:cs typeface="Calibri" panose="020F0502020204030204"/>
            </a:endParaRPr>
          </a:p>
          <a:p>
            <a:pPr marL="0" indent="0">
              <a:buNone/>
            </a:pPr>
            <a:r>
              <a:rPr lang="en-IN" dirty="0">
                <a:ea typeface="+mn-lt"/>
                <a:cs typeface="+mn-lt"/>
              </a:rPr>
              <a:t>1. Book</a:t>
            </a:r>
            <a:endParaRPr lang="en-IN" dirty="0">
              <a:cs typeface="Calibri" panose="020F0502020204030204"/>
            </a:endParaRPr>
          </a:p>
          <a:p>
            <a:pPr marL="0" indent="0">
              <a:buNone/>
            </a:pPr>
            <a:r>
              <a:rPr lang="en-IN" dirty="0">
                <a:ea typeface="+mn-lt"/>
                <a:cs typeface="+mn-lt"/>
              </a:rPr>
              <a:t>2. Author</a:t>
            </a:r>
          </a:p>
          <a:p>
            <a:pPr marL="0" indent="0">
              <a:buNone/>
            </a:pPr>
            <a:r>
              <a:rPr lang="en-IN" dirty="0">
                <a:ea typeface="+mn-lt"/>
                <a:cs typeface="+mn-lt"/>
              </a:rPr>
              <a:t>3. Location</a:t>
            </a:r>
            <a:endParaRPr lang="en-IN" dirty="0">
              <a:cs typeface="Calibri" panose="020F0502020204030204"/>
            </a:endParaRPr>
          </a:p>
        </p:txBody>
      </p:sp>
    </p:spTree>
    <p:extLst>
      <p:ext uri="{BB962C8B-B14F-4D97-AF65-F5344CB8AC3E}">
        <p14:creationId xmlns:p14="http://schemas.microsoft.com/office/powerpoint/2010/main" val="3362076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6" name="Content Placeholder 2">
            <a:extLst>
              <a:ext uri="{FF2B5EF4-FFF2-40B4-BE49-F238E27FC236}">
                <a16:creationId xmlns:a16="http://schemas.microsoft.com/office/drawing/2014/main" id="{EA336D91-C16E-5C05-3F1C-16507ED4D142}"/>
              </a:ext>
            </a:extLst>
          </p:cNvPr>
          <p:cNvSpPr txBox="1">
            <a:spLocks/>
          </p:cNvSpPr>
          <p:nvPr/>
        </p:nvSpPr>
        <p:spPr>
          <a:xfrm>
            <a:off x="5165765" y="628914"/>
            <a:ext cx="6906491" cy="558561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400" dirty="0">
                <a:cs typeface="Calibri"/>
              </a:rPr>
              <a:t>Thank You!</a:t>
            </a:r>
          </a:p>
        </p:txBody>
      </p:sp>
    </p:spTree>
    <p:extLst>
      <p:ext uri="{BB962C8B-B14F-4D97-AF65-F5344CB8AC3E}">
        <p14:creationId xmlns:p14="http://schemas.microsoft.com/office/powerpoint/2010/main" val="98798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B64FDF-720F-D5C1-7769-F10781D9553B}"/>
              </a:ext>
            </a:extLst>
          </p:cNvPr>
          <p:cNvSpPr>
            <a:spLocks noGrp="1"/>
          </p:cNvSpPr>
          <p:nvPr>
            <p:ph type="title"/>
          </p:nvPr>
        </p:nvSpPr>
        <p:spPr>
          <a:xfrm>
            <a:off x="1115568" y="548640"/>
            <a:ext cx="10168128" cy="1179576"/>
          </a:xfrm>
        </p:spPr>
        <p:txBody>
          <a:bodyPr>
            <a:normAutofit/>
          </a:bodyPr>
          <a:lstStyle/>
          <a:p>
            <a:r>
              <a:rPr lang="en-US" sz="4000">
                <a:cs typeface="Calibri Light"/>
              </a:rPr>
              <a:t>Topic 1 : Java Essentials : Polymorphism</a:t>
            </a:r>
            <a:endParaRPr lang="en-US" sz="4000"/>
          </a:p>
        </p:txBody>
      </p:sp>
      <p:sp>
        <p:nvSpPr>
          <p:cNvPr id="38" name="Rectangle 3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9EFFD91-A648-F206-1E38-E07F389A0026}"/>
              </a:ext>
            </a:extLst>
          </p:cNvPr>
          <p:cNvPicPr>
            <a:picLocks noChangeAspect="1"/>
          </p:cNvPicPr>
          <p:nvPr/>
        </p:nvPicPr>
        <p:blipFill rotWithShape="1">
          <a:blip r:embed="rId2"/>
          <a:srcRect r="2" b="9274"/>
          <a:stretch/>
        </p:blipFill>
        <p:spPr>
          <a:xfrm>
            <a:off x="908304" y="2478024"/>
            <a:ext cx="6009855" cy="3694176"/>
          </a:xfrm>
          <a:prstGeom prst="rect">
            <a:avLst/>
          </a:prstGeom>
        </p:spPr>
      </p:pic>
      <p:graphicFrame>
        <p:nvGraphicFramePr>
          <p:cNvPr id="4" name="Content Placeholder 3">
            <a:extLst>
              <a:ext uri="{FF2B5EF4-FFF2-40B4-BE49-F238E27FC236}">
                <a16:creationId xmlns:a16="http://schemas.microsoft.com/office/drawing/2014/main" id="{641D664C-6E1B-FFF7-E867-57E139324D64}"/>
              </a:ext>
            </a:extLst>
          </p:cNvPr>
          <p:cNvGraphicFramePr>
            <a:graphicFrameLocks noGrp="1"/>
          </p:cNvGraphicFramePr>
          <p:nvPr>
            <p:ph idx="1"/>
            <p:extLst>
              <p:ext uri="{D42A27DB-BD31-4B8C-83A1-F6EECF244321}">
                <p14:modId xmlns:p14="http://schemas.microsoft.com/office/powerpoint/2010/main" val="2413312475"/>
              </p:ext>
            </p:extLst>
          </p:nvPr>
        </p:nvGraphicFramePr>
        <p:xfrm>
          <a:off x="7411453" y="2478024"/>
          <a:ext cx="3872243" cy="369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32274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643467"/>
            <a:ext cx="2951205" cy="5571066"/>
          </a:xfrm>
        </p:spPr>
        <p:txBody>
          <a:bodyPr>
            <a:normAutofit/>
          </a:bodyPr>
          <a:lstStyle/>
          <a:p>
            <a:r>
              <a:rPr lang="en-US" dirty="0">
                <a:solidFill>
                  <a:srgbClr val="FFFFFF"/>
                </a:solidFill>
                <a:cs typeface="Calibri" panose="020F0502020204030204" pitchFamily="34" charset="0"/>
              </a:rPr>
              <a:t>Agenda Week 5</a:t>
            </a:r>
            <a:endParaRPr lang="en-IN" dirty="0">
              <a:solidFill>
                <a:srgbClr val="FFFFFF"/>
              </a:solidFill>
            </a:endParaRPr>
          </a:p>
        </p:txBody>
      </p:sp>
      <p:graphicFrame>
        <p:nvGraphicFramePr>
          <p:cNvPr id="5" name="Content Placeholder 2">
            <a:extLst>
              <a:ext uri="{FF2B5EF4-FFF2-40B4-BE49-F238E27FC236}">
                <a16:creationId xmlns:a16="http://schemas.microsoft.com/office/drawing/2014/main" id="{ED9CBD07-0128-5F62-E247-1A86D0996258}"/>
              </a:ext>
            </a:extLst>
          </p:cNvPr>
          <p:cNvGraphicFramePr>
            <a:graphicFrameLocks noGrp="1"/>
          </p:cNvGraphicFramePr>
          <p:nvPr>
            <p:ph idx="1"/>
            <p:extLst>
              <p:ext uri="{D42A27DB-BD31-4B8C-83A1-F6EECF244321}">
                <p14:modId xmlns:p14="http://schemas.microsoft.com/office/powerpoint/2010/main" val="98174697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46586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1: </a:t>
            </a:r>
            <a:r>
              <a:rPr lang="en-US" dirty="0">
                <a:ea typeface="+mj-lt"/>
                <a:cs typeface="+mj-lt"/>
              </a:rPr>
              <a:t>Layered Architecture</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IN" dirty="0">
                <a:cs typeface="Calibri"/>
              </a:rPr>
              <a:t>3 Layered Architecture:</a:t>
            </a:r>
          </a:p>
          <a:p>
            <a:endParaRPr lang="en-IN" dirty="0">
              <a:cs typeface="Calibri"/>
            </a:endParaRPr>
          </a:p>
        </p:txBody>
      </p:sp>
      <p:pic>
        <p:nvPicPr>
          <p:cNvPr id="8" name="Picture 7">
            <a:extLst>
              <a:ext uri="{FF2B5EF4-FFF2-40B4-BE49-F238E27FC236}">
                <a16:creationId xmlns:a16="http://schemas.microsoft.com/office/drawing/2014/main" id="{7A779BF9-6455-5FF5-26FF-DEA5B0D68F49}"/>
              </a:ext>
            </a:extLst>
          </p:cNvPr>
          <p:cNvPicPr>
            <a:picLocks noChangeAspect="1"/>
          </p:cNvPicPr>
          <p:nvPr/>
        </p:nvPicPr>
        <p:blipFill>
          <a:blip r:embed="rId2"/>
          <a:stretch>
            <a:fillRect/>
          </a:stretch>
        </p:blipFill>
        <p:spPr>
          <a:xfrm>
            <a:off x="838200" y="2628900"/>
            <a:ext cx="8948738" cy="3683000"/>
          </a:xfrm>
          <a:prstGeom prst="rect">
            <a:avLst/>
          </a:prstGeom>
        </p:spPr>
      </p:pic>
    </p:spTree>
    <p:extLst>
      <p:ext uri="{BB962C8B-B14F-4D97-AF65-F5344CB8AC3E}">
        <p14:creationId xmlns:p14="http://schemas.microsoft.com/office/powerpoint/2010/main" val="12467748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2: Lombok</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70000" lnSpcReduction="20000"/>
          </a:bodyPr>
          <a:lstStyle/>
          <a:p>
            <a:pPr>
              <a:buNone/>
            </a:pPr>
            <a:r>
              <a:rPr lang="en-IN" dirty="0">
                <a:ea typeface="+mn-lt"/>
                <a:cs typeface="+mn-lt"/>
              </a:rPr>
              <a:t>Project Lombok is a Java library tool that:</a:t>
            </a:r>
            <a:endParaRPr lang="en-US" dirty="0"/>
          </a:p>
          <a:p>
            <a:pPr>
              <a:buNone/>
            </a:pPr>
            <a:r>
              <a:rPr lang="en-IN" dirty="0">
                <a:ea typeface="+mn-lt"/>
                <a:cs typeface="+mn-lt"/>
              </a:rPr>
              <a:t>1. Generates code for minimizing boilerplate code.</a:t>
            </a:r>
            <a:endParaRPr lang="en-IN" dirty="0"/>
          </a:p>
          <a:p>
            <a:pPr>
              <a:buNone/>
            </a:pPr>
            <a:r>
              <a:rPr lang="en-IN" dirty="0">
                <a:ea typeface="+mn-lt"/>
                <a:cs typeface="+mn-lt"/>
              </a:rPr>
              <a:t>2. Replaces boilerplate code with easy-to-use annotations.</a:t>
            </a:r>
            <a:endParaRPr lang="en-IN" dirty="0"/>
          </a:p>
          <a:p>
            <a:pPr>
              <a:buNone/>
            </a:pPr>
            <a:endParaRPr lang="en-IN"/>
          </a:p>
          <a:p>
            <a:pPr>
              <a:buNone/>
            </a:pPr>
            <a:r>
              <a:rPr lang="en-IN" dirty="0">
                <a:ea typeface="+mn-lt"/>
                <a:cs typeface="+mn-lt"/>
              </a:rPr>
              <a:t>For </a:t>
            </a:r>
            <a:r>
              <a:rPr lang="en-IN" err="1">
                <a:ea typeface="+mn-lt"/>
                <a:cs typeface="+mn-lt"/>
              </a:rPr>
              <a:t>Eg</a:t>
            </a:r>
            <a:r>
              <a:rPr lang="en-IN" dirty="0">
                <a:ea typeface="+mn-lt"/>
                <a:cs typeface="+mn-lt"/>
              </a:rPr>
              <a:t>: </a:t>
            </a:r>
          </a:p>
          <a:p>
            <a:pPr marL="0" indent="-57150">
              <a:buNone/>
            </a:pPr>
            <a:r>
              <a:rPr lang="en-IN" dirty="0">
                <a:ea typeface="+mn-lt"/>
                <a:cs typeface="+mn-lt"/>
              </a:rPr>
              <a:t>By adding a couple of annotations, we get rid of code clutters, such as getters and setters methods, constructors, </a:t>
            </a:r>
            <a:r>
              <a:rPr lang="en-IN" dirty="0" err="1">
                <a:ea typeface="+mn-lt"/>
                <a:cs typeface="+mn-lt"/>
              </a:rPr>
              <a:t>hashcode</a:t>
            </a:r>
            <a:r>
              <a:rPr lang="en-IN" dirty="0">
                <a:ea typeface="+mn-lt"/>
                <a:cs typeface="+mn-lt"/>
              </a:rPr>
              <a:t>, equals, and </a:t>
            </a:r>
            <a:r>
              <a:rPr lang="en-IN" dirty="0" err="1">
                <a:ea typeface="+mn-lt"/>
                <a:cs typeface="+mn-lt"/>
              </a:rPr>
              <a:t>toString</a:t>
            </a:r>
            <a:r>
              <a:rPr lang="en-IN" dirty="0">
                <a:ea typeface="+mn-lt"/>
                <a:cs typeface="+mn-lt"/>
              </a:rPr>
              <a:t> methods, and so on.</a:t>
            </a:r>
            <a:endParaRPr lang="en-IN" dirty="0">
              <a:cs typeface="Calibri"/>
            </a:endParaRPr>
          </a:p>
          <a:p>
            <a:pPr>
              <a:buNone/>
            </a:pPr>
            <a:endParaRPr lang="en-IN"/>
          </a:p>
          <a:p>
            <a:pPr>
              <a:buNone/>
            </a:pPr>
            <a:r>
              <a:rPr lang="en-IN" dirty="0">
                <a:ea typeface="+mn-lt"/>
                <a:cs typeface="+mn-lt"/>
              </a:rPr>
              <a:t>Few Lombok constructs are:</a:t>
            </a:r>
            <a:endParaRPr lang="en-IN" dirty="0"/>
          </a:p>
          <a:p>
            <a:pPr marL="457200" indent="-457200"/>
            <a:r>
              <a:rPr lang="en-IN" dirty="0">
                <a:ea typeface="+mn-lt"/>
                <a:cs typeface="+mn-lt"/>
              </a:rPr>
              <a:t>@Getter, @Setter</a:t>
            </a:r>
            <a:endParaRPr lang="en-IN" dirty="0">
              <a:cs typeface="Calibri" panose="020F0502020204030204"/>
            </a:endParaRPr>
          </a:p>
          <a:p>
            <a:pPr marL="457200" indent="-457200"/>
            <a:r>
              <a:rPr lang="en-IN" dirty="0">
                <a:ea typeface="+mn-lt"/>
                <a:cs typeface="+mn-lt"/>
              </a:rPr>
              <a:t>@NoArgsConstructor, @AllArgsConstructor</a:t>
            </a:r>
            <a:endParaRPr lang="en-IN" dirty="0">
              <a:cs typeface="Calibri" panose="020F0502020204030204"/>
            </a:endParaRPr>
          </a:p>
          <a:p>
            <a:pPr marL="457200" indent="-457200"/>
            <a:r>
              <a:rPr lang="en-IN" dirty="0">
                <a:ea typeface="+mn-lt"/>
                <a:cs typeface="+mn-lt"/>
              </a:rPr>
              <a:t>@Data</a:t>
            </a:r>
            <a:endParaRPr lang="en-IN" dirty="0">
              <a:cs typeface="Calibri" panose="020F0502020204030204"/>
            </a:endParaRPr>
          </a:p>
          <a:p>
            <a:pPr marL="457200" indent="-457200"/>
            <a:r>
              <a:rPr lang="en-IN" dirty="0">
                <a:ea typeface="+mn-lt"/>
                <a:cs typeface="+mn-lt"/>
              </a:rPr>
              <a:t>@NotNull</a:t>
            </a:r>
            <a:endParaRPr lang="en-IN" dirty="0">
              <a:cs typeface="Calibri" panose="020F0502020204030204"/>
            </a:endParaRPr>
          </a:p>
        </p:txBody>
      </p:sp>
    </p:spTree>
    <p:extLst>
      <p:ext uri="{BB962C8B-B14F-4D97-AF65-F5344CB8AC3E}">
        <p14:creationId xmlns:p14="http://schemas.microsoft.com/office/powerpoint/2010/main" val="499083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3: </a:t>
            </a:r>
            <a:r>
              <a:rPr lang="en-US" dirty="0">
                <a:ea typeface="+mj-lt"/>
                <a:cs typeface="+mj-lt"/>
              </a:rPr>
              <a:t>Global Exception Handling with @ControllerAdvice</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pPr>
              <a:buNone/>
            </a:pPr>
            <a:r>
              <a:rPr lang="en-IN" dirty="0">
                <a:ea typeface="+mn-lt"/>
                <a:cs typeface="+mn-lt"/>
              </a:rPr>
              <a:t>Spring AOP enables a mechanism to handle exceptions globally via:</a:t>
            </a:r>
            <a:endParaRPr lang="en-US" dirty="0"/>
          </a:p>
          <a:p>
            <a:r>
              <a:rPr lang="en-IN" dirty="0">
                <a:cs typeface="Calibri"/>
              </a:rPr>
              <a:t>@ControllerAdvice</a:t>
            </a:r>
          </a:p>
          <a:p>
            <a:r>
              <a:rPr lang="en-IN" dirty="0">
                <a:cs typeface="Calibri"/>
              </a:rPr>
              <a:t>@ExceptionHandler</a:t>
            </a:r>
          </a:p>
        </p:txBody>
      </p:sp>
    </p:spTree>
    <p:extLst>
      <p:ext uri="{BB962C8B-B14F-4D97-AF65-F5344CB8AC3E}">
        <p14:creationId xmlns:p14="http://schemas.microsoft.com/office/powerpoint/2010/main" val="23200376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6" name="Content Placeholder 2">
            <a:extLst>
              <a:ext uri="{FF2B5EF4-FFF2-40B4-BE49-F238E27FC236}">
                <a16:creationId xmlns:a16="http://schemas.microsoft.com/office/drawing/2014/main" id="{EA336D91-C16E-5C05-3F1C-16507ED4D142}"/>
              </a:ext>
            </a:extLst>
          </p:cNvPr>
          <p:cNvSpPr txBox="1">
            <a:spLocks/>
          </p:cNvSpPr>
          <p:nvPr/>
        </p:nvSpPr>
        <p:spPr>
          <a:xfrm>
            <a:off x="5165765" y="628914"/>
            <a:ext cx="6906491" cy="558561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400" dirty="0">
                <a:cs typeface="Calibri"/>
              </a:rPr>
              <a:t>Thank You!</a:t>
            </a:r>
          </a:p>
        </p:txBody>
      </p:sp>
    </p:spTree>
    <p:extLst>
      <p:ext uri="{BB962C8B-B14F-4D97-AF65-F5344CB8AC3E}">
        <p14:creationId xmlns:p14="http://schemas.microsoft.com/office/powerpoint/2010/main" val="3650036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643467"/>
            <a:ext cx="2951205" cy="5571066"/>
          </a:xfrm>
        </p:spPr>
        <p:txBody>
          <a:bodyPr>
            <a:normAutofit/>
          </a:bodyPr>
          <a:lstStyle/>
          <a:p>
            <a:r>
              <a:rPr lang="en-US" dirty="0">
                <a:solidFill>
                  <a:srgbClr val="FFFFFF"/>
                </a:solidFill>
                <a:cs typeface="Calibri" panose="020F0502020204030204" pitchFamily="34" charset="0"/>
              </a:rPr>
              <a:t>Agenda Week 6</a:t>
            </a:r>
            <a:endParaRPr lang="en-IN" dirty="0">
              <a:solidFill>
                <a:srgbClr val="FFFFFF"/>
              </a:solidFill>
            </a:endParaRPr>
          </a:p>
        </p:txBody>
      </p:sp>
      <p:graphicFrame>
        <p:nvGraphicFramePr>
          <p:cNvPr id="5" name="Content Placeholder 2">
            <a:extLst>
              <a:ext uri="{FF2B5EF4-FFF2-40B4-BE49-F238E27FC236}">
                <a16:creationId xmlns:a16="http://schemas.microsoft.com/office/drawing/2014/main" id="{ED9CBD07-0128-5F62-E247-1A86D0996258}"/>
              </a:ext>
            </a:extLst>
          </p:cNvPr>
          <p:cNvGraphicFramePr>
            <a:graphicFrameLocks noGrp="1"/>
          </p:cNvGraphicFramePr>
          <p:nvPr>
            <p:ph idx="1"/>
            <p:extLst>
              <p:ext uri="{D42A27DB-BD31-4B8C-83A1-F6EECF244321}">
                <p14:modId xmlns:p14="http://schemas.microsoft.com/office/powerpoint/2010/main" val="72083190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8042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1 : Debugging &amp; Why it’s required</a:t>
            </a:r>
            <a:endParaRPr lang="en-IN" dirty="0"/>
          </a:p>
        </p:txBody>
      </p:sp>
      <p:pic>
        <p:nvPicPr>
          <p:cNvPr id="4" name="Picture 4" descr="A computer screen shot of a computer error&#10;&#10;Description automatically generated">
            <a:extLst>
              <a:ext uri="{FF2B5EF4-FFF2-40B4-BE49-F238E27FC236}">
                <a16:creationId xmlns:a16="http://schemas.microsoft.com/office/drawing/2014/main" id="{A450687D-D07F-A523-1989-CE39BDCEDFD8}"/>
              </a:ext>
            </a:extLst>
          </p:cNvPr>
          <p:cNvPicPr>
            <a:picLocks noGrp="1" noChangeAspect="1"/>
          </p:cNvPicPr>
          <p:nvPr>
            <p:ph idx="1"/>
          </p:nvPr>
        </p:nvPicPr>
        <p:blipFill>
          <a:blip r:embed="rId2"/>
          <a:stretch>
            <a:fillRect/>
          </a:stretch>
        </p:blipFill>
        <p:spPr>
          <a:xfrm>
            <a:off x="2182940" y="1825625"/>
            <a:ext cx="7826119" cy="4351338"/>
          </a:xfrm>
        </p:spPr>
      </p:pic>
    </p:spTree>
    <p:extLst>
      <p:ext uri="{BB962C8B-B14F-4D97-AF65-F5344CB8AC3E}">
        <p14:creationId xmlns:p14="http://schemas.microsoft.com/office/powerpoint/2010/main" val="41272733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1 : Debugging Essentials</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r>
              <a:rPr lang="en-US" sz="2400" dirty="0">
                <a:cs typeface="Calibri" panose="020F0502020204030204"/>
              </a:rPr>
              <a:t>How to put a debug point</a:t>
            </a:r>
          </a:p>
          <a:p>
            <a:r>
              <a:rPr lang="en-US" sz="2400" dirty="0">
                <a:cs typeface="Calibri" panose="020F0502020204030204"/>
              </a:rPr>
              <a:t>How to disable breakpoint and run through</a:t>
            </a:r>
          </a:p>
          <a:p>
            <a:endParaRPr lang="en-US" sz="2400" dirty="0">
              <a:cs typeface="Calibri" panose="020F0502020204030204"/>
            </a:endParaRPr>
          </a:p>
          <a:p>
            <a:endParaRPr lang="en-US" sz="2400" dirty="0">
              <a:cs typeface="Calibri" panose="020F0502020204030204"/>
            </a:endParaRPr>
          </a:p>
          <a:p>
            <a:endParaRPr lang="en-US" sz="2400" dirty="0">
              <a:cs typeface="Calibri" panose="020F0502020204030204"/>
            </a:endParaRPr>
          </a:p>
          <a:p>
            <a:endParaRPr lang="en-IN" sz="2400" dirty="0">
              <a:cs typeface="Calibri" panose="020F0502020204030204"/>
            </a:endParaRPr>
          </a:p>
          <a:p>
            <a:endParaRPr lang="en-IN" dirty="0">
              <a:cs typeface="Calibri"/>
            </a:endParaRPr>
          </a:p>
        </p:txBody>
      </p:sp>
    </p:spTree>
    <p:extLst>
      <p:ext uri="{BB962C8B-B14F-4D97-AF65-F5344CB8AC3E}">
        <p14:creationId xmlns:p14="http://schemas.microsoft.com/office/powerpoint/2010/main" val="20388348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2 : JUnit </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fontScale="85000" lnSpcReduction="20000"/>
          </a:bodyPr>
          <a:lstStyle/>
          <a:p>
            <a:r>
              <a:rPr lang="en-IN" sz="2400" dirty="0">
                <a:cs typeface="Calibri" panose="020F0502020204030204"/>
              </a:rPr>
              <a:t>JUnit framework provides annotations to identify test methods and gives assertions for testing expected results.</a:t>
            </a:r>
          </a:p>
          <a:p>
            <a:endParaRPr lang="en-IN" sz="2400" dirty="0">
              <a:cs typeface="Calibri" panose="020F0502020204030204"/>
            </a:endParaRPr>
          </a:p>
          <a:p>
            <a:pPr marL="0" indent="0">
              <a:buNone/>
            </a:pPr>
            <a:r>
              <a:rPr lang="en-IN" sz="2400" dirty="0">
                <a:latin typeface="Calibri"/>
                <a:cs typeface="Calibri"/>
              </a:rPr>
              <a:t>import</a:t>
            </a:r>
            <a:r>
              <a:rPr lang="en-IN" sz="2400" dirty="0">
                <a:cs typeface="Calibri" panose="020F0502020204030204"/>
              </a:rPr>
              <a:t> </a:t>
            </a:r>
            <a:r>
              <a:rPr lang="en-IN" sz="2400" dirty="0" err="1">
                <a:cs typeface="Calibri" panose="020F0502020204030204"/>
              </a:rPr>
              <a:t>org.junit.Test</a:t>
            </a:r>
            <a:r>
              <a:rPr lang="en-IN" sz="2400" dirty="0">
                <a:cs typeface="Calibri" panose="020F0502020204030204"/>
              </a:rPr>
              <a:t>;</a:t>
            </a:r>
          </a:p>
          <a:p>
            <a:pPr marL="0" indent="0">
              <a:buNone/>
            </a:pPr>
            <a:r>
              <a:rPr lang="en-IN" sz="2400" dirty="0">
                <a:cs typeface="Calibri" panose="020F0502020204030204"/>
              </a:rPr>
              <a:t>import static </a:t>
            </a:r>
            <a:r>
              <a:rPr lang="en-IN" sz="2400" dirty="0" err="1">
                <a:cs typeface="Calibri" panose="020F0502020204030204"/>
              </a:rPr>
              <a:t>org.junit.Assert.assertEquals</a:t>
            </a:r>
            <a:r>
              <a:rPr lang="en-IN" sz="2400" dirty="0">
                <a:cs typeface="Calibri" panose="020F0502020204030204"/>
              </a:rPr>
              <a:t>;</a:t>
            </a:r>
          </a:p>
          <a:p>
            <a:pPr marL="0" indent="0">
              <a:buNone/>
            </a:pPr>
            <a:endParaRPr lang="en-IN" sz="2400" dirty="0">
              <a:cs typeface="Calibri" panose="020F0502020204030204"/>
            </a:endParaRPr>
          </a:p>
          <a:p>
            <a:pPr marL="0" indent="0">
              <a:buNone/>
            </a:pPr>
            <a:r>
              <a:rPr lang="en-IN" sz="2400" dirty="0">
                <a:cs typeface="Calibri" panose="020F0502020204030204"/>
              </a:rPr>
              <a:t>public class </a:t>
            </a:r>
            <a:r>
              <a:rPr lang="en-IN" sz="2400" dirty="0" err="1">
                <a:cs typeface="Calibri" panose="020F0502020204030204"/>
              </a:rPr>
              <a:t>TestJunit</a:t>
            </a:r>
            <a:r>
              <a:rPr lang="en-IN" sz="2400" dirty="0">
                <a:cs typeface="Calibri" panose="020F0502020204030204"/>
              </a:rPr>
              <a:t> {</a:t>
            </a:r>
          </a:p>
          <a:p>
            <a:pPr marL="0" indent="0">
              <a:buNone/>
            </a:pPr>
            <a:r>
              <a:rPr lang="en-IN" sz="2400" dirty="0">
                <a:cs typeface="Calibri" panose="020F0502020204030204"/>
              </a:rPr>
              <a:t>   @Test</a:t>
            </a:r>
          </a:p>
          <a:p>
            <a:pPr marL="0" indent="0">
              <a:buNone/>
            </a:pPr>
            <a:r>
              <a:rPr lang="en-IN" sz="2400" dirty="0">
                <a:cs typeface="Calibri" panose="020F0502020204030204"/>
              </a:rPr>
              <a:t>   public void </a:t>
            </a:r>
            <a:r>
              <a:rPr lang="en-IN" sz="2400" dirty="0" err="1">
                <a:cs typeface="Calibri" panose="020F0502020204030204"/>
              </a:rPr>
              <a:t>testAdd</a:t>
            </a:r>
            <a:r>
              <a:rPr lang="en-IN" sz="2400" dirty="0">
                <a:cs typeface="Calibri" panose="020F0502020204030204"/>
              </a:rPr>
              <a:t>() {</a:t>
            </a:r>
          </a:p>
          <a:p>
            <a:pPr marL="0" indent="0">
              <a:buNone/>
            </a:pPr>
            <a:r>
              <a:rPr lang="en-IN" sz="2400" dirty="0">
                <a:cs typeface="Calibri" panose="020F0502020204030204"/>
              </a:rPr>
              <a:t>      String str = "Junit is working fine";</a:t>
            </a:r>
          </a:p>
          <a:p>
            <a:pPr marL="0" indent="0">
              <a:buNone/>
            </a:pPr>
            <a:r>
              <a:rPr lang="en-IN" sz="2400" dirty="0">
                <a:cs typeface="Calibri" panose="020F0502020204030204"/>
              </a:rPr>
              <a:t>      </a:t>
            </a:r>
            <a:r>
              <a:rPr lang="en-IN" sz="2400" dirty="0" err="1">
                <a:cs typeface="Calibri" panose="020F0502020204030204"/>
              </a:rPr>
              <a:t>assertEquals</a:t>
            </a:r>
            <a:r>
              <a:rPr lang="en-IN" sz="2400" dirty="0">
                <a:cs typeface="Calibri" panose="020F0502020204030204"/>
              </a:rPr>
              <a:t>("Junit is working </a:t>
            </a:r>
            <a:r>
              <a:rPr lang="en-IN" sz="2400" dirty="0" err="1">
                <a:cs typeface="Calibri" panose="020F0502020204030204"/>
              </a:rPr>
              <a:t>fine",str</a:t>
            </a:r>
            <a:r>
              <a:rPr lang="en-IN" sz="2400" dirty="0">
                <a:cs typeface="Calibri" panose="020F0502020204030204"/>
              </a:rPr>
              <a:t>);</a:t>
            </a:r>
          </a:p>
          <a:p>
            <a:pPr marL="0" indent="0">
              <a:buNone/>
            </a:pPr>
            <a:r>
              <a:rPr lang="en-IN" sz="2400" dirty="0">
                <a:cs typeface="Calibri" panose="020F0502020204030204"/>
              </a:rPr>
              <a:t>   }</a:t>
            </a:r>
          </a:p>
          <a:p>
            <a:pPr marL="0" indent="0">
              <a:buNone/>
            </a:pPr>
            <a:r>
              <a:rPr lang="en-IN" sz="2400" dirty="0">
                <a:cs typeface="Calibri" panose="020F0502020204030204"/>
              </a:rPr>
              <a:t>}</a:t>
            </a:r>
          </a:p>
          <a:p>
            <a:endParaRPr lang="en-IN" sz="2400" dirty="0">
              <a:cs typeface="Calibri" panose="020F0502020204030204"/>
            </a:endParaRPr>
          </a:p>
          <a:p>
            <a:endParaRPr lang="en-IN" dirty="0">
              <a:cs typeface="Calibri"/>
            </a:endParaRPr>
          </a:p>
        </p:txBody>
      </p:sp>
    </p:spTree>
    <p:extLst>
      <p:ext uri="{BB962C8B-B14F-4D97-AF65-F5344CB8AC3E}">
        <p14:creationId xmlns:p14="http://schemas.microsoft.com/office/powerpoint/2010/main" val="28666497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2: </a:t>
            </a:r>
            <a:r>
              <a:rPr lang="en-US" dirty="0">
                <a:ea typeface="+mj-lt"/>
                <a:cs typeface="+mj-lt"/>
              </a:rPr>
              <a:t>Spring Test (Controller Test case)</a:t>
            </a:r>
            <a:endParaRPr lang="en-IN" dirty="0">
              <a:cs typeface="Calibri"/>
            </a:endParaRP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vert="horz" lIns="91440" tIns="45720" rIns="91440" bIns="45720" rtlCol="0" anchor="t">
            <a:normAutofit/>
          </a:bodyPr>
          <a:lstStyle/>
          <a:p>
            <a:pPr marL="0" indent="0">
              <a:buNone/>
            </a:pPr>
            <a:endParaRPr lang="en-IN" dirty="0">
              <a:cs typeface="Calibri"/>
            </a:endParaRPr>
          </a:p>
          <a:p>
            <a:endParaRPr lang="en-IN" dirty="0">
              <a:cs typeface="Calibri"/>
            </a:endParaRPr>
          </a:p>
        </p:txBody>
      </p:sp>
      <p:pic>
        <p:nvPicPr>
          <p:cNvPr id="4" name="Picture 5" descr="A screenshot of a computer program&#10;&#10;Description automatically generated">
            <a:extLst>
              <a:ext uri="{FF2B5EF4-FFF2-40B4-BE49-F238E27FC236}">
                <a16:creationId xmlns:a16="http://schemas.microsoft.com/office/drawing/2014/main" id="{E5181EF2-2C19-723D-0C1B-4B2771C3914B}"/>
              </a:ext>
            </a:extLst>
          </p:cNvPr>
          <p:cNvPicPr>
            <a:picLocks noChangeAspect="1"/>
          </p:cNvPicPr>
          <p:nvPr/>
        </p:nvPicPr>
        <p:blipFill>
          <a:blip r:embed="rId2"/>
          <a:stretch>
            <a:fillRect/>
          </a:stretch>
        </p:blipFill>
        <p:spPr>
          <a:xfrm>
            <a:off x="843209" y="1701912"/>
            <a:ext cx="8944257" cy="4466587"/>
          </a:xfrm>
          <a:prstGeom prst="rect">
            <a:avLst/>
          </a:prstGeom>
        </p:spPr>
      </p:pic>
    </p:spTree>
    <p:extLst>
      <p:ext uri="{BB962C8B-B14F-4D97-AF65-F5344CB8AC3E}">
        <p14:creationId xmlns:p14="http://schemas.microsoft.com/office/powerpoint/2010/main" val="262850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F70799-330D-0828-268D-D00BD899AA6A}"/>
              </a:ext>
            </a:extLst>
          </p:cNvPr>
          <p:cNvSpPr>
            <a:spLocks noGrp="1"/>
          </p:cNvSpPr>
          <p:nvPr>
            <p:ph type="title"/>
          </p:nvPr>
        </p:nvSpPr>
        <p:spPr>
          <a:xfrm>
            <a:off x="630936" y="640080"/>
            <a:ext cx="4818888" cy="1481328"/>
          </a:xfrm>
        </p:spPr>
        <p:txBody>
          <a:bodyPr anchor="b">
            <a:normAutofit/>
          </a:bodyPr>
          <a:lstStyle/>
          <a:p>
            <a:r>
              <a:rPr lang="en-US" sz="3800" dirty="0">
                <a:cs typeface="Calibri Light"/>
              </a:rPr>
              <a:t>Topic 1 : Java Essentials: Abstraction</a:t>
            </a:r>
            <a:endParaRPr lang="en-US" sz="3800" dirty="0"/>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A489B346-E54F-295B-8D83-8542D597FB25}"/>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indent="0">
              <a:buNone/>
            </a:pPr>
            <a:r>
              <a:rPr lang="en-US" sz="1900" b="1">
                <a:cs typeface="Calibri"/>
              </a:rPr>
              <a:t>Abstraction</a:t>
            </a:r>
            <a:endParaRPr lang="en-US" sz="1900"/>
          </a:p>
          <a:p>
            <a:r>
              <a:rPr lang="en-US" sz="1900">
                <a:cs typeface="Calibri"/>
              </a:rPr>
              <a:t>Hiding internal details and showing functionality is known as abstraction. </a:t>
            </a:r>
          </a:p>
          <a:p>
            <a:r>
              <a:rPr lang="en-US" sz="1900">
                <a:cs typeface="Calibri"/>
              </a:rPr>
              <a:t>For example,</a:t>
            </a:r>
          </a:p>
          <a:p>
            <a:pPr lvl="1"/>
            <a:r>
              <a:rPr lang="en-US" sz="1900">
                <a:cs typeface="Calibri"/>
              </a:rPr>
              <a:t> phone call, we don’t know the internal processing.</a:t>
            </a:r>
          </a:p>
          <a:p>
            <a:pPr lvl="1"/>
            <a:r>
              <a:rPr lang="en-US" sz="1900">
                <a:cs typeface="Calibri"/>
              </a:rPr>
              <a:t>Any vehicle : Takes us from one place to other but hides internally how engine works and what its does internally.</a:t>
            </a:r>
          </a:p>
          <a:p>
            <a:r>
              <a:rPr lang="en-US" sz="1900">
                <a:ea typeface="Calibri"/>
                <a:cs typeface="Calibri"/>
              </a:rPr>
              <a:t>In Java, we use abstract class and interface to achieve abstraction.</a:t>
            </a:r>
          </a:p>
        </p:txBody>
      </p:sp>
      <p:pic>
        <p:nvPicPr>
          <p:cNvPr id="7" name="Picture 6">
            <a:extLst>
              <a:ext uri="{FF2B5EF4-FFF2-40B4-BE49-F238E27FC236}">
                <a16:creationId xmlns:a16="http://schemas.microsoft.com/office/drawing/2014/main" id="{FE95BD36-EDED-1161-65D4-5DFA357F8F54}"/>
              </a:ext>
            </a:extLst>
          </p:cNvPr>
          <p:cNvPicPr>
            <a:picLocks noChangeAspect="1"/>
          </p:cNvPicPr>
          <p:nvPr/>
        </p:nvPicPr>
        <p:blipFill>
          <a:blip r:embed="rId2"/>
          <a:stretch>
            <a:fillRect/>
          </a:stretch>
        </p:blipFill>
        <p:spPr>
          <a:xfrm>
            <a:off x="6099048" y="795048"/>
            <a:ext cx="5458968" cy="5267904"/>
          </a:xfrm>
          <a:prstGeom prst="rect">
            <a:avLst/>
          </a:prstGeom>
        </p:spPr>
      </p:pic>
    </p:spTree>
    <p:extLst>
      <p:ext uri="{BB962C8B-B14F-4D97-AF65-F5344CB8AC3E}">
        <p14:creationId xmlns:p14="http://schemas.microsoft.com/office/powerpoint/2010/main" val="34175710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a:rPr>
              <a:t>Topic 3 : Application Integration &amp; CORS</a:t>
            </a:r>
            <a:endParaRPr lang="en-IN" dirty="0"/>
          </a:p>
        </p:txBody>
      </p:sp>
      <p:pic>
        <p:nvPicPr>
          <p:cNvPr id="4" name="Picture 4" descr="A diagram of a computer&#10;&#10;Description automatically generated">
            <a:extLst>
              <a:ext uri="{FF2B5EF4-FFF2-40B4-BE49-F238E27FC236}">
                <a16:creationId xmlns:a16="http://schemas.microsoft.com/office/drawing/2014/main" id="{3A1B5159-D69D-0757-E409-BA42FC3E4F9D}"/>
              </a:ext>
            </a:extLst>
          </p:cNvPr>
          <p:cNvPicPr>
            <a:picLocks noGrp="1" noChangeAspect="1"/>
          </p:cNvPicPr>
          <p:nvPr>
            <p:ph idx="1"/>
          </p:nvPr>
        </p:nvPicPr>
        <p:blipFill>
          <a:blip r:embed="rId2"/>
          <a:stretch>
            <a:fillRect/>
          </a:stretch>
        </p:blipFill>
        <p:spPr>
          <a:xfrm>
            <a:off x="3699394" y="1825625"/>
            <a:ext cx="4793212" cy="4351338"/>
          </a:xfrm>
        </p:spPr>
      </p:pic>
    </p:spTree>
    <p:extLst>
      <p:ext uri="{BB962C8B-B14F-4D97-AF65-F5344CB8AC3E}">
        <p14:creationId xmlns:p14="http://schemas.microsoft.com/office/powerpoint/2010/main" val="23281613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6" name="Content Placeholder 2">
            <a:extLst>
              <a:ext uri="{FF2B5EF4-FFF2-40B4-BE49-F238E27FC236}">
                <a16:creationId xmlns:a16="http://schemas.microsoft.com/office/drawing/2014/main" id="{EA336D91-C16E-5C05-3F1C-16507ED4D142}"/>
              </a:ext>
            </a:extLst>
          </p:cNvPr>
          <p:cNvSpPr txBox="1">
            <a:spLocks/>
          </p:cNvSpPr>
          <p:nvPr/>
        </p:nvSpPr>
        <p:spPr>
          <a:xfrm>
            <a:off x="5165765" y="628914"/>
            <a:ext cx="6906491" cy="558561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400" dirty="0">
                <a:cs typeface="Calibri"/>
              </a:rPr>
              <a:t>Thank You!</a:t>
            </a:r>
          </a:p>
        </p:txBody>
      </p:sp>
    </p:spTree>
    <p:extLst>
      <p:ext uri="{BB962C8B-B14F-4D97-AF65-F5344CB8AC3E}">
        <p14:creationId xmlns:p14="http://schemas.microsoft.com/office/powerpoint/2010/main" val="69105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EA71C6-190B-CA11-08D1-B5596E9FE09A}"/>
              </a:ext>
            </a:extLst>
          </p:cNvPr>
          <p:cNvSpPr>
            <a:spLocks noGrp="1"/>
          </p:cNvSpPr>
          <p:nvPr>
            <p:ph type="title"/>
          </p:nvPr>
        </p:nvSpPr>
        <p:spPr>
          <a:xfrm>
            <a:off x="630936" y="640080"/>
            <a:ext cx="4818888" cy="1481328"/>
          </a:xfrm>
        </p:spPr>
        <p:txBody>
          <a:bodyPr anchor="b">
            <a:normAutofit/>
          </a:bodyPr>
          <a:lstStyle/>
          <a:p>
            <a:r>
              <a:rPr lang="en-US" sz="3800" dirty="0">
                <a:cs typeface="Calibri Light"/>
              </a:rPr>
              <a:t>Topic 1 : Java Essentials : Encapsulation</a:t>
            </a:r>
            <a:endParaRPr lang="en-US" sz="3800" dirty="0"/>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8A614A37-57A5-61FA-8021-275D11337A5F}"/>
              </a:ext>
            </a:extLst>
          </p:cNvPr>
          <p:cNvSpPr>
            <a:spLocks noGrp="1"/>
          </p:cNvSpPr>
          <p:nvPr>
            <p:ph idx="1"/>
          </p:nvPr>
        </p:nvSpPr>
        <p:spPr>
          <a:xfrm>
            <a:off x="630936" y="2660904"/>
            <a:ext cx="4818888" cy="3547872"/>
          </a:xfrm>
        </p:spPr>
        <p:txBody>
          <a:bodyPr anchor="t">
            <a:normAutofit/>
          </a:bodyPr>
          <a:lstStyle/>
          <a:p>
            <a:pPr marL="0" indent="0">
              <a:buNone/>
            </a:pPr>
            <a:r>
              <a:rPr lang="en-US" sz="2200" b="1">
                <a:cs typeface="Calibri"/>
              </a:rPr>
              <a:t>Encapsulation</a:t>
            </a:r>
          </a:p>
          <a:p>
            <a:r>
              <a:rPr lang="en-US" sz="2200" b="0" i="1">
                <a:effectLst/>
                <a:latin typeface="source-serif-pro"/>
              </a:rPr>
              <a:t>Binding (or wrapping) code and data together into a single unit are known as encapsulation</a:t>
            </a:r>
            <a:r>
              <a:rPr lang="en-US" sz="2200" b="0" i="0">
                <a:effectLst/>
                <a:latin typeface="source-serif-pro"/>
              </a:rPr>
              <a:t>. For example, a capsule, it is wrapped with different medicines.</a:t>
            </a:r>
          </a:p>
          <a:p>
            <a:r>
              <a:rPr lang="en-US" sz="2200" b="0" i="0">
                <a:effectLst/>
                <a:latin typeface="source-serif-pro"/>
              </a:rPr>
              <a:t>A java class is the example of encapsulation. Java bean is the fully encapsulated class because all the data members are private here.</a:t>
            </a:r>
          </a:p>
        </p:txBody>
      </p:sp>
      <p:pic>
        <p:nvPicPr>
          <p:cNvPr id="11" name="Picture 10">
            <a:extLst>
              <a:ext uri="{FF2B5EF4-FFF2-40B4-BE49-F238E27FC236}">
                <a16:creationId xmlns:a16="http://schemas.microsoft.com/office/drawing/2014/main" id="{9764E401-79E0-2672-9A41-15B1E5B0A8E4}"/>
              </a:ext>
            </a:extLst>
          </p:cNvPr>
          <p:cNvPicPr>
            <a:picLocks noChangeAspect="1"/>
          </p:cNvPicPr>
          <p:nvPr/>
        </p:nvPicPr>
        <p:blipFill>
          <a:blip r:embed="rId2"/>
          <a:stretch>
            <a:fillRect/>
          </a:stretch>
        </p:blipFill>
        <p:spPr>
          <a:xfrm>
            <a:off x="6099048" y="2043787"/>
            <a:ext cx="5458968" cy="2770426"/>
          </a:xfrm>
          <a:prstGeom prst="rect">
            <a:avLst/>
          </a:prstGeom>
        </p:spPr>
      </p:pic>
    </p:spTree>
    <p:extLst>
      <p:ext uri="{BB962C8B-B14F-4D97-AF65-F5344CB8AC3E}">
        <p14:creationId xmlns:p14="http://schemas.microsoft.com/office/powerpoint/2010/main" val="73617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19410-900F-F469-E5F6-09032565601C}"/>
              </a:ext>
            </a:extLst>
          </p:cNvPr>
          <p:cNvSpPr>
            <a:spLocks noGrp="1"/>
          </p:cNvSpPr>
          <p:nvPr>
            <p:ph type="title"/>
          </p:nvPr>
        </p:nvSpPr>
        <p:spPr>
          <a:xfrm>
            <a:off x="1043631" y="873940"/>
            <a:ext cx="4928291" cy="1035781"/>
          </a:xfrm>
        </p:spPr>
        <p:txBody>
          <a:bodyPr anchor="ctr">
            <a:normAutofit/>
          </a:bodyPr>
          <a:lstStyle/>
          <a:p>
            <a:r>
              <a:rPr lang="en-US" sz="3300">
                <a:cs typeface="Calibri Light"/>
              </a:rPr>
              <a:t>Topic 1 : Java Essentials : </a:t>
            </a:r>
            <a:r>
              <a:rPr lang="en-IN" sz="3300">
                <a:cs typeface="Calibri"/>
              </a:rPr>
              <a:t>Java Data Types</a:t>
            </a:r>
            <a:endParaRPr lang="en-US" sz="3300"/>
          </a:p>
        </p:txBody>
      </p:sp>
      <p:sp>
        <p:nvSpPr>
          <p:cNvPr id="3" name="Content Placeholder 2">
            <a:extLst>
              <a:ext uri="{FF2B5EF4-FFF2-40B4-BE49-F238E27FC236}">
                <a16:creationId xmlns:a16="http://schemas.microsoft.com/office/drawing/2014/main" id="{A65A87EF-D6B3-8EA9-B669-B394A2502DC8}"/>
              </a:ext>
            </a:extLst>
          </p:cNvPr>
          <p:cNvSpPr>
            <a:spLocks noGrp="1"/>
          </p:cNvSpPr>
          <p:nvPr>
            <p:ph idx="1"/>
          </p:nvPr>
        </p:nvSpPr>
        <p:spPr>
          <a:xfrm>
            <a:off x="697732" y="2239354"/>
            <a:ext cx="5590787" cy="4304368"/>
          </a:xfrm>
        </p:spPr>
        <p:txBody>
          <a:bodyPr vert="horz" lIns="91440" tIns="45720" rIns="91440" bIns="45720" rtlCol="0" anchor="ctr">
            <a:normAutofit fontScale="85000" lnSpcReduction="10000"/>
          </a:bodyPr>
          <a:lstStyle/>
          <a:p>
            <a:pPr marL="0" indent="0">
              <a:buNone/>
            </a:pPr>
            <a:endParaRPr lang="en-IN" sz="1800" dirty="0">
              <a:cs typeface="Calibri"/>
            </a:endParaRPr>
          </a:p>
          <a:p>
            <a:pPr marL="0" indent="0">
              <a:buNone/>
            </a:pPr>
            <a:r>
              <a:rPr lang="en-IN" sz="1800" dirty="0">
                <a:cs typeface="Calibri"/>
              </a:rPr>
              <a:t>Java Data Types are divided into two groups:</a:t>
            </a:r>
          </a:p>
          <a:p>
            <a:pPr marL="0" indent="0">
              <a:buNone/>
            </a:pPr>
            <a:endParaRPr lang="en-IN" sz="1800" dirty="0">
              <a:cs typeface="Calibri"/>
            </a:endParaRPr>
          </a:p>
          <a:p>
            <a:pPr marL="0" indent="0">
              <a:buNone/>
            </a:pPr>
            <a:r>
              <a:rPr lang="en-IN" sz="1800" b="1" dirty="0">
                <a:cs typeface="Calibri"/>
              </a:rPr>
              <a:t>Primitive data types </a:t>
            </a:r>
          </a:p>
          <a:p>
            <a:pPr marL="0" indent="0">
              <a:buNone/>
            </a:pPr>
            <a:r>
              <a:rPr lang="en-US" sz="1800" i="1" dirty="0">
                <a:cs typeface="Calibri"/>
              </a:rPr>
              <a:t>Each data type takes up a certain amount of memory space, a certain number of bits. there are 8 different primitive data types </a:t>
            </a:r>
            <a:endParaRPr lang="en-IN" sz="1800" i="1" dirty="0">
              <a:cs typeface="Calibri"/>
            </a:endParaRPr>
          </a:p>
          <a:p>
            <a:r>
              <a:rPr lang="en-US" sz="1500" dirty="0">
                <a:cs typeface="Calibri"/>
              </a:rPr>
              <a:t>byte, short, integers, and long – Stores integers, such as 3</a:t>
            </a:r>
          </a:p>
          <a:p>
            <a:r>
              <a:rPr lang="en-US" sz="1500" dirty="0">
                <a:cs typeface="Calibri"/>
              </a:rPr>
              <a:t>float, double – Stores decimal numbers, for example 3.14</a:t>
            </a:r>
          </a:p>
          <a:p>
            <a:r>
              <a:rPr lang="en-US" sz="1500" dirty="0" err="1">
                <a:cs typeface="Calibri"/>
              </a:rPr>
              <a:t>boolean</a:t>
            </a:r>
            <a:r>
              <a:rPr lang="en-US" sz="1500" dirty="0">
                <a:cs typeface="Calibri"/>
              </a:rPr>
              <a:t> – Can only store true or false</a:t>
            </a:r>
          </a:p>
          <a:p>
            <a:r>
              <a:rPr lang="en-US" sz="1500" dirty="0">
                <a:cs typeface="Calibri"/>
              </a:rPr>
              <a:t>char – Stores characters such as ‘C’ </a:t>
            </a:r>
          </a:p>
          <a:p>
            <a:endParaRPr lang="en-US" sz="1500" b="1" dirty="0">
              <a:cs typeface="Calibri"/>
            </a:endParaRPr>
          </a:p>
          <a:p>
            <a:pPr marL="0" indent="0">
              <a:buNone/>
            </a:pPr>
            <a:r>
              <a:rPr lang="en-US" sz="1800" b="1" dirty="0">
                <a:cs typeface="Calibri"/>
              </a:rPr>
              <a:t>Non-Primitive Data Type or Reference Data Types</a:t>
            </a:r>
          </a:p>
          <a:p>
            <a:pPr marL="0" indent="0">
              <a:buNone/>
            </a:pPr>
            <a:r>
              <a:rPr lang="en-US" sz="1800" i="1" dirty="0">
                <a:cs typeface="Calibri"/>
              </a:rPr>
              <a:t>The Reference Data Types will contain a memory address of variable values because the reference types won’t store the variable value directly in memory. They are strings, objects, arrays, etc.</a:t>
            </a:r>
            <a:endParaRPr lang="en-IN" sz="1800" i="1" dirty="0">
              <a:cs typeface="Calibri"/>
            </a:endParaRPr>
          </a:p>
          <a:p>
            <a:pPr marL="0" indent="0">
              <a:buNone/>
            </a:pPr>
            <a:endParaRPr lang="en-IN" sz="1800" dirty="0">
              <a:cs typeface="Calibri"/>
            </a:endParaRPr>
          </a:p>
        </p:txBody>
      </p:sp>
      <p:sp>
        <p:nvSpPr>
          <p:cNvPr id="20" name="Rectangle 19">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46E1666-DBD7-13BD-8245-514FAEBE2057}"/>
              </a:ext>
            </a:extLst>
          </p:cNvPr>
          <p:cNvPicPr>
            <a:picLocks noChangeAspect="1"/>
          </p:cNvPicPr>
          <p:nvPr/>
        </p:nvPicPr>
        <p:blipFill>
          <a:blip r:embed="rId2"/>
          <a:stretch>
            <a:fillRect/>
          </a:stretch>
        </p:blipFill>
        <p:spPr>
          <a:xfrm>
            <a:off x="7233267" y="841905"/>
            <a:ext cx="3521502" cy="2317178"/>
          </a:xfrm>
          <a:prstGeom prst="rect">
            <a:avLst/>
          </a:prstGeom>
        </p:spPr>
      </p:pic>
      <p:sp>
        <p:nvSpPr>
          <p:cNvPr id="22" name="Rectangle 21">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A356F77-9966-2B8D-B4A4-98B147A976A3}"/>
              </a:ext>
            </a:extLst>
          </p:cNvPr>
          <p:cNvPicPr>
            <a:picLocks noChangeAspect="1"/>
          </p:cNvPicPr>
          <p:nvPr/>
        </p:nvPicPr>
        <p:blipFill>
          <a:blip r:embed="rId3"/>
          <a:stretch>
            <a:fillRect/>
          </a:stretch>
        </p:blipFill>
        <p:spPr>
          <a:xfrm>
            <a:off x="6841066" y="4294915"/>
            <a:ext cx="4305905" cy="1134665"/>
          </a:xfrm>
          <a:prstGeom prst="rect">
            <a:avLst/>
          </a:prstGeom>
        </p:spPr>
      </p:pic>
      <p:cxnSp>
        <p:nvCxnSpPr>
          <p:cNvPr id="24" name="Straight Connector 2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3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456180-04A0-A718-7B17-9038C0A5FF80}"/>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marL="285750" indent="-285750" algn="ctr"/>
            <a:r>
              <a:rPr lang="en-US" sz="5100" kern="1200">
                <a:solidFill>
                  <a:schemeClr val="tx1"/>
                </a:solidFill>
                <a:latin typeface="+mj-lt"/>
                <a:ea typeface="+mj-ea"/>
                <a:cs typeface="+mj-cs"/>
              </a:rPr>
              <a:t>Topic 1 : Java Essentials:Java Collections </a:t>
            </a:r>
          </a:p>
        </p:txBody>
      </p:sp>
      <p:sp>
        <p:nvSpPr>
          <p:cNvPr id="4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21FCF4A-8872-EAAE-8B29-45A85C70ED57}"/>
              </a:ext>
            </a:extLst>
          </p:cNvPr>
          <p:cNvPicPr>
            <a:picLocks noChangeAspect="1"/>
          </p:cNvPicPr>
          <p:nvPr/>
        </p:nvPicPr>
        <p:blipFill>
          <a:blip r:embed="rId2"/>
          <a:stretch>
            <a:fillRect/>
          </a:stretch>
        </p:blipFill>
        <p:spPr>
          <a:xfrm>
            <a:off x="1177048" y="1929514"/>
            <a:ext cx="9280186" cy="4290311"/>
          </a:xfrm>
          <a:prstGeom prst="rect">
            <a:avLst/>
          </a:prstGeom>
        </p:spPr>
      </p:pic>
    </p:spTree>
    <p:extLst>
      <p:ext uri="{BB962C8B-B14F-4D97-AF65-F5344CB8AC3E}">
        <p14:creationId xmlns:p14="http://schemas.microsoft.com/office/powerpoint/2010/main" val="2098643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AAEA0FB2DF124395BB30136811E0F6" ma:contentTypeVersion="12" ma:contentTypeDescription="Create a new document." ma:contentTypeScope="" ma:versionID="bf34af3db09d99911fe43e5f817c16f4">
  <xsd:schema xmlns:xsd="http://www.w3.org/2001/XMLSchema" xmlns:xs="http://www.w3.org/2001/XMLSchema" xmlns:p="http://schemas.microsoft.com/office/2006/metadata/properties" xmlns:ns3="46ccd29f-f70d-4609-a317-8968d41a404d" xmlns:ns4="347dcaf8-0ddc-426e-8eaa-fa982e2d5739" targetNamespace="http://schemas.microsoft.com/office/2006/metadata/properties" ma:root="true" ma:fieldsID="0c108ae30d7427021d65d16ed5a618e8" ns3:_="" ns4:_="">
    <xsd:import namespace="46ccd29f-f70d-4609-a317-8968d41a404d"/>
    <xsd:import namespace="347dcaf8-0ddc-426e-8eaa-fa982e2d573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ccd29f-f70d-4609-a317-8968d41a4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7dcaf8-0ddc-426e-8eaa-fa982e2d573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46ccd29f-f70d-4609-a317-8968d41a404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1E7C9C-D280-4B5D-A722-791933D0C78F}">
  <ds:schemaRefs>
    <ds:schemaRef ds:uri="347dcaf8-0ddc-426e-8eaa-fa982e2d5739"/>
    <ds:schemaRef ds:uri="46ccd29f-f70d-4609-a317-8968d41a404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BE9AD36-30A4-4004-A75D-E267272DE5BC}">
  <ds:schemaRefs>
    <ds:schemaRef ds:uri="347dcaf8-0ddc-426e-8eaa-fa982e2d5739"/>
    <ds:schemaRef ds:uri="46ccd29f-f70d-4609-a317-8968d41a404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A9CBFD2-4135-4725-BBEC-E27ABA88DC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4682</Words>
  <Application>Microsoft Office PowerPoint</Application>
  <PresentationFormat>Widescreen</PresentationFormat>
  <Paragraphs>412</Paragraphs>
  <Slides>61</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61</vt:i4>
      </vt:variant>
    </vt:vector>
  </HeadingPairs>
  <TitlesOfParts>
    <vt:vector size="73" baseType="lpstr">
      <vt:lpstr>Cambira</vt:lpstr>
      <vt:lpstr>inter-bold</vt:lpstr>
      <vt:lpstr>inter-regular</vt:lpstr>
      <vt:lpstr>source-serif-pro</vt:lpstr>
      <vt:lpstr>Arial</vt:lpstr>
      <vt:lpstr>Avenir Next LT Pro</vt:lpstr>
      <vt:lpstr>Calibri</vt:lpstr>
      <vt:lpstr>Calibri Light</vt:lpstr>
      <vt:lpstr>Consolas</vt:lpstr>
      <vt:lpstr>Segoe UI</vt:lpstr>
      <vt:lpstr>times new roman</vt:lpstr>
      <vt:lpstr>Office Theme</vt:lpstr>
      <vt:lpstr>EmpowHer</vt:lpstr>
      <vt:lpstr>Agenda Week 1</vt:lpstr>
      <vt:lpstr>Topic 1 : Java Essentials: OOPs</vt:lpstr>
      <vt:lpstr>Topic 1 : Java Essentials : Class &amp; Inheritance</vt:lpstr>
      <vt:lpstr>Topic 1 : Java Essentials : Polymorphism</vt:lpstr>
      <vt:lpstr>Topic 1 : Java Essentials: Abstraction</vt:lpstr>
      <vt:lpstr>Topic 1 : Java Essentials : Encapsulation</vt:lpstr>
      <vt:lpstr>Topic 1 : Java Essentials : Java Data Types</vt:lpstr>
      <vt:lpstr>Topic 1 : Java Essentials:Java Collections </vt:lpstr>
      <vt:lpstr>Topic 1 : Java Essentials:Java Collections </vt:lpstr>
      <vt:lpstr>PowerPoint Presentation</vt:lpstr>
      <vt:lpstr>Agenda Week 2</vt:lpstr>
      <vt:lpstr>Topic 1 : Java Essentials : Exception Handling</vt:lpstr>
      <vt:lpstr>Topic 1 : Java Essentials : Exception Handling</vt:lpstr>
      <vt:lpstr>Topic 1 : Java Essentials : Exception Handling: Keywords</vt:lpstr>
      <vt:lpstr>Topic 2 : Java Design Principles : Association</vt:lpstr>
      <vt:lpstr>Topic 2 : Java Design Principles : Aggregation</vt:lpstr>
      <vt:lpstr>Topic 2 : Java Design Principles : Composition</vt:lpstr>
      <vt:lpstr>Topic 2 : Java Design Principles: SOLID PRINCIPLES</vt:lpstr>
      <vt:lpstr>Topic 2: Design Patterns</vt:lpstr>
      <vt:lpstr>Java 8 Features: Lambda function</vt:lpstr>
      <vt:lpstr>Java 8 Features: Functional Interface</vt:lpstr>
      <vt:lpstr>Java 8 Features: In_Build Functional Interface</vt:lpstr>
      <vt:lpstr>Java 8 Features: Stream API</vt:lpstr>
      <vt:lpstr>What is web application and how it works with real time example.</vt:lpstr>
      <vt:lpstr>Web Application evolution</vt:lpstr>
      <vt:lpstr>PowerPoint Presentation</vt:lpstr>
      <vt:lpstr>Agenda Week 3</vt:lpstr>
      <vt:lpstr>Topic 2 : REST API and Http methods.</vt:lpstr>
      <vt:lpstr>Topic 2: Introduction to Spring Boot Micro Services app – Spring boot initializer</vt:lpstr>
      <vt:lpstr>Topic 3: Spring boot essentials: component scan</vt:lpstr>
      <vt:lpstr>Topic 3: Spring boot essentials: Annotations</vt:lpstr>
      <vt:lpstr>Defining an Entity</vt:lpstr>
      <vt:lpstr>PowerPoint Presentation</vt:lpstr>
      <vt:lpstr>What is JPA?</vt:lpstr>
      <vt:lpstr>Creating a Repository</vt:lpstr>
      <vt:lpstr>Spring Data JPA</vt:lpstr>
      <vt:lpstr>Spring Data JPA</vt:lpstr>
      <vt:lpstr>PowerPoint Presentation</vt:lpstr>
      <vt:lpstr>Agenda Week 4</vt:lpstr>
      <vt:lpstr>CRUD Operations</vt:lpstr>
      <vt:lpstr>DDL Queries</vt:lpstr>
      <vt:lpstr>CRUD Operations with EntityManager</vt:lpstr>
      <vt:lpstr>JPQL Named Query</vt:lpstr>
      <vt:lpstr>Code Snippet for Dependency Injection of topics of this class.</vt:lpstr>
      <vt:lpstr>Topic 1: Spring Boot + REST API : GET</vt:lpstr>
      <vt:lpstr>Topic 1: Spring Boot + REST API : POST and PUT</vt:lpstr>
      <vt:lpstr>Topic 1: Spring Boot + REST API : DELETE</vt:lpstr>
      <vt:lpstr>PowerPoint Presentation</vt:lpstr>
      <vt:lpstr>Agenda Week 5</vt:lpstr>
      <vt:lpstr>Topic 1: Layered Architecture</vt:lpstr>
      <vt:lpstr>Topic 2: Lombok</vt:lpstr>
      <vt:lpstr>Topic 3: Global Exception Handling with @ControllerAdvice</vt:lpstr>
      <vt:lpstr>PowerPoint Presentation</vt:lpstr>
      <vt:lpstr>Agenda Week 6</vt:lpstr>
      <vt:lpstr>Topic 1 : Debugging &amp; Why it’s required</vt:lpstr>
      <vt:lpstr>Topic 1 : Debugging Essentials</vt:lpstr>
      <vt:lpstr>Topic 2 : JUnit </vt:lpstr>
      <vt:lpstr>Topic 2: Spring Test (Controller Test case)</vt:lpstr>
      <vt:lpstr>Topic 3 : Application Integration &amp; CORS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EmpowHer</dc:title>
  <dc:creator>Gupta, Shivangi</dc:creator>
  <cp:lastModifiedBy>Abhijeet Soni (Ratings - Tech)</cp:lastModifiedBy>
  <cp:revision>244</cp:revision>
  <dcterms:created xsi:type="dcterms:W3CDTF">2023-07-20T08:27:39Z</dcterms:created>
  <dcterms:modified xsi:type="dcterms:W3CDTF">2024-09-23T09:26:09Z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0x010100E6AAEA0FB2DF124395BB30136811E0F6</vt:lpwstr>
  </property>
</Properties>
</file>