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4" r:id="rId6"/>
    <p:sldId id="265" r:id="rId7"/>
    <p:sldId id="266" r:id="rId8"/>
    <p:sldId id="263" r:id="rId9"/>
    <p:sldId id="259" r:id="rId10"/>
    <p:sldId id="257" r:id="rId11"/>
    <p:sldId id="271" r:id="rId12"/>
    <p:sldId id="272" r:id="rId13"/>
    <p:sldId id="273" r:id="rId14"/>
    <p:sldId id="274" r:id="rId15"/>
    <p:sldId id="262" r:id="rId16"/>
    <p:sldId id="267" r:id="rId17"/>
    <p:sldId id="269" r:id="rId18"/>
    <p:sldId id="268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5CC1-5313-B021-19D1-26678B2DF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FABA1-571B-15EF-6360-5CA6EA0A7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FF92-1F37-0CE8-F831-F85ED2F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BBDF-C330-457A-9249-0D93C001764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6D008-F30B-D14F-F5E0-BC80DF8A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671B6-618F-1BDB-FBFE-B659BCF1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858-3BEE-4632-BECE-16097B1B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6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5E4E-7C1A-E813-69FC-7C33F9D3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24A37-6EEC-5D3E-5FFA-49695F6FA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E474-37F8-775B-72CB-E7847140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BBDF-C330-457A-9249-0D93C001764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7548-6A26-636D-285B-CCA2486A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8743D-0DD3-0F4F-8546-2D9F0BCF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858-3BEE-4632-BECE-16097B1B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8651D-D1D0-9167-4773-0C815E5CF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99679-809D-1E4E-30AF-2729D9742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68F5F-7DF6-1443-AD7A-0FAF4102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BBDF-C330-457A-9249-0D93C001764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C1FB1-1FC6-1E77-DFDF-2A42F9E5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87436-18BF-CDAD-8FF4-51E1634C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858-3BEE-4632-BECE-16097B1B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4622-F79D-7B8E-7048-821D7FE0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41AC-07E5-37FD-5147-8109D967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4D20-EF2F-4127-9720-F0C7CE86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BBDF-C330-457A-9249-0D93C001764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80EB7-2914-1359-C7B0-81331D57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B102-121C-EC3C-2A2A-398D19C5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858-3BEE-4632-BECE-16097B1B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70B8-B7C6-2551-8AFF-5C247684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91343-B091-234D-4DE3-14E62B5FE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5A0B-9FFF-E000-B93D-8510E1DF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BBDF-C330-457A-9249-0D93C001764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6EF0-3912-74A9-42B9-66939795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CC1C-234C-C103-3BE0-B2070A99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858-3BEE-4632-BECE-16097B1B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F14B-4C61-A136-BBA4-D10F55C4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B16-BE60-F72D-1796-FBFE93F89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9DCC8-F157-FAA7-2A22-AAED9E6CD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8C0A-4F7F-7AAB-0F4B-5A37AF9E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BBDF-C330-457A-9249-0D93C001764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AC417-752C-C5DE-452B-507AC2E3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65454-9026-E55F-27F8-49A16618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858-3BEE-4632-BECE-16097B1B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8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87B4-2C62-61A5-A5ED-0246DC58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82EC5-C9E8-15B4-5041-D4D2FDE6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B36C5-849E-57E4-6EB4-B101D4E19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E3CDD-843A-15C5-2EEC-A37288517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7AAF1-6B39-44C5-8B8E-9F7488F69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CEEEA-C0BB-CB42-0652-F3DAC3A7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BBDF-C330-457A-9249-0D93C001764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CBB14-8FC1-6789-995F-A86FD9F8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65C95-F2F9-BBCD-24DA-D7FF9265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858-3BEE-4632-BECE-16097B1B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5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BC1-7B31-D215-F161-AFD331E3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E18BD-19CA-AD04-7B35-760AE726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BBDF-C330-457A-9249-0D93C001764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A44FC-D064-48A3-3543-0DB5276F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D67A6-3B4C-C2B7-1AE8-A701746D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858-3BEE-4632-BECE-16097B1B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1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BBDA2-D568-E5DE-DE02-9F43981A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BBDF-C330-457A-9249-0D93C001764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EA59C-C756-2481-547D-16C79555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F833C-EA4F-25B7-2887-730E7805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858-3BEE-4632-BECE-16097B1B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6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70B5-93D1-3D51-C095-143809E2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C2A7-6445-717C-0C32-FF312DBE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525A7-019D-70CE-3EBB-11105196F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781A7-C45E-670A-AA69-9533F7E7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BBDF-C330-457A-9249-0D93C001764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3B96-5CFD-ED3E-39E8-8C26199A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A312F-67A9-9C92-EC6F-8373A2DD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858-3BEE-4632-BECE-16097B1B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0EC1-E421-03EE-AD3F-DE552201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568F5-7717-9134-AA18-07E35D410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6A374-C763-23CF-D51F-F19D963A4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6A77-990D-EFCF-FA98-16D61B82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BBDF-C330-457A-9249-0D93C001764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62A0C-AE87-EC2D-B439-2D6A80FB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E2C92-4E4E-2F1A-CFE8-7F0B2F07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9858-3BEE-4632-BECE-16097B1B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424C0-7C08-2E1E-8073-89A051C3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97B7-2C3B-F5E8-B576-8FABA5800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27A1C-F415-1F02-2468-A3B9043F8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CBBDF-C330-457A-9249-0D93C001764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4C687-6EAE-94D2-7539-EB0623599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2A02B-C294-F4E6-39A6-7717321CE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09858-3BEE-4632-BECE-16097B1B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DB5B52-D187-ECBA-08DA-365378ABD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– Week 3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65D2A9-6727-074C-593E-3E56F6CAF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9422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Components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Lifecycle hooks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Modules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730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48512-9A1D-B3E9-53CF-C56F9430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929"/>
          </a:xfrm>
        </p:spPr>
        <p:txBody>
          <a:bodyPr>
            <a:normAutofit/>
          </a:bodyPr>
          <a:lstStyle/>
          <a:p>
            <a:r>
              <a:rPr lang="en-US" sz="4000" dirty="0"/>
              <a:t>Lifecycle Hooks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F5D2E9-C60D-6F14-B5C5-858E3C90C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054"/>
            <a:ext cx="10515600" cy="5602704"/>
          </a:xfrm>
        </p:spPr>
        <p:txBody>
          <a:bodyPr>
            <a:noAutofit/>
          </a:bodyPr>
          <a:lstStyle/>
          <a:p>
            <a:r>
              <a:rPr lang="en-US" sz="18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ngOnChanges</a:t>
            </a: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()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The </a:t>
            </a:r>
            <a:r>
              <a:rPr lang="en-US" sz="18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ngOnChanges</a:t>
            </a: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 hook is called when one or more input properties of a component change. Updating your component's state is made convenient by responding to input changes.</a:t>
            </a:r>
          </a:p>
          <a:p>
            <a:r>
              <a:rPr lang="en-US" sz="18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ngOnInit</a:t>
            </a: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()</a:t>
            </a:r>
          </a:p>
          <a:p>
            <a:pPr marL="457200" lvl="1" indent="0">
              <a:buNone/>
            </a:pPr>
            <a:r>
              <a:rPr lang="en-US" sz="1800" dirty="0"/>
              <a:t>Called once the component is initialized.</a:t>
            </a:r>
            <a:endParaRPr lang="en-US" sz="18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r>
              <a:rPr lang="en-US" sz="18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ngDoCheck</a:t>
            </a: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()</a:t>
            </a:r>
          </a:p>
          <a:p>
            <a:pPr marL="457200" lvl="1" indent="0">
              <a:buNone/>
            </a:pPr>
            <a:r>
              <a:rPr lang="en-US" sz="1800" dirty="0"/>
              <a:t>Called during every change detection run.</a:t>
            </a:r>
            <a:endParaRPr lang="en-US" sz="18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r>
              <a:rPr lang="en-US" sz="18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ngAfterContentInit</a:t>
            </a: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()</a:t>
            </a:r>
          </a:p>
          <a:p>
            <a:pPr marL="457200" lvl="1" indent="0">
              <a:buNone/>
            </a:pPr>
            <a:r>
              <a:rPr lang="en-US" sz="1800" dirty="0"/>
              <a:t>Called after content (ng-content) has been projected into the component.</a:t>
            </a:r>
            <a:endParaRPr lang="en-US" sz="18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r>
              <a:rPr lang="en-US" sz="18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ngAfterContentChecked</a:t>
            </a: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()</a:t>
            </a:r>
          </a:p>
          <a:p>
            <a:pPr marL="457200" lvl="1" indent="0">
              <a:buNone/>
            </a:pPr>
            <a:r>
              <a:rPr lang="en-US" sz="1800" dirty="0"/>
              <a:t>Called after every check of component content.</a:t>
            </a:r>
            <a:endParaRPr lang="en-US" sz="18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r>
              <a:rPr lang="en-US" sz="18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ngAfterViewInit</a:t>
            </a: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()</a:t>
            </a:r>
          </a:p>
          <a:p>
            <a:pPr marL="457200" lvl="1" indent="0">
              <a:buNone/>
            </a:pPr>
            <a:r>
              <a:rPr lang="en-US" sz="1800" dirty="0"/>
              <a:t>Called after the component’s view (and child views) are initialized.</a:t>
            </a:r>
            <a:endParaRPr lang="en-US" sz="18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r>
              <a:rPr lang="en-US" sz="18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ngAfterViewChecked</a:t>
            </a: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()</a:t>
            </a:r>
          </a:p>
          <a:p>
            <a:pPr marL="457200" lvl="1" indent="0">
              <a:buNone/>
            </a:pPr>
            <a:r>
              <a:rPr lang="en-US" sz="1800" dirty="0"/>
              <a:t>Called after every check of a component's view.</a:t>
            </a:r>
            <a:endParaRPr lang="en-US" sz="18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r>
              <a:rPr lang="en-US" sz="18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ngOnDestroy</a:t>
            </a: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()</a:t>
            </a:r>
          </a:p>
          <a:p>
            <a:pPr marL="457200" lvl="1" indent="0">
              <a:buNone/>
            </a:pPr>
            <a:r>
              <a:rPr lang="en-US" sz="1800" dirty="0"/>
              <a:t>Called once the component is about to be destroyed.</a:t>
            </a:r>
            <a:endParaRPr lang="en-US" sz="18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6228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9B08-657B-73C0-78B0-662B3E34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>
            <a:normAutofit/>
          </a:bodyPr>
          <a:lstStyle/>
          <a:p>
            <a:r>
              <a:rPr lang="en-US" sz="4000" dirty="0"/>
              <a:t> Angular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528B-C82F-4268-A298-7955A2DDC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168"/>
            <a:ext cx="10515600" cy="5470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Angular defines modules as </a:t>
            </a:r>
            <a:r>
              <a:rPr lang="en-US" sz="1800" i="1" dirty="0">
                <a:effectLst/>
              </a:rPr>
              <a:t>a metadata object that describes how to compile a component’s template and how to create an injector at runtime.</a:t>
            </a:r>
            <a:r>
              <a:rPr lang="en-US" sz="1800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 </a:t>
            </a: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In other words, a module is a group of components, directives, pipes, and services that you want to make available in parts of your Angular application. </a:t>
            </a:r>
          </a:p>
          <a:p>
            <a:pPr marL="0" indent="0">
              <a:buNone/>
            </a:pPr>
            <a:endParaRPr lang="en-US" sz="18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Creating Angular Modules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Angular CLI simplifies module creation. To generate a new module, use the following command:</a:t>
            </a:r>
            <a:endParaRPr lang="en-US" sz="1800" b="1" i="0" u="sng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800" b="1" i="0" u="sng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800" b="1" i="0" u="sng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800" b="1" i="0" u="sng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Defining a Module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You can define a module by importing </a:t>
            </a:r>
            <a:r>
              <a:rPr lang="en-US" sz="180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NgModule</a:t>
            </a:r>
            <a:r>
              <a:rPr lang="en-US" sz="18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 decorator from @angular/core and passing a config with components, directives, pipes, and services that you want to use.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13B3F-F7C5-D5A9-D551-6EA39F31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1585"/>
            <a:ext cx="7279105" cy="11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1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AAC0-E28E-A461-D102-F394969A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Angular Module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FA769-21C7-E13B-1575-AC28E219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/>
              <a:t>A typical Angular module includes: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Module Class: Contains the module configuration, including declarations (components, directives), imports (other modules), providers (services), and bootstrap (the root component).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2840C3-4D47-5456-CD42-8856345F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27" y="3147381"/>
            <a:ext cx="7291136" cy="26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8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4B4E-AB60-7A3D-31C1-56296CDC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Examples of Angular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A3D3-FC0F-7072-66F3-32CCE4EA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5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Example 1: Creating a Simple Module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4616C-FDF1-BF14-3653-68BD5A1D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94" y="2414337"/>
            <a:ext cx="8877590" cy="39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4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C807-AED4-D59C-31BD-57E0D030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Examples of Angular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5C03-6D12-D2A3-8E61-FA8E949C1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Example 2: Importing a Module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F57BF-6CAC-8FE8-A939-C07B5CB6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4643"/>
            <a:ext cx="9115926" cy="33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9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F7C8-3AF5-3719-5B34-E7B4B5FE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Angular Routing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5417-8BA8-9236-F6C6-32AE67DC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502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Routing in Angular is a fundamental concept that allows you to build single-page applications (SPAs) with multiple views or pages, all within a single HTML page. It enables navigation between different components or views while maintaining the application state.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Routing in Angular typically involves the following components: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Routes</a:t>
            </a:r>
            <a:r>
              <a:rPr lang="en-US" sz="1800" dirty="0"/>
              <a:t>: Routes define the mapping between the URL path and the corresponding components to be rendered.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Router</a:t>
            </a:r>
            <a:r>
              <a:rPr lang="en-US" sz="1800" dirty="0"/>
              <a:t>: The router is responsible for interpreting the current URL and loading the appropriate components based on the defined routes. 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Router Outlet</a:t>
            </a:r>
            <a:r>
              <a:rPr lang="en-US" sz="1800" dirty="0"/>
              <a:t>: The router outlet is a placeholder in the application’s template where the content of the current route is rendered.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Router Links and Navigation</a:t>
            </a:r>
            <a:r>
              <a:rPr lang="en-US" sz="1800" dirty="0"/>
              <a:t>: Links and navigation elements, such as anchor tags (&lt;a&gt;) or buttons, are used to trigger navigation to different routes within the application.</a:t>
            </a:r>
          </a:p>
          <a:p>
            <a:pPr lvl="1"/>
            <a:endParaRPr lang="en-US" sz="1800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501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CEFD-3236-69BA-5F7E-38F84D02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highlight>
                  <a:srgbClr val="FFFFFF"/>
                </a:highlight>
              </a:rPr>
              <a:t>Setting Up Routes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32E2-B222-64B8-5A5F-E93AC6B00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926"/>
            <a:ext cx="10515600" cy="4681037"/>
          </a:xfrm>
        </p:spPr>
        <p:txBody>
          <a:bodyPr>
            <a:normAutofit/>
          </a:bodyPr>
          <a:lstStyle/>
          <a:p>
            <a:r>
              <a:rPr lang="en-US" sz="1800" b="1" i="0" dirty="0" err="1">
                <a:effectLst/>
                <a:highlight>
                  <a:srgbClr val="FFFFFF"/>
                </a:highlight>
              </a:rPr>
              <a:t>RouterModule</a:t>
            </a:r>
            <a:r>
              <a:rPr lang="en-US" sz="1800" b="1" dirty="0">
                <a:highlight>
                  <a:srgbClr val="FFFFFF"/>
                </a:highlight>
              </a:rPr>
              <a:t>: </a:t>
            </a:r>
          </a:p>
          <a:p>
            <a:pPr marL="0" indent="0">
              <a:buNone/>
            </a:pPr>
            <a:r>
              <a:rPr lang="en-US" sz="1800" i="0" dirty="0">
                <a:effectLst/>
                <a:highlight>
                  <a:srgbClr val="FFFFFF"/>
                </a:highlight>
              </a:rPr>
              <a:t>To enable routing in your Angular application, you need to import the </a:t>
            </a:r>
            <a:r>
              <a:rPr lang="en-US" sz="1800" i="0" dirty="0" err="1">
                <a:effectLst/>
                <a:highlight>
                  <a:srgbClr val="FFFFFF"/>
                </a:highlight>
              </a:rPr>
              <a:t>RouterModule</a:t>
            </a:r>
            <a:r>
              <a:rPr lang="en-US" sz="1800" i="0" dirty="0">
                <a:effectLst/>
                <a:highlight>
                  <a:srgbClr val="FFFFFF"/>
                </a:highlight>
              </a:rPr>
              <a:t> and configure it in your main app module. </a:t>
            </a:r>
          </a:p>
          <a:p>
            <a:pPr marL="0" indent="0">
              <a:buNone/>
            </a:pPr>
            <a:endParaRPr lang="en-US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800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800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800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i="0" dirty="0">
                <a:effectLst/>
                <a:highlight>
                  <a:srgbClr val="FFFFFF"/>
                </a:highlight>
              </a:rPr>
              <a:t>In this example, an array of route configurations is defined. Each configuration specifies a route path and the component to display when the route is activated. You can also define redirects and a wildcard route for handling unknown paths</a:t>
            </a:r>
          </a:p>
          <a:p>
            <a:pPr lvl="1"/>
            <a:endParaRPr lang="en-US" sz="1800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3D1BDB8-BE7E-2D9C-CB2A-0E237567A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79" y="2410326"/>
            <a:ext cx="8225589" cy="27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4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CEFD-3236-69BA-5F7E-38F84D02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4497"/>
          </a:xfrm>
        </p:spPr>
        <p:txBody>
          <a:bodyPr>
            <a:normAutofit/>
          </a:bodyPr>
          <a:lstStyle/>
          <a:p>
            <a:r>
              <a:rPr lang="en-US" sz="4000" i="0" dirty="0">
                <a:effectLst/>
                <a:highlight>
                  <a:srgbClr val="FFFFFF"/>
                </a:highlight>
              </a:rPr>
              <a:t>Setting Up Routes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32E2-B222-64B8-5A5F-E93AC6B00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622"/>
            <a:ext cx="10515600" cy="5317958"/>
          </a:xfrm>
        </p:spPr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Router Outlet</a:t>
            </a:r>
            <a:r>
              <a:rPr lang="en-US" sz="1800" b="1" i="0" dirty="0">
                <a:effectLst/>
                <a:highlight>
                  <a:srgbClr val="FFFFFF"/>
                </a:highlight>
              </a:rPr>
              <a:t>: </a:t>
            </a:r>
            <a:endParaRPr lang="en-US" sz="1800" b="1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dirty="0"/>
              <a:t>To render components associated with routes, you need to add a </a:t>
            </a:r>
            <a:r>
              <a:rPr lang="en-US" sz="1800" b="1" dirty="0"/>
              <a:t>&lt;router-outlet&gt;&lt;/router-outlet&gt; </a:t>
            </a:r>
            <a:r>
              <a:rPr lang="en-US" sz="1800" dirty="0"/>
              <a:t>element in your main app component's template. This is where the activated component will be displayed.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Navigating Between Routes:</a:t>
            </a:r>
          </a:p>
          <a:p>
            <a:pPr marL="0" indent="0">
              <a:buNone/>
            </a:pPr>
            <a:r>
              <a:rPr lang="en-US" sz="1800" dirty="0"/>
              <a:t>You can navigate to different routes using the </a:t>
            </a:r>
            <a:r>
              <a:rPr lang="en-US" sz="1800" b="1" i="1" dirty="0" err="1"/>
              <a:t>RouterLink</a:t>
            </a:r>
            <a:r>
              <a:rPr lang="en-US" sz="1800" dirty="0"/>
              <a:t> directive in your templates.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Programmatically, you can use the Router service for navigation in component code.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8FFA5-6D76-111E-C51A-49BF943A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96" y="3649578"/>
            <a:ext cx="5727235" cy="1129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BD92B6-12BC-D83F-70F4-42246C630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338" y="5203518"/>
            <a:ext cx="6460958" cy="14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3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8A8B-AC21-A152-246B-CEC4187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highlight>
                  <a:srgbClr val="FFFFFF"/>
                </a:highlight>
              </a:rPr>
              <a:t>Setting Up Routes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3184-5A13-FC7F-BD6D-62F22E65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Route Parameters</a:t>
            </a:r>
          </a:p>
          <a:p>
            <a:pPr marL="0" indent="0">
              <a:buNone/>
            </a:pPr>
            <a:r>
              <a:rPr lang="en-US" sz="1800" dirty="0"/>
              <a:t>Routes can have parameters to pass data between components. You define route parameters in the route configuration.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Access route parameters in a component using </a:t>
            </a:r>
            <a:r>
              <a:rPr lang="en-US" sz="1800" dirty="0" err="1"/>
              <a:t>ActivatedRoute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2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1F2A9B-84C6-D44C-95A2-3F30E0D3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63" y="2738140"/>
            <a:ext cx="5709806" cy="1381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8AA7A6-FC05-4682-0904-3722B88C8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48" y="4739774"/>
            <a:ext cx="7740316" cy="15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9003-7593-6060-5428-C9FBD42F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highlight>
                  <a:srgbClr val="FFFFFF"/>
                </a:highlight>
              </a:rPr>
              <a:t>Setting Up Routes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E1D0-785A-88F8-0CF9-5C1AE3E9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Child Routes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You can create nested or child routes to organize your application’s routes hierarchically.</a:t>
            </a:r>
          </a:p>
          <a:p>
            <a:pPr lvl="1"/>
            <a:endParaRPr lang="en-US" sz="1800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lvl="1"/>
            <a:endParaRPr lang="en-US" sz="180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8370E-709C-0E3E-6A70-F4A63EAD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68" y="2607630"/>
            <a:ext cx="8241632" cy="324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7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AFF0-B87B-86E2-D01E-4F0B12B5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5228-A157-A64D-A65B-9D3917ED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In Angular, a component is a basic building block of the user interface. It consists of a TypeScript class that interacts with the HTML view and the application logic.</a:t>
            </a:r>
          </a:p>
          <a:p>
            <a:r>
              <a:rPr lang="en-US" sz="1800" b="0" i="0" dirty="0">
                <a:effectLst/>
                <a:highlight>
                  <a:srgbClr val="FFFFFF"/>
                </a:highlight>
              </a:rPr>
              <a:t>The structure of an Angular component typically includes the component class, an HTML template, and styles.</a:t>
            </a:r>
          </a:p>
        </p:txBody>
      </p:sp>
    </p:spTree>
    <p:extLst>
      <p:ext uri="{BB962C8B-B14F-4D97-AF65-F5344CB8AC3E}">
        <p14:creationId xmlns:p14="http://schemas.microsoft.com/office/powerpoint/2010/main" val="95123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963D-444C-C994-BE52-F3DFF5856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0C3681F-4F45-E46E-88F6-30A345710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2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C991-23E4-2C41-046C-A04846F9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Creating 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22CD-6BA7-DF62-1941-1B6FE2454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590"/>
            <a:ext cx="10515600" cy="496700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To create a component in Angular, follow these steps:</a:t>
            </a:r>
          </a:p>
          <a:p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Open your terminal or command prompt and navigate to your Angular project’s root directory.</a:t>
            </a:r>
          </a:p>
          <a:p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Run the following command to generate a new component:</a:t>
            </a:r>
          </a:p>
          <a:p>
            <a:pPr lvl="1"/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</a:rPr>
              <a:t>ng generate component &lt;</a:t>
            </a:r>
            <a:r>
              <a:rPr lang="en-US" sz="1800" b="0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9F9F9"/>
                </a:highlight>
              </a:rPr>
              <a:t>my-component </a:t>
            </a: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</a:rPr>
              <a:t>&gt; </a:t>
            </a:r>
          </a:p>
          <a:p>
            <a:pPr lvl="1"/>
            <a:r>
              <a:rPr lang="en-US" sz="1800" b="0" i="1" dirty="0">
                <a:solidFill>
                  <a:srgbClr val="242424"/>
                </a:solidFill>
                <a:effectLst/>
                <a:highlight>
                  <a:srgbClr val="F9F9F9"/>
                </a:highlight>
              </a:rPr>
              <a:t>Replace my-component with the desired name for your component.</a:t>
            </a:r>
          </a:p>
          <a:p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Angular CLI will generate the necessary files and folders for your component, including the template, class, and spec files.</a:t>
            </a:r>
          </a:p>
          <a:p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 Open the generated component files (my-component.component.html, my-</a:t>
            </a:r>
            <a:r>
              <a:rPr lang="en-US" sz="18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component.component.ts</a:t>
            </a: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, and my-component.component.css) to start working with your component.</a:t>
            </a:r>
          </a:p>
        </p:txBody>
      </p:sp>
    </p:spTree>
    <p:extLst>
      <p:ext uri="{BB962C8B-B14F-4D97-AF65-F5344CB8AC3E}">
        <p14:creationId xmlns:p14="http://schemas.microsoft.com/office/powerpoint/2010/main" val="135691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F7E161-DDEF-3A7A-20C0-24B98902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Component  Structure</a:t>
            </a:r>
          </a:p>
        </p:txBody>
      </p:sp>
      <p:pic>
        <p:nvPicPr>
          <p:cNvPr id="8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2064CD-7FCA-A4BB-6E36-CE4F52C55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2739190" y="1507958"/>
            <a:ext cx="6332419" cy="47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8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1A83-6766-1D77-2822-273F3757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 between Parent &amp; Child Component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2240-1C7E-E685-884B-809E0214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In angular parent-child communication is commonly used to share data between two components.</a:t>
            </a:r>
          </a:p>
          <a:p>
            <a:pPr algn="l"/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Here is the structure it follows:</a:t>
            </a:r>
          </a:p>
          <a:p>
            <a:pPr lvl="1"/>
            <a:r>
              <a:rPr lang="en-US" sz="1800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</a:rPr>
              <a:t>&lt;parent-component&gt;</a:t>
            </a:r>
            <a:br>
              <a:rPr lang="en-US" sz="1800" dirty="0"/>
            </a:br>
            <a:r>
              <a:rPr lang="en-US" sz="1800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</a:rPr>
              <a:t>&lt;child-component&gt;&lt;/child-component&gt;</a:t>
            </a:r>
            <a:br>
              <a:rPr lang="en-US" sz="1800" dirty="0"/>
            </a:br>
            <a:r>
              <a:rPr lang="en-US" sz="1800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</a:rPr>
              <a:t>&lt;/parent-component&gt;</a:t>
            </a:r>
            <a:endParaRPr lang="en-US" sz="1800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lvl="1"/>
            <a:endParaRPr lang="en-US" sz="18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436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F6C-11AF-A4D7-7D18-D21E1DC4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 between Parent &amp; Child Component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83F17-7B49-E03B-8397-5858B916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Sending data from Parent to Child</a:t>
            </a:r>
            <a:endParaRPr lang="en-US" sz="1800" b="1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@Input</a:t>
            </a: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 — we use this decorator in a child component or directive to signify that the property can receive its value from its parent component.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BA970-D0CE-2255-283B-55348D50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63" y="3035802"/>
            <a:ext cx="5581457" cy="34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1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6A2B-B62D-B6BA-0AA6-41A63560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 between Parent &amp; Child Component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8BF20-7BE6-AA87-87D7-4BD721B6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Sending data from the Child to the Parent</a:t>
            </a:r>
            <a:endParaRPr lang="en-US" sz="1800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@Output </a:t>
            </a: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— marks a property in a child component as a doorway through which data can travel from the child to the parent and it notifies the parent that an event has been raised.</a:t>
            </a:r>
          </a:p>
          <a:p>
            <a:pPr algn="l"/>
            <a:endParaRPr lang="en-US" sz="18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EF55F-7E8C-58AD-A022-9888B53D2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42" y="3328737"/>
            <a:ext cx="5190815" cy="33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1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B803-D7AC-8AF3-342D-9774EBD1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 between Parent &amp; Child Component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3E732E-8BA7-FFA0-5D64-276966312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57" y="1953125"/>
            <a:ext cx="5568090" cy="38308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3669E-1E7E-28E5-9B78-5A5D8970E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3124"/>
            <a:ext cx="6148474" cy="38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0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CE29-11B9-96F3-0A66-033096E5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0380"/>
          </a:xfrm>
        </p:spPr>
        <p:txBody>
          <a:bodyPr>
            <a:normAutofit fontScale="90000"/>
          </a:bodyPr>
          <a:lstStyle/>
          <a:p>
            <a:r>
              <a:rPr lang="en-US" dirty="0"/>
              <a:t>Lifecycle Hooks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C4425-E7EF-C52D-2B4A-B1F928693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211"/>
            <a:ext cx="10515600" cy="49537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0" i="0" dirty="0">
                <a:effectLst/>
                <a:highlight>
                  <a:srgbClr val="FFFFFF"/>
                </a:highlight>
              </a:rPr>
              <a:t>A component instance has a lifecycle that starts when Angular instantiates the component class and renders the component view and its child views. The lifecycle continues with change detection, as Angular checks when data-bound properties change and updates both view and component instances as needed.</a:t>
            </a:r>
          </a:p>
          <a:p>
            <a:pPr marL="0" indent="0" algn="just">
              <a:buNone/>
            </a:pPr>
            <a:endParaRPr lang="en-US" sz="1800" dirty="0">
              <a:highlight>
                <a:srgbClr val="FFFFFF"/>
              </a:highlight>
            </a:endParaRPr>
          </a:p>
          <a:p>
            <a:pPr marL="0" indent="0" algn="just">
              <a:buNone/>
            </a:pPr>
            <a:endParaRPr lang="en-US" sz="1800" b="0" i="0" dirty="0"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C5803-BD42-7EC5-0E02-0C37E72A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290" y="2685046"/>
            <a:ext cx="3392153" cy="307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8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Angular – Week 3 </vt:lpstr>
      <vt:lpstr>Components</vt:lpstr>
      <vt:lpstr> Creating a Component</vt:lpstr>
      <vt:lpstr>Understanding Component  Structure</vt:lpstr>
      <vt:lpstr>Interaction between Parent &amp; Child Component </vt:lpstr>
      <vt:lpstr>Interaction between Parent &amp; Child Component </vt:lpstr>
      <vt:lpstr>Interaction between Parent &amp; Child Component </vt:lpstr>
      <vt:lpstr>Interaction between Parent &amp; Child Component </vt:lpstr>
      <vt:lpstr>Lifecycle Hooks </vt:lpstr>
      <vt:lpstr>Lifecycle Hooks</vt:lpstr>
      <vt:lpstr> Angular modules</vt:lpstr>
      <vt:lpstr>Anatomy of an Angular Module</vt:lpstr>
      <vt:lpstr>Examples of Angular Modules</vt:lpstr>
      <vt:lpstr>Examples of Angular Modules</vt:lpstr>
      <vt:lpstr>Angular Routing </vt:lpstr>
      <vt:lpstr>Setting Up Routes</vt:lpstr>
      <vt:lpstr>Setting Up Routes</vt:lpstr>
      <vt:lpstr>Setting Up Routes</vt:lpstr>
      <vt:lpstr>Setting Up Routes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Krupa Joseph (Ratings - Tech)</dc:creator>
  <cp:lastModifiedBy>Krupa Joseph (Ratings - Tech)</cp:lastModifiedBy>
  <cp:revision>18</cp:revision>
  <dcterms:created xsi:type="dcterms:W3CDTF">2024-09-02T09:03:18Z</dcterms:created>
  <dcterms:modified xsi:type="dcterms:W3CDTF">2024-09-03T05:59:42Z</dcterms:modified>
</cp:coreProperties>
</file>