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2" r:id="rId5"/>
    <p:sldId id="259" r:id="rId6"/>
    <p:sldId id="260" r:id="rId7"/>
    <p:sldId id="261" r:id="rId8"/>
    <p:sldId id="263" r:id="rId9"/>
    <p:sldId id="264" r:id="rId10"/>
    <p:sldId id="265" r:id="rId11"/>
    <p:sldId id="266" r:id="rId12"/>
    <p:sldId id="267" r:id="rId13"/>
    <p:sldId id="268" r:id="rId14"/>
    <p:sldId id="269" r:id="rId15"/>
    <p:sldId id="271" r:id="rId16"/>
    <p:sldId id="272" r:id="rId17"/>
    <p:sldId id="283" r:id="rId18"/>
    <p:sldId id="276" r:id="rId19"/>
    <p:sldId id="273" r:id="rId20"/>
    <p:sldId id="275" r:id="rId21"/>
    <p:sldId id="277" r:id="rId22"/>
    <p:sldId id="278" r:id="rId23"/>
    <p:sldId id="280" r:id="rId24"/>
    <p:sldId id="279" r:id="rId25"/>
    <p:sldId id="281" r:id="rId26"/>
    <p:sldId id="27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459F"/>
    <a:srgbClr val="EF19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8D37-4FE1-DAD1-A2EE-147F4C03FA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5DD163-0993-D11C-F292-5140F0DA46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2D8AA2E-91C7-0B5A-F4ED-400F0D24A7B2}"/>
              </a:ext>
            </a:extLst>
          </p:cNvPr>
          <p:cNvSpPr>
            <a:spLocks noGrp="1"/>
          </p:cNvSpPr>
          <p:nvPr>
            <p:ph type="dt" sz="half" idx="10"/>
          </p:nvPr>
        </p:nvSpPr>
        <p:spPr/>
        <p:txBody>
          <a:bodyPr/>
          <a:lstStyle/>
          <a:p>
            <a:fld id="{CDC1BF39-C986-4D60-A458-4F6DD0683511}" type="datetimeFigureOut">
              <a:rPr lang="en-IN" smtClean="0"/>
              <a:t>28-07-2023</a:t>
            </a:fld>
            <a:endParaRPr lang="en-IN"/>
          </a:p>
        </p:txBody>
      </p:sp>
      <p:sp>
        <p:nvSpPr>
          <p:cNvPr id="5" name="Footer Placeholder 4">
            <a:extLst>
              <a:ext uri="{FF2B5EF4-FFF2-40B4-BE49-F238E27FC236}">
                <a16:creationId xmlns:a16="http://schemas.microsoft.com/office/drawing/2014/main" id="{7A46E981-4012-B53B-E24F-8AC304045D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451CC8-391C-28BE-EDFB-4FC7E95DE9D5}"/>
              </a:ext>
            </a:extLst>
          </p:cNvPr>
          <p:cNvSpPr>
            <a:spLocks noGrp="1"/>
          </p:cNvSpPr>
          <p:nvPr>
            <p:ph type="sldNum" sz="quarter" idx="12"/>
          </p:nvPr>
        </p:nvSpPr>
        <p:spPr/>
        <p:txBody>
          <a:bodyPr/>
          <a:lstStyle/>
          <a:p>
            <a:fld id="{9862A314-69CB-4147-B9FF-535148D5C688}" type="slidenum">
              <a:rPr lang="en-IN" smtClean="0"/>
              <a:t>‹#›</a:t>
            </a:fld>
            <a:endParaRPr lang="en-IN"/>
          </a:p>
        </p:txBody>
      </p:sp>
    </p:spTree>
    <p:extLst>
      <p:ext uri="{BB962C8B-B14F-4D97-AF65-F5344CB8AC3E}">
        <p14:creationId xmlns:p14="http://schemas.microsoft.com/office/powerpoint/2010/main" val="3432959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FBE7-9178-0D04-6EA9-DC93B6AF0F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E582B8-8509-A1DB-1B45-9D8CEF43CC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AF88F2-90A1-1F8B-DA3C-E2C9DC2984C6}"/>
              </a:ext>
            </a:extLst>
          </p:cNvPr>
          <p:cNvSpPr>
            <a:spLocks noGrp="1"/>
          </p:cNvSpPr>
          <p:nvPr>
            <p:ph type="dt" sz="half" idx="10"/>
          </p:nvPr>
        </p:nvSpPr>
        <p:spPr/>
        <p:txBody>
          <a:bodyPr/>
          <a:lstStyle/>
          <a:p>
            <a:fld id="{CDC1BF39-C986-4D60-A458-4F6DD0683511}" type="datetimeFigureOut">
              <a:rPr lang="en-IN" smtClean="0"/>
              <a:t>28-07-2023</a:t>
            </a:fld>
            <a:endParaRPr lang="en-IN"/>
          </a:p>
        </p:txBody>
      </p:sp>
      <p:sp>
        <p:nvSpPr>
          <p:cNvPr id="5" name="Footer Placeholder 4">
            <a:extLst>
              <a:ext uri="{FF2B5EF4-FFF2-40B4-BE49-F238E27FC236}">
                <a16:creationId xmlns:a16="http://schemas.microsoft.com/office/drawing/2014/main" id="{B5FEDFFF-8B02-8BF6-5493-FEF9CDD9EF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D09058-1DBB-2D1E-A035-CCEBB926DAFD}"/>
              </a:ext>
            </a:extLst>
          </p:cNvPr>
          <p:cNvSpPr>
            <a:spLocks noGrp="1"/>
          </p:cNvSpPr>
          <p:nvPr>
            <p:ph type="sldNum" sz="quarter" idx="12"/>
          </p:nvPr>
        </p:nvSpPr>
        <p:spPr/>
        <p:txBody>
          <a:bodyPr/>
          <a:lstStyle/>
          <a:p>
            <a:fld id="{9862A314-69CB-4147-B9FF-535148D5C688}" type="slidenum">
              <a:rPr lang="en-IN" smtClean="0"/>
              <a:t>‹#›</a:t>
            </a:fld>
            <a:endParaRPr lang="en-IN"/>
          </a:p>
        </p:txBody>
      </p:sp>
    </p:spTree>
    <p:extLst>
      <p:ext uri="{BB962C8B-B14F-4D97-AF65-F5344CB8AC3E}">
        <p14:creationId xmlns:p14="http://schemas.microsoft.com/office/powerpoint/2010/main" val="1783418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EFB175-A2C2-19C3-7817-B8B5A856F3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331F6C-605E-CF27-465E-00EE9A2A05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8FB115-F2FE-4561-BA94-0F2260A5ECFD}"/>
              </a:ext>
            </a:extLst>
          </p:cNvPr>
          <p:cNvSpPr>
            <a:spLocks noGrp="1"/>
          </p:cNvSpPr>
          <p:nvPr>
            <p:ph type="dt" sz="half" idx="10"/>
          </p:nvPr>
        </p:nvSpPr>
        <p:spPr/>
        <p:txBody>
          <a:bodyPr/>
          <a:lstStyle/>
          <a:p>
            <a:fld id="{CDC1BF39-C986-4D60-A458-4F6DD0683511}" type="datetimeFigureOut">
              <a:rPr lang="en-IN" smtClean="0"/>
              <a:t>28-07-2023</a:t>
            </a:fld>
            <a:endParaRPr lang="en-IN"/>
          </a:p>
        </p:txBody>
      </p:sp>
      <p:sp>
        <p:nvSpPr>
          <p:cNvPr id="5" name="Footer Placeholder 4">
            <a:extLst>
              <a:ext uri="{FF2B5EF4-FFF2-40B4-BE49-F238E27FC236}">
                <a16:creationId xmlns:a16="http://schemas.microsoft.com/office/drawing/2014/main" id="{CEFA8F51-375C-51B6-8342-AE5079721E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DEF9B5-05BD-F4B2-0C78-2DC8B7787587}"/>
              </a:ext>
            </a:extLst>
          </p:cNvPr>
          <p:cNvSpPr>
            <a:spLocks noGrp="1"/>
          </p:cNvSpPr>
          <p:nvPr>
            <p:ph type="sldNum" sz="quarter" idx="12"/>
          </p:nvPr>
        </p:nvSpPr>
        <p:spPr/>
        <p:txBody>
          <a:bodyPr/>
          <a:lstStyle/>
          <a:p>
            <a:fld id="{9862A314-69CB-4147-B9FF-535148D5C688}" type="slidenum">
              <a:rPr lang="en-IN" smtClean="0"/>
              <a:t>‹#›</a:t>
            </a:fld>
            <a:endParaRPr lang="en-IN"/>
          </a:p>
        </p:txBody>
      </p:sp>
    </p:spTree>
    <p:extLst>
      <p:ext uri="{BB962C8B-B14F-4D97-AF65-F5344CB8AC3E}">
        <p14:creationId xmlns:p14="http://schemas.microsoft.com/office/powerpoint/2010/main" val="2140397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89608-202F-0BB6-77E3-AFBA33D3FE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DAD167-DAB7-5A44-278C-A445216DA3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54B327-B6C3-1C8C-9300-2D79004E1D0F}"/>
              </a:ext>
            </a:extLst>
          </p:cNvPr>
          <p:cNvSpPr>
            <a:spLocks noGrp="1"/>
          </p:cNvSpPr>
          <p:nvPr>
            <p:ph type="dt" sz="half" idx="10"/>
          </p:nvPr>
        </p:nvSpPr>
        <p:spPr/>
        <p:txBody>
          <a:bodyPr/>
          <a:lstStyle/>
          <a:p>
            <a:fld id="{CDC1BF39-C986-4D60-A458-4F6DD0683511}" type="datetimeFigureOut">
              <a:rPr lang="en-IN" smtClean="0"/>
              <a:t>28-07-2023</a:t>
            </a:fld>
            <a:endParaRPr lang="en-IN"/>
          </a:p>
        </p:txBody>
      </p:sp>
      <p:sp>
        <p:nvSpPr>
          <p:cNvPr id="5" name="Footer Placeholder 4">
            <a:extLst>
              <a:ext uri="{FF2B5EF4-FFF2-40B4-BE49-F238E27FC236}">
                <a16:creationId xmlns:a16="http://schemas.microsoft.com/office/drawing/2014/main" id="{71D227B4-2180-CAD7-D1B7-4C6712939B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1F1F43-0E3E-6864-9057-043BC300499C}"/>
              </a:ext>
            </a:extLst>
          </p:cNvPr>
          <p:cNvSpPr>
            <a:spLocks noGrp="1"/>
          </p:cNvSpPr>
          <p:nvPr>
            <p:ph type="sldNum" sz="quarter" idx="12"/>
          </p:nvPr>
        </p:nvSpPr>
        <p:spPr/>
        <p:txBody>
          <a:bodyPr/>
          <a:lstStyle/>
          <a:p>
            <a:fld id="{9862A314-69CB-4147-B9FF-535148D5C688}" type="slidenum">
              <a:rPr lang="en-IN" smtClean="0"/>
              <a:t>‹#›</a:t>
            </a:fld>
            <a:endParaRPr lang="en-IN"/>
          </a:p>
        </p:txBody>
      </p:sp>
    </p:spTree>
    <p:extLst>
      <p:ext uri="{BB962C8B-B14F-4D97-AF65-F5344CB8AC3E}">
        <p14:creationId xmlns:p14="http://schemas.microsoft.com/office/powerpoint/2010/main" val="2312154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D9A5-3445-D0C9-5967-D611A45D43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F4810DA-AFC2-C317-978B-2C6C3CC992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F380CC-B914-D2B3-3A06-9B3AB5FE0EDD}"/>
              </a:ext>
            </a:extLst>
          </p:cNvPr>
          <p:cNvSpPr>
            <a:spLocks noGrp="1"/>
          </p:cNvSpPr>
          <p:nvPr>
            <p:ph type="dt" sz="half" idx="10"/>
          </p:nvPr>
        </p:nvSpPr>
        <p:spPr/>
        <p:txBody>
          <a:bodyPr/>
          <a:lstStyle/>
          <a:p>
            <a:fld id="{CDC1BF39-C986-4D60-A458-4F6DD0683511}" type="datetimeFigureOut">
              <a:rPr lang="en-IN" smtClean="0"/>
              <a:t>28-07-2023</a:t>
            </a:fld>
            <a:endParaRPr lang="en-IN"/>
          </a:p>
        </p:txBody>
      </p:sp>
      <p:sp>
        <p:nvSpPr>
          <p:cNvPr id="5" name="Footer Placeholder 4">
            <a:extLst>
              <a:ext uri="{FF2B5EF4-FFF2-40B4-BE49-F238E27FC236}">
                <a16:creationId xmlns:a16="http://schemas.microsoft.com/office/drawing/2014/main" id="{10D88B25-E7BA-3E2C-EB8D-09623C8B7A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289E55-61E7-7569-BE03-84193846F169}"/>
              </a:ext>
            </a:extLst>
          </p:cNvPr>
          <p:cNvSpPr>
            <a:spLocks noGrp="1"/>
          </p:cNvSpPr>
          <p:nvPr>
            <p:ph type="sldNum" sz="quarter" idx="12"/>
          </p:nvPr>
        </p:nvSpPr>
        <p:spPr/>
        <p:txBody>
          <a:bodyPr/>
          <a:lstStyle/>
          <a:p>
            <a:fld id="{9862A314-69CB-4147-B9FF-535148D5C688}" type="slidenum">
              <a:rPr lang="en-IN" smtClean="0"/>
              <a:t>‹#›</a:t>
            </a:fld>
            <a:endParaRPr lang="en-IN"/>
          </a:p>
        </p:txBody>
      </p:sp>
    </p:spTree>
    <p:extLst>
      <p:ext uri="{BB962C8B-B14F-4D97-AF65-F5344CB8AC3E}">
        <p14:creationId xmlns:p14="http://schemas.microsoft.com/office/powerpoint/2010/main" val="3609877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5144C-B45B-3FB1-BCB4-C59A0E59E9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A90EAD-CA89-BCEC-F5F9-4DCDE2522E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E347E3-3C9C-3343-C9E9-066D56EA01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497F66-F0A4-2F58-CB1F-11C08EE6C3D0}"/>
              </a:ext>
            </a:extLst>
          </p:cNvPr>
          <p:cNvSpPr>
            <a:spLocks noGrp="1"/>
          </p:cNvSpPr>
          <p:nvPr>
            <p:ph type="dt" sz="half" idx="10"/>
          </p:nvPr>
        </p:nvSpPr>
        <p:spPr/>
        <p:txBody>
          <a:bodyPr/>
          <a:lstStyle/>
          <a:p>
            <a:fld id="{CDC1BF39-C986-4D60-A458-4F6DD0683511}" type="datetimeFigureOut">
              <a:rPr lang="en-IN" smtClean="0"/>
              <a:t>28-07-2023</a:t>
            </a:fld>
            <a:endParaRPr lang="en-IN"/>
          </a:p>
        </p:txBody>
      </p:sp>
      <p:sp>
        <p:nvSpPr>
          <p:cNvPr id="6" name="Footer Placeholder 5">
            <a:extLst>
              <a:ext uri="{FF2B5EF4-FFF2-40B4-BE49-F238E27FC236}">
                <a16:creationId xmlns:a16="http://schemas.microsoft.com/office/drawing/2014/main" id="{1ED4DD6E-1AD0-EE56-5C06-B8F38B0111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33F873-51C8-03CB-F571-DD559794362A}"/>
              </a:ext>
            </a:extLst>
          </p:cNvPr>
          <p:cNvSpPr>
            <a:spLocks noGrp="1"/>
          </p:cNvSpPr>
          <p:nvPr>
            <p:ph type="sldNum" sz="quarter" idx="12"/>
          </p:nvPr>
        </p:nvSpPr>
        <p:spPr/>
        <p:txBody>
          <a:bodyPr/>
          <a:lstStyle/>
          <a:p>
            <a:fld id="{9862A314-69CB-4147-B9FF-535148D5C688}" type="slidenum">
              <a:rPr lang="en-IN" smtClean="0"/>
              <a:t>‹#›</a:t>
            </a:fld>
            <a:endParaRPr lang="en-IN"/>
          </a:p>
        </p:txBody>
      </p:sp>
    </p:spTree>
    <p:extLst>
      <p:ext uri="{BB962C8B-B14F-4D97-AF65-F5344CB8AC3E}">
        <p14:creationId xmlns:p14="http://schemas.microsoft.com/office/powerpoint/2010/main" val="1043813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2F18-1CCB-7F44-9371-6E21B3A8A8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742AA0-2EE4-61BF-FF9F-85782463EB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5BF1DA-24FA-20C6-F235-09F7D7D7FA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F1CB534-CB0D-377F-6A4F-F4F398C881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AC02E1-7A8D-B26E-11FF-95C3AC6220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6CB49F-648F-944A-F9FA-98A910324B44}"/>
              </a:ext>
            </a:extLst>
          </p:cNvPr>
          <p:cNvSpPr>
            <a:spLocks noGrp="1"/>
          </p:cNvSpPr>
          <p:nvPr>
            <p:ph type="dt" sz="half" idx="10"/>
          </p:nvPr>
        </p:nvSpPr>
        <p:spPr/>
        <p:txBody>
          <a:bodyPr/>
          <a:lstStyle/>
          <a:p>
            <a:fld id="{CDC1BF39-C986-4D60-A458-4F6DD0683511}" type="datetimeFigureOut">
              <a:rPr lang="en-IN" smtClean="0"/>
              <a:t>28-07-2023</a:t>
            </a:fld>
            <a:endParaRPr lang="en-IN"/>
          </a:p>
        </p:txBody>
      </p:sp>
      <p:sp>
        <p:nvSpPr>
          <p:cNvPr id="8" name="Footer Placeholder 7">
            <a:extLst>
              <a:ext uri="{FF2B5EF4-FFF2-40B4-BE49-F238E27FC236}">
                <a16:creationId xmlns:a16="http://schemas.microsoft.com/office/drawing/2014/main" id="{54417EC6-C5B5-F544-79B5-9E43A44449D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99CC35-45A9-F614-8E0A-C1ACFA7D413E}"/>
              </a:ext>
            </a:extLst>
          </p:cNvPr>
          <p:cNvSpPr>
            <a:spLocks noGrp="1"/>
          </p:cNvSpPr>
          <p:nvPr>
            <p:ph type="sldNum" sz="quarter" idx="12"/>
          </p:nvPr>
        </p:nvSpPr>
        <p:spPr/>
        <p:txBody>
          <a:bodyPr/>
          <a:lstStyle/>
          <a:p>
            <a:fld id="{9862A314-69CB-4147-B9FF-535148D5C688}" type="slidenum">
              <a:rPr lang="en-IN" smtClean="0"/>
              <a:t>‹#›</a:t>
            </a:fld>
            <a:endParaRPr lang="en-IN"/>
          </a:p>
        </p:txBody>
      </p:sp>
    </p:spTree>
    <p:extLst>
      <p:ext uri="{BB962C8B-B14F-4D97-AF65-F5344CB8AC3E}">
        <p14:creationId xmlns:p14="http://schemas.microsoft.com/office/powerpoint/2010/main" val="3570493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9758B-F1BD-5B83-890C-2F845BB3C88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539178-4241-E342-5192-578EA20EB1B6}"/>
              </a:ext>
            </a:extLst>
          </p:cNvPr>
          <p:cNvSpPr>
            <a:spLocks noGrp="1"/>
          </p:cNvSpPr>
          <p:nvPr>
            <p:ph type="dt" sz="half" idx="10"/>
          </p:nvPr>
        </p:nvSpPr>
        <p:spPr/>
        <p:txBody>
          <a:bodyPr/>
          <a:lstStyle/>
          <a:p>
            <a:fld id="{CDC1BF39-C986-4D60-A458-4F6DD0683511}" type="datetimeFigureOut">
              <a:rPr lang="en-IN" smtClean="0"/>
              <a:t>28-07-2023</a:t>
            </a:fld>
            <a:endParaRPr lang="en-IN"/>
          </a:p>
        </p:txBody>
      </p:sp>
      <p:sp>
        <p:nvSpPr>
          <p:cNvPr id="4" name="Footer Placeholder 3">
            <a:extLst>
              <a:ext uri="{FF2B5EF4-FFF2-40B4-BE49-F238E27FC236}">
                <a16:creationId xmlns:a16="http://schemas.microsoft.com/office/drawing/2014/main" id="{5CAD6510-60A9-0B0F-CC2F-AF9FF9F09C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B9B7421-106D-187C-98ED-B8E470492F73}"/>
              </a:ext>
            </a:extLst>
          </p:cNvPr>
          <p:cNvSpPr>
            <a:spLocks noGrp="1"/>
          </p:cNvSpPr>
          <p:nvPr>
            <p:ph type="sldNum" sz="quarter" idx="12"/>
          </p:nvPr>
        </p:nvSpPr>
        <p:spPr/>
        <p:txBody>
          <a:bodyPr/>
          <a:lstStyle/>
          <a:p>
            <a:fld id="{9862A314-69CB-4147-B9FF-535148D5C688}" type="slidenum">
              <a:rPr lang="en-IN" smtClean="0"/>
              <a:t>‹#›</a:t>
            </a:fld>
            <a:endParaRPr lang="en-IN"/>
          </a:p>
        </p:txBody>
      </p:sp>
    </p:spTree>
    <p:extLst>
      <p:ext uri="{BB962C8B-B14F-4D97-AF65-F5344CB8AC3E}">
        <p14:creationId xmlns:p14="http://schemas.microsoft.com/office/powerpoint/2010/main" val="1392261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5461BA-9F54-7704-338F-EF78B0734ED5}"/>
              </a:ext>
            </a:extLst>
          </p:cNvPr>
          <p:cNvSpPr>
            <a:spLocks noGrp="1"/>
          </p:cNvSpPr>
          <p:nvPr>
            <p:ph type="dt" sz="half" idx="10"/>
          </p:nvPr>
        </p:nvSpPr>
        <p:spPr/>
        <p:txBody>
          <a:bodyPr/>
          <a:lstStyle/>
          <a:p>
            <a:fld id="{CDC1BF39-C986-4D60-A458-4F6DD0683511}" type="datetimeFigureOut">
              <a:rPr lang="en-IN" smtClean="0"/>
              <a:t>28-07-2023</a:t>
            </a:fld>
            <a:endParaRPr lang="en-IN"/>
          </a:p>
        </p:txBody>
      </p:sp>
      <p:sp>
        <p:nvSpPr>
          <p:cNvPr id="3" name="Footer Placeholder 2">
            <a:extLst>
              <a:ext uri="{FF2B5EF4-FFF2-40B4-BE49-F238E27FC236}">
                <a16:creationId xmlns:a16="http://schemas.microsoft.com/office/drawing/2014/main" id="{CF901D17-ACF3-7915-BD28-C5EA5AA72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7CA0638-A21D-37B8-EDB2-B22372A4751D}"/>
              </a:ext>
            </a:extLst>
          </p:cNvPr>
          <p:cNvSpPr>
            <a:spLocks noGrp="1"/>
          </p:cNvSpPr>
          <p:nvPr>
            <p:ph type="sldNum" sz="quarter" idx="12"/>
          </p:nvPr>
        </p:nvSpPr>
        <p:spPr/>
        <p:txBody>
          <a:bodyPr/>
          <a:lstStyle/>
          <a:p>
            <a:fld id="{9862A314-69CB-4147-B9FF-535148D5C688}" type="slidenum">
              <a:rPr lang="en-IN" smtClean="0"/>
              <a:t>‹#›</a:t>
            </a:fld>
            <a:endParaRPr lang="en-IN"/>
          </a:p>
        </p:txBody>
      </p:sp>
    </p:spTree>
    <p:extLst>
      <p:ext uri="{BB962C8B-B14F-4D97-AF65-F5344CB8AC3E}">
        <p14:creationId xmlns:p14="http://schemas.microsoft.com/office/powerpoint/2010/main" val="447298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A224-825A-2081-88C1-75B5E480A9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31A902-D7E6-C39D-588B-6B226A8A66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2DBC35-9AFC-9EDF-9456-4A323ADE4B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1CDBC8-95A6-0C6D-9CCD-547B52E7DC3D}"/>
              </a:ext>
            </a:extLst>
          </p:cNvPr>
          <p:cNvSpPr>
            <a:spLocks noGrp="1"/>
          </p:cNvSpPr>
          <p:nvPr>
            <p:ph type="dt" sz="half" idx="10"/>
          </p:nvPr>
        </p:nvSpPr>
        <p:spPr/>
        <p:txBody>
          <a:bodyPr/>
          <a:lstStyle/>
          <a:p>
            <a:fld id="{CDC1BF39-C986-4D60-A458-4F6DD0683511}" type="datetimeFigureOut">
              <a:rPr lang="en-IN" smtClean="0"/>
              <a:t>28-07-2023</a:t>
            </a:fld>
            <a:endParaRPr lang="en-IN"/>
          </a:p>
        </p:txBody>
      </p:sp>
      <p:sp>
        <p:nvSpPr>
          <p:cNvPr id="6" name="Footer Placeholder 5">
            <a:extLst>
              <a:ext uri="{FF2B5EF4-FFF2-40B4-BE49-F238E27FC236}">
                <a16:creationId xmlns:a16="http://schemas.microsoft.com/office/drawing/2014/main" id="{E3A6CCA5-2D05-E92F-383C-CAAF208090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90903F-E5BD-EE4C-7E03-DCAC00F8BF90}"/>
              </a:ext>
            </a:extLst>
          </p:cNvPr>
          <p:cNvSpPr>
            <a:spLocks noGrp="1"/>
          </p:cNvSpPr>
          <p:nvPr>
            <p:ph type="sldNum" sz="quarter" idx="12"/>
          </p:nvPr>
        </p:nvSpPr>
        <p:spPr/>
        <p:txBody>
          <a:bodyPr/>
          <a:lstStyle/>
          <a:p>
            <a:fld id="{9862A314-69CB-4147-B9FF-535148D5C688}" type="slidenum">
              <a:rPr lang="en-IN" smtClean="0"/>
              <a:t>‹#›</a:t>
            </a:fld>
            <a:endParaRPr lang="en-IN"/>
          </a:p>
        </p:txBody>
      </p:sp>
    </p:spTree>
    <p:extLst>
      <p:ext uri="{BB962C8B-B14F-4D97-AF65-F5344CB8AC3E}">
        <p14:creationId xmlns:p14="http://schemas.microsoft.com/office/powerpoint/2010/main" val="1663472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8A181-1931-734E-E2DF-C271B54DA1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CF578E5-A543-B93D-1984-E854133D7B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AE01E3-8059-DACA-95F5-825609FDC5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39D820-370D-4648-C851-D24ED4DD3E03}"/>
              </a:ext>
            </a:extLst>
          </p:cNvPr>
          <p:cNvSpPr>
            <a:spLocks noGrp="1"/>
          </p:cNvSpPr>
          <p:nvPr>
            <p:ph type="dt" sz="half" idx="10"/>
          </p:nvPr>
        </p:nvSpPr>
        <p:spPr/>
        <p:txBody>
          <a:bodyPr/>
          <a:lstStyle/>
          <a:p>
            <a:fld id="{CDC1BF39-C986-4D60-A458-4F6DD0683511}" type="datetimeFigureOut">
              <a:rPr lang="en-IN" smtClean="0"/>
              <a:t>28-07-2023</a:t>
            </a:fld>
            <a:endParaRPr lang="en-IN"/>
          </a:p>
        </p:txBody>
      </p:sp>
      <p:sp>
        <p:nvSpPr>
          <p:cNvPr id="6" name="Footer Placeholder 5">
            <a:extLst>
              <a:ext uri="{FF2B5EF4-FFF2-40B4-BE49-F238E27FC236}">
                <a16:creationId xmlns:a16="http://schemas.microsoft.com/office/drawing/2014/main" id="{31005E11-97CD-0205-19FD-D58C26EA38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B9D946-D8AE-E52E-CED3-40F21918BED4}"/>
              </a:ext>
            </a:extLst>
          </p:cNvPr>
          <p:cNvSpPr>
            <a:spLocks noGrp="1"/>
          </p:cNvSpPr>
          <p:nvPr>
            <p:ph type="sldNum" sz="quarter" idx="12"/>
          </p:nvPr>
        </p:nvSpPr>
        <p:spPr/>
        <p:txBody>
          <a:bodyPr/>
          <a:lstStyle/>
          <a:p>
            <a:fld id="{9862A314-69CB-4147-B9FF-535148D5C688}" type="slidenum">
              <a:rPr lang="en-IN" smtClean="0"/>
              <a:t>‹#›</a:t>
            </a:fld>
            <a:endParaRPr lang="en-IN"/>
          </a:p>
        </p:txBody>
      </p:sp>
    </p:spTree>
    <p:extLst>
      <p:ext uri="{BB962C8B-B14F-4D97-AF65-F5344CB8AC3E}">
        <p14:creationId xmlns:p14="http://schemas.microsoft.com/office/powerpoint/2010/main" val="159418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8FA9C9-24CA-8C64-5BAE-DE006E7157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02DBAC-B52A-3BF5-75E0-1C61A54D2B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1F3639-BF0D-D11A-1A88-54F716EC1C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C1BF39-C986-4D60-A458-4F6DD0683511}" type="datetimeFigureOut">
              <a:rPr lang="en-IN" smtClean="0"/>
              <a:t>28-07-2023</a:t>
            </a:fld>
            <a:endParaRPr lang="en-IN"/>
          </a:p>
        </p:txBody>
      </p:sp>
      <p:sp>
        <p:nvSpPr>
          <p:cNvPr id="5" name="Footer Placeholder 4">
            <a:extLst>
              <a:ext uri="{FF2B5EF4-FFF2-40B4-BE49-F238E27FC236}">
                <a16:creationId xmlns:a16="http://schemas.microsoft.com/office/drawing/2014/main" id="{EC4C52E8-CC6C-0CF8-CEF0-52FC566E3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6498FD5-0503-F7CD-292A-8CA5A91E4B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2A314-69CB-4147-B9FF-535148D5C688}" type="slidenum">
              <a:rPr lang="en-IN" smtClean="0"/>
              <a:t>‹#›</a:t>
            </a:fld>
            <a:endParaRPr lang="en-IN"/>
          </a:p>
        </p:txBody>
      </p:sp>
    </p:spTree>
    <p:extLst>
      <p:ext uri="{BB962C8B-B14F-4D97-AF65-F5344CB8AC3E}">
        <p14:creationId xmlns:p14="http://schemas.microsoft.com/office/powerpoint/2010/main" val="2705065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atabase">
            <a:extLst>
              <a:ext uri="{FF2B5EF4-FFF2-40B4-BE49-F238E27FC236}">
                <a16:creationId xmlns:a16="http://schemas.microsoft.com/office/drawing/2014/main" id="{36371180-1DCC-9687-9E4E-639067CE5A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1239" y="1525536"/>
            <a:ext cx="3775459" cy="3775459"/>
          </a:xfrm>
          <a:prstGeom prst="rect">
            <a:avLst/>
          </a:prstGeom>
        </p:spPr>
      </p:pic>
      <p:sp>
        <p:nvSpPr>
          <p:cNvPr id="24" name="Freeform: Shape 23">
            <a:extLst>
              <a:ext uri="{FF2B5EF4-FFF2-40B4-BE49-F238E27FC236}">
                <a16:creationId xmlns:a16="http://schemas.microsoft.com/office/drawing/2014/main" id="{B9A1D9BC-1455-4308-9ABD-A3F8EDB67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6068" y="320442"/>
            <a:ext cx="6572492" cy="6212748"/>
          </a:xfrm>
          <a:custGeom>
            <a:avLst/>
            <a:gdLst>
              <a:gd name="connsiteX0" fmla="*/ 0 w 6572492"/>
              <a:gd name="connsiteY0" fmla="*/ 0 h 6212748"/>
              <a:gd name="connsiteX1" fmla="*/ 2248593 w 6572492"/>
              <a:gd name="connsiteY1" fmla="*/ 0 h 6212748"/>
              <a:gd name="connsiteX2" fmla="*/ 2694770 w 6572492"/>
              <a:gd name="connsiteY2" fmla="*/ 0 h 6212748"/>
              <a:gd name="connsiteX3" fmla="*/ 2991094 w 6572492"/>
              <a:gd name="connsiteY3" fmla="*/ 0 h 6212748"/>
              <a:gd name="connsiteX4" fmla="*/ 6572492 w 6572492"/>
              <a:gd name="connsiteY4" fmla="*/ 0 h 6212748"/>
              <a:gd name="connsiteX5" fmla="*/ 6572492 w 6572492"/>
              <a:gd name="connsiteY5" fmla="*/ 2864954 h 6212748"/>
              <a:gd name="connsiteX6" fmla="*/ 3129047 w 6572492"/>
              <a:gd name="connsiteY6" fmla="*/ 6212748 h 6212748"/>
              <a:gd name="connsiteX7" fmla="*/ 2694770 w 6572492"/>
              <a:gd name="connsiteY7" fmla="*/ 6212748 h 6212748"/>
              <a:gd name="connsiteX8" fmla="*/ 2248593 w 6572492"/>
              <a:gd name="connsiteY8" fmla="*/ 6212748 h 6212748"/>
              <a:gd name="connsiteX9" fmla="*/ 0 w 6572492"/>
              <a:gd name="connsiteY9"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72492" h="6212748">
                <a:moveTo>
                  <a:pt x="0" y="0"/>
                </a:moveTo>
                <a:lnTo>
                  <a:pt x="2248593" y="0"/>
                </a:lnTo>
                <a:lnTo>
                  <a:pt x="2694770" y="0"/>
                </a:lnTo>
                <a:lnTo>
                  <a:pt x="2991094" y="0"/>
                </a:lnTo>
                <a:lnTo>
                  <a:pt x="6572492" y="0"/>
                </a:lnTo>
                <a:lnTo>
                  <a:pt x="6572492" y="2864954"/>
                </a:lnTo>
                <a:lnTo>
                  <a:pt x="3129047" y="6212748"/>
                </a:lnTo>
                <a:lnTo>
                  <a:pt x="2694770" y="6212748"/>
                </a:lnTo>
                <a:lnTo>
                  <a:pt x="2248593"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ight Triangle 25">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7DA1B8-2261-5F9A-800D-621E19E39782}"/>
              </a:ext>
            </a:extLst>
          </p:cNvPr>
          <p:cNvSpPr>
            <a:spLocks noGrp="1"/>
          </p:cNvSpPr>
          <p:nvPr>
            <p:ph type="ctrTitle"/>
          </p:nvPr>
        </p:nvSpPr>
        <p:spPr>
          <a:xfrm>
            <a:off x="5775961" y="962526"/>
            <a:ext cx="5384800" cy="3210689"/>
          </a:xfrm>
        </p:spPr>
        <p:txBody>
          <a:bodyPr anchor="b">
            <a:normAutofit fontScale="90000"/>
          </a:bodyPr>
          <a:lstStyle/>
          <a:p>
            <a:r>
              <a:rPr lang="en-US" sz="6100" dirty="0"/>
              <a:t>PostgreSQL </a:t>
            </a:r>
            <a:br>
              <a:rPr lang="en-US" sz="6100" dirty="0"/>
            </a:br>
            <a:r>
              <a:rPr lang="en-US" sz="6100" dirty="0"/>
              <a:t>vs. </a:t>
            </a:r>
            <a:br>
              <a:rPr lang="en-US" sz="6100" dirty="0"/>
            </a:br>
            <a:r>
              <a:rPr lang="en-US" sz="6100" dirty="0"/>
              <a:t>Other Relational Databases</a:t>
            </a:r>
            <a:endParaRPr lang="en-IN" sz="6100" dirty="0"/>
          </a:p>
        </p:txBody>
      </p:sp>
    </p:spTree>
    <p:extLst>
      <p:ext uri="{BB962C8B-B14F-4D97-AF65-F5344CB8AC3E}">
        <p14:creationId xmlns:p14="http://schemas.microsoft.com/office/powerpoint/2010/main" val="3332579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C35BC-18FF-D32E-A78A-8915DF7C5E5C}"/>
              </a:ext>
            </a:extLst>
          </p:cNvPr>
          <p:cNvSpPr>
            <a:spLocks noGrp="1"/>
          </p:cNvSpPr>
          <p:nvPr>
            <p:ph type="title"/>
          </p:nvPr>
        </p:nvSpPr>
        <p:spPr/>
        <p:txBody>
          <a:bodyPr/>
          <a:lstStyle/>
          <a:p>
            <a:r>
              <a:rPr lang="en-US" dirty="0"/>
              <a:t>ALTER STATEMENTS CASES(contd..):</a:t>
            </a:r>
            <a:endParaRPr lang="en-IN" dirty="0"/>
          </a:p>
        </p:txBody>
      </p:sp>
      <p:sp>
        <p:nvSpPr>
          <p:cNvPr id="3" name="Content Placeholder 2">
            <a:extLst>
              <a:ext uri="{FF2B5EF4-FFF2-40B4-BE49-F238E27FC236}">
                <a16:creationId xmlns:a16="http://schemas.microsoft.com/office/drawing/2014/main" id="{1B71E817-6B89-503E-0BBA-4A58B85B80AE}"/>
              </a:ext>
            </a:extLst>
          </p:cNvPr>
          <p:cNvSpPr>
            <a:spLocks noGrp="1"/>
          </p:cNvSpPr>
          <p:nvPr>
            <p:ph idx="1"/>
          </p:nvPr>
        </p:nvSpPr>
        <p:spPr>
          <a:xfrm>
            <a:off x="838200" y="1476462"/>
            <a:ext cx="10515600" cy="5150841"/>
          </a:xfrm>
        </p:spPr>
        <p:txBody>
          <a:bodyPr>
            <a:normAutofit fontScale="92500" lnSpcReduction="20000"/>
          </a:bodyPr>
          <a:lstStyle/>
          <a:p>
            <a:pPr marL="0" indent="0">
              <a:buNone/>
            </a:pPr>
            <a:r>
              <a:rPr lang="en-IN" sz="1800" b="1" u="sng" dirty="0">
                <a:solidFill>
                  <a:srgbClr val="FF0000"/>
                </a:solidFill>
                <a:effectLst/>
                <a:latin typeface="Segoe UI" panose="020B0502040204020203" pitchFamily="34" charset="0"/>
                <a:ea typeface="Times New Roman" panose="02020603050405020304" pitchFamily="18" charset="0"/>
              </a:rPr>
              <a:t>CASE 2:</a:t>
            </a:r>
          </a:p>
          <a:p>
            <a:pPr marL="0" indent="0">
              <a:buNone/>
            </a:pPr>
            <a:r>
              <a:rPr lang="en-US" sz="1800" dirty="0">
                <a:solidFill>
                  <a:srgbClr val="4D5968"/>
                </a:solidFill>
                <a:effectLst/>
                <a:latin typeface="Segoe UI" panose="020B0502040204020203" pitchFamily="34" charset="0"/>
                <a:ea typeface="Times New Roman" panose="02020603050405020304" pitchFamily="18" charset="0"/>
              </a:rPr>
              <a:t>Consider the following ALTER statement syntax for setting NOT NULL on a column in the existing table.</a:t>
            </a:r>
          </a:p>
          <a:p>
            <a:pPr marL="0" indent="0">
              <a:buNone/>
            </a:pPr>
            <a:endParaRPr lang="en-IN" sz="1800" b="1" u="sng" dirty="0">
              <a:solidFill>
                <a:srgbClr val="4D5968"/>
              </a:solidFill>
              <a:latin typeface="Segoe UI" panose="020B0502040204020203" pitchFamily="34" charset="0"/>
              <a:ea typeface="Times New Roman" panose="02020603050405020304" pitchFamily="18" charset="0"/>
            </a:endParaRPr>
          </a:p>
          <a:p>
            <a:pPr marL="0" indent="0">
              <a:buNone/>
            </a:pPr>
            <a:r>
              <a:rPr lang="en-IN" sz="1800" b="1" u="sng" dirty="0">
                <a:solidFill>
                  <a:srgbClr val="4D5968"/>
                </a:solidFill>
                <a:latin typeface="Segoe UI" panose="020B0502040204020203" pitchFamily="34" charset="0"/>
                <a:ea typeface="Times New Roman" panose="02020603050405020304" pitchFamily="18" charset="0"/>
              </a:rPr>
              <a:t>SYNTAX:</a:t>
            </a:r>
          </a:p>
          <a:p>
            <a:pPr marL="0" indent="0">
              <a:buNone/>
            </a:pPr>
            <a:r>
              <a:rPr lang="en-IN" sz="1800" dirty="0">
                <a:solidFill>
                  <a:schemeClr val="accent1"/>
                </a:solidFill>
                <a:effectLst/>
                <a:latin typeface="Segoe UI" panose="020B0502040204020203" pitchFamily="34" charset="0"/>
                <a:ea typeface="Times New Roman" panose="02020603050405020304" pitchFamily="18" charset="0"/>
              </a:rPr>
              <a:t>ALTER TABLE</a:t>
            </a:r>
          </a:p>
          <a:p>
            <a:pPr marL="0" indent="0">
              <a:buNone/>
            </a:pPr>
            <a:r>
              <a:rPr lang="en-IN" sz="1800" dirty="0">
                <a:solidFill>
                  <a:srgbClr val="4D5968"/>
                </a:solidFill>
                <a:latin typeface="Segoe UI" panose="020B0502040204020203" pitchFamily="34" charset="0"/>
                <a:ea typeface="Times New Roman" panose="02020603050405020304" pitchFamily="18" charset="0"/>
              </a:rPr>
              <a:t>&lt;</a:t>
            </a:r>
            <a:r>
              <a:rPr lang="en-IN" sz="1800" dirty="0" err="1">
                <a:solidFill>
                  <a:srgbClr val="4D5968"/>
                </a:solidFill>
                <a:latin typeface="Segoe UI" panose="020B0502040204020203" pitchFamily="34" charset="0"/>
                <a:ea typeface="Times New Roman" panose="02020603050405020304" pitchFamily="18" charset="0"/>
              </a:rPr>
              <a:t>tableName</a:t>
            </a:r>
            <a:r>
              <a:rPr lang="en-IN" sz="1800" dirty="0">
                <a:solidFill>
                  <a:srgbClr val="4D5968"/>
                </a:solidFill>
                <a:latin typeface="Segoe UI" panose="020B0502040204020203" pitchFamily="34" charset="0"/>
                <a:ea typeface="Times New Roman" panose="02020603050405020304" pitchFamily="18" charset="0"/>
              </a:rPr>
              <a:t>&gt;</a:t>
            </a:r>
          </a:p>
          <a:p>
            <a:pPr marL="0" indent="0">
              <a:buNone/>
            </a:pPr>
            <a:r>
              <a:rPr lang="en-IN" sz="1800" dirty="0">
                <a:solidFill>
                  <a:schemeClr val="accent1"/>
                </a:solidFill>
                <a:latin typeface="Segoe UI" panose="020B0502040204020203" pitchFamily="34" charset="0"/>
                <a:ea typeface="Times New Roman" panose="02020603050405020304" pitchFamily="18" charset="0"/>
              </a:rPr>
              <a:t>ALTER COLUMN</a:t>
            </a:r>
          </a:p>
          <a:p>
            <a:pPr marL="0" indent="0">
              <a:buNone/>
            </a:pPr>
            <a:r>
              <a:rPr lang="en-IN" sz="1800" dirty="0">
                <a:solidFill>
                  <a:srgbClr val="4D5968"/>
                </a:solidFill>
                <a:latin typeface="Segoe UI" panose="020B0502040204020203" pitchFamily="34" charset="0"/>
                <a:ea typeface="Times New Roman" panose="02020603050405020304" pitchFamily="18" charset="0"/>
              </a:rPr>
              <a:t>&lt;</a:t>
            </a:r>
            <a:r>
              <a:rPr lang="en-IN" sz="1800" dirty="0" err="1">
                <a:solidFill>
                  <a:srgbClr val="4D5968"/>
                </a:solidFill>
                <a:latin typeface="Segoe UI" panose="020B0502040204020203" pitchFamily="34" charset="0"/>
                <a:ea typeface="Times New Roman" panose="02020603050405020304" pitchFamily="18" charset="0"/>
              </a:rPr>
              <a:t>columnName</a:t>
            </a:r>
            <a:r>
              <a:rPr lang="en-IN" sz="1800" dirty="0">
                <a:solidFill>
                  <a:srgbClr val="4D5968"/>
                </a:solidFill>
                <a:latin typeface="Segoe UI" panose="020B0502040204020203" pitchFamily="34" charset="0"/>
                <a:ea typeface="Times New Roman" panose="02020603050405020304" pitchFamily="18" charset="0"/>
              </a:rPr>
              <a:t>&gt;</a:t>
            </a:r>
          </a:p>
          <a:p>
            <a:pPr marL="0" indent="0">
              <a:buNone/>
            </a:pPr>
            <a:r>
              <a:rPr lang="en-IN" sz="1800" dirty="0">
                <a:solidFill>
                  <a:schemeClr val="accent1"/>
                </a:solidFill>
                <a:latin typeface="Segoe UI" panose="020B0502040204020203" pitchFamily="34" charset="0"/>
                <a:ea typeface="Times New Roman" panose="02020603050405020304" pitchFamily="18" charset="0"/>
              </a:rPr>
              <a:t>SET </a:t>
            </a:r>
            <a:r>
              <a:rPr lang="en-IN" sz="1800" dirty="0">
                <a:solidFill>
                  <a:schemeClr val="accent2">
                    <a:lumMod val="75000"/>
                  </a:schemeClr>
                </a:solidFill>
                <a:latin typeface="Segoe UI" panose="020B0502040204020203" pitchFamily="34" charset="0"/>
                <a:ea typeface="Times New Roman" panose="02020603050405020304" pitchFamily="18" charset="0"/>
              </a:rPr>
              <a:t>NOT</a:t>
            </a:r>
            <a:r>
              <a:rPr lang="en-IN" sz="1800" dirty="0">
                <a:solidFill>
                  <a:schemeClr val="accent1"/>
                </a:solidFill>
                <a:latin typeface="Segoe UI" panose="020B0502040204020203" pitchFamily="34" charset="0"/>
                <a:ea typeface="Times New Roman" panose="02020603050405020304" pitchFamily="18" charset="0"/>
              </a:rPr>
              <a:t> </a:t>
            </a:r>
            <a:r>
              <a:rPr lang="en-IN" sz="1800" dirty="0">
                <a:solidFill>
                  <a:srgbClr val="C3459F"/>
                </a:solidFill>
                <a:latin typeface="Segoe UI" panose="020B0502040204020203" pitchFamily="34" charset="0"/>
                <a:ea typeface="Times New Roman" panose="02020603050405020304" pitchFamily="18" charset="0"/>
              </a:rPr>
              <a:t>NULL</a:t>
            </a:r>
            <a:r>
              <a:rPr lang="en-IN" sz="1800" dirty="0">
                <a:solidFill>
                  <a:schemeClr val="accent1"/>
                </a:solidFill>
                <a:latin typeface="Segoe UI" panose="020B0502040204020203" pitchFamily="34" charset="0"/>
                <a:ea typeface="Times New Roman" panose="02020603050405020304" pitchFamily="18" charset="0"/>
              </a:rPr>
              <a:t>;</a:t>
            </a:r>
          </a:p>
          <a:p>
            <a:pPr marL="0" indent="0">
              <a:buNone/>
            </a:pPr>
            <a:endParaRPr lang="en-IN" sz="1800" b="1" dirty="0">
              <a:solidFill>
                <a:srgbClr val="4D5968"/>
              </a:solidFill>
              <a:effectLst/>
              <a:latin typeface="Segoe UI" panose="020B0502040204020203" pitchFamily="34" charset="0"/>
              <a:ea typeface="Times New Roman" panose="02020603050405020304" pitchFamily="18" charset="0"/>
            </a:endParaRPr>
          </a:p>
          <a:p>
            <a:pPr marL="0" indent="0">
              <a:buNone/>
            </a:pPr>
            <a:r>
              <a:rPr lang="en-IN" sz="1800" b="1" u="sng" dirty="0">
                <a:solidFill>
                  <a:srgbClr val="4D5968"/>
                </a:solidFill>
                <a:effectLst/>
                <a:latin typeface="Segoe UI" panose="020B0502040204020203" pitchFamily="34" charset="0"/>
                <a:ea typeface="Times New Roman" panose="02020603050405020304" pitchFamily="18" charset="0"/>
              </a:rPr>
              <a:t>EXAMPLE:</a:t>
            </a:r>
          </a:p>
          <a:p>
            <a:pPr marL="0" indent="0">
              <a:buNone/>
            </a:pPr>
            <a:r>
              <a:rPr lang="en-IN" sz="1800" dirty="0">
                <a:solidFill>
                  <a:schemeClr val="accent1"/>
                </a:solidFill>
                <a:effectLst/>
                <a:latin typeface="Segoe UI" panose="020B0502040204020203" pitchFamily="34" charset="0"/>
                <a:ea typeface="Times New Roman" panose="02020603050405020304" pitchFamily="18" charset="0"/>
              </a:rPr>
              <a:t>ALTER TABLE</a:t>
            </a:r>
          </a:p>
          <a:p>
            <a:pPr marL="0" indent="0">
              <a:buNone/>
            </a:pPr>
            <a:r>
              <a:rPr lang="en-IN" sz="1800" dirty="0">
                <a:solidFill>
                  <a:srgbClr val="4D5968"/>
                </a:solidFill>
                <a:latin typeface="Segoe UI" panose="020B0502040204020203" pitchFamily="34" charset="0"/>
                <a:ea typeface="Times New Roman" panose="02020603050405020304" pitchFamily="18" charset="0"/>
              </a:rPr>
              <a:t>student</a:t>
            </a:r>
          </a:p>
          <a:p>
            <a:pPr marL="0" indent="0">
              <a:buNone/>
            </a:pPr>
            <a:r>
              <a:rPr lang="en-IN" sz="1800" dirty="0">
                <a:solidFill>
                  <a:schemeClr val="accent1"/>
                </a:solidFill>
                <a:latin typeface="Segoe UI" panose="020B0502040204020203" pitchFamily="34" charset="0"/>
                <a:ea typeface="Times New Roman" panose="02020603050405020304" pitchFamily="18" charset="0"/>
              </a:rPr>
              <a:t>ALTER COLUMN</a:t>
            </a:r>
          </a:p>
          <a:p>
            <a:pPr marL="0" indent="0">
              <a:buNone/>
            </a:pPr>
            <a:r>
              <a:rPr lang="en-IN" sz="1800" dirty="0" err="1">
                <a:solidFill>
                  <a:srgbClr val="4D5968"/>
                </a:solidFill>
                <a:latin typeface="Segoe UI" panose="020B0502040204020203" pitchFamily="34" charset="0"/>
                <a:ea typeface="Times New Roman" panose="02020603050405020304" pitchFamily="18" charset="0"/>
              </a:rPr>
              <a:t>student_name</a:t>
            </a:r>
            <a:endParaRPr lang="en-IN" sz="1800" dirty="0">
              <a:solidFill>
                <a:srgbClr val="4D5968"/>
              </a:solidFill>
              <a:latin typeface="Segoe UI" panose="020B0502040204020203" pitchFamily="34" charset="0"/>
              <a:ea typeface="Times New Roman" panose="02020603050405020304" pitchFamily="18" charset="0"/>
            </a:endParaRPr>
          </a:p>
          <a:p>
            <a:pPr marL="0" indent="0">
              <a:buNone/>
            </a:pPr>
            <a:r>
              <a:rPr lang="en-IN" sz="1800" dirty="0">
                <a:solidFill>
                  <a:schemeClr val="accent1"/>
                </a:solidFill>
                <a:latin typeface="Segoe UI" panose="020B0502040204020203" pitchFamily="34" charset="0"/>
                <a:ea typeface="Times New Roman" panose="02020603050405020304" pitchFamily="18" charset="0"/>
              </a:rPr>
              <a:t>SET </a:t>
            </a:r>
            <a:r>
              <a:rPr lang="en-IN" sz="1800" dirty="0">
                <a:solidFill>
                  <a:schemeClr val="accent2">
                    <a:lumMod val="75000"/>
                  </a:schemeClr>
                </a:solidFill>
                <a:latin typeface="Segoe UI" panose="020B0502040204020203" pitchFamily="34" charset="0"/>
                <a:ea typeface="Times New Roman" panose="02020603050405020304" pitchFamily="18" charset="0"/>
              </a:rPr>
              <a:t>NOT</a:t>
            </a:r>
            <a:r>
              <a:rPr lang="en-IN" sz="1800" dirty="0">
                <a:solidFill>
                  <a:schemeClr val="accent1"/>
                </a:solidFill>
                <a:latin typeface="Segoe UI" panose="020B0502040204020203" pitchFamily="34" charset="0"/>
                <a:ea typeface="Times New Roman" panose="02020603050405020304" pitchFamily="18" charset="0"/>
              </a:rPr>
              <a:t> </a:t>
            </a:r>
            <a:r>
              <a:rPr lang="en-IN" sz="1800" dirty="0">
                <a:solidFill>
                  <a:srgbClr val="C3459F"/>
                </a:solidFill>
                <a:latin typeface="Segoe UI" panose="020B0502040204020203" pitchFamily="34" charset="0"/>
                <a:ea typeface="Times New Roman" panose="02020603050405020304" pitchFamily="18" charset="0"/>
              </a:rPr>
              <a:t>NULL</a:t>
            </a:r>
            <a:r>
              <a:rPr lang="en-IN" sz="1800" dirty="0">
                <a:solidFill>
                  <a:schemeClr val="accent1"/>
                </a:solidFill>
                <a:latin typeface="Segoe UI" panose="020B0502040204020203" pitchFamily="34" charset="0"/>
                <a:ea typeface="Times New Roman" panose="02020603050405020304" pitchFamily="18" charset="0"/>
              </a:rPr>
              <a:t>;</a:t>
            </a:r>
          </a:p>
          <a:p>
            <a:pPr marL="0" indent="0">
              <a:buNone/>
            </a:pPr>
            <a:endParaRPr lang="en-IN" sz="1800" b="1" dirty="0">
              <a:solidFill>
                <a:srgbClr val="4D5968"/>
              </a:solidFill>
              <a:effectLst/>
              <a:latin typeface="Segoe UI" panose="020B0502040204020203" pitchFamily="34" charset="0"/>
              <a:ea typeface="Times New Roman" panose="02020603050405020304" pitchFamily="18" charset="0"/>
            </a:endParaRPr>
          </a:p>
        </p:txBody>
      </p:sp>
    </p:spTree>
    <p:extLst>
      <p:ext uri="{BB962C8B-B14F-4D97-AF65-F5344CB8AC3E}">
        <p14:creationId xmlns:p14="http://schemas.microsoft.com/office/powerpoint/2010/main" val="4002903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C35BC-18FF-D32E-A78A-8915DF7C5E5C}"/>
              </a:ext>
            </a:extLst>
          </p:cNvPr>
          <p:cNvSpPr>
            <a:spLocks noGrp="1"/>
          </p:cNvSpPr>
          <p:nvPr>
            <p:ph type="title"/>
          </p:nvPr>
        </p:nvSpPr>
        <p:spPr/>
        <p:txBody>
          <a:bodyPr/>
          <a:lstStyle/>
          <a:p>
            <a:r>
              <a:rPr lang="en-US" dirty="0"/>
              <a:t>ALTER STATEMENTS CASES(contd..):</a:t>
            </a:r>
            <a:endParaRPr lang="en-IN" dirty="0"/>
          </a:p>
        </p:txBody>
      </p:sp>
      <p:sp>
        <p:nvSpPr>
          <p:cNvPr id="3" name="Content Placeholder 2">
            <a:extLst>
              <a:ext uri="{FF2B5EF4-FFF2-40B4-BE49-F238E27FC236}">
                <a16:creationId xmlns:a16="http://schemas.microsoft.com/office/drawing/2014/main" id="{1B71E817-6B89-503E-0BBA-4A58B85B80AE}"/>
              </a:ext>
            </a:extLst>
          </p:cNvPr>
          <p:cNvSpPr>
            <a:spLocks noGrp="1"/>
          </p:cNvSpPr>
          <p:nvPr>
            <p:ph idx="1"/>
          </p:nvPr>
        </p:nvSpPr>
        <p:spPr>
          <a:xfrm>
            <a:off x="838200" y="1476462"/>
            <a:ext cx="10515600" cy="5150841"/>
          </a:xfrm>
        </p:spPr>
        <p:txBody>
          <a:bodyPr>
            <a:normAutofit fontScale="92500" lnSpcReduction="20000"/>
          </a:bodyPr>
          <a:lstStyle/>
          <a:p>
            <a:pPr marL="0" indent="0">
              <a:buNone/>
            </a:pPr>
            <a:r>
              <a:rPr lang="en-IN" sz="1800" b="1" u="sng" dirty="0">
                <a:solidFill>
                  <a:srgbClr val="FF0000"/>
                </a:solidFill>
                <a:effectLst/>
                <a:latin typeface="Segoe UI" panose="020B0502040204020203" pitchFamily="34" charset="0"/>
                <a:ea typeface="Times New Roman" panose="02020603050405020304" pitchFamily="18" charset="0"/>
              </a:rPr>
              <a:t>CASE 3:</a:t>
            </a:r>
          </a:p>
          <a:p>
            <a:pPr marL="0" indent="0">
              <a:buNone/>
            </a:pPr>
            <a:r>
              <a:rPr lang="en-IN" sz="1800" dirty="0">
                <a:solidFill>
                  <a:srgbClr val="4D5968"/>
                </a:solidFill>
                <a:effectLst/>
                <a:latin typeface="Segoe UI" panose="020B0502040204020203" pitchFamily="34" charset="0"/>
                <a:ea typeface="Times New Roman" panose="02020603050405020304" pitchFamily="18" charset="0"/>
              </a:rPr>
              <a:t>Consider the following ALTER statement syntax for dropping NOT NULL on a column in the existing table.</a:t>
            </a:r>
            <a:endParaRPr lang="en-US" sz="1800" dirty="0">
              <a:solidFill>
                <a:srgbClr val="4D5968"/>
              </a:solidFill>
              <a:effectLst/>
              <a:latin typeface="Segoe UI" panose="020B0502040204020203" pitchFamily="34" charset="0"/>
              <a:ea typeface="Times New Roman" panose="02020603050405020304" pitchFamily="18" charset="0"/>
            </a:endParaRPr>
          </a:p>
          <a:p>
            <a:pPr marL="0" indent="0">
              <a:buNone/>
            </a:pPr>
            <a:endParaRPr lang="en-IN" sz="1800" b="1" u="sng" dirty="0">
              <a:solidFill>
                <a:srgbClr val="4D5968"/>
              </a:solidFill>
              <a:latin typeface="Segoe UI" panose="020B0502040204020203" pitchFamily="34" charset="0"/>
              <a:ea typeface="Times New Roman" panose="02020603050405020304" pitchFamily="18" charset="0"/>
            </a:endParaRPr>
          </a:p>
          <a:p>
            <a:pPr marL="0" indent="0">
              <a:buNone/>
            </a:pPr>
            <a:r>
              <a:rPr lang="en-IN" sz="1800" b="1" u="sng" dirty="0">
                <a:solidFill>
                  <a:srgbClr val="4D5968"/>
                </a:solidFill>
                <a:latin typeface="Segoe UI" panose="020B0502040204020203" pitchFamily="34" charset="0"/>
                <a:ea typeface="Times New Roman" panose="02020603050405020304" pitchFamily="18" charset="0"/>
              </a:rPr>
              <a:t>SYNTAX:</a:t>
            </a:r>
          </a:p>
          <a:p>
            <a:pPr marL="0" indent="0">
              <a:buNone/>
            </a:pPr>
            <a:r>
              <a:rPr lang="en-IN" sz="1800" dirty="0">
                <a:solidFill>
                  <a:schemeClr val="accent1"/>
                </a:solidFill>
                <a:effectLst/>
                <a:latin typeface="Segoe UI" panose="020B0502040204020203" pitchFamily="34" charset="0"/>
                <a:ea typeface="Times New Roman" panose="02020603050405020304" pitchFamily="18" charset="0"/>
              </a:rPr>
              <a:t>ALTER TABLE</a:t>
            </a:r>
          </a:p>
          <a:p>
            <a:pPr marL="0" indent="0">
              <a:buNone/>
            </a:pPr>
            <a:r>
              <a:rPr lang="en-IN" sz="1800" dirty="0">
                <a:solidFill>
                  <a:srgbClr val="4D5968"/>
                </a:solidFill>
                <a:latin typeface="Segoe UI" panose="020B0502040204020203" pitchFamily="34" charset="0"/>
                <a:ea typeface="Times New Roman" panose="02020603050405020304" pitchFamily="18" charset="0"/>
              </a:rPr>
              <a:t>&lt;</a:t>
            </a:r>
            <a:r>
              <a:rPr lang="en-IN" sz="1800" dirty="0" err="1">
                <a:solidFill>
                  <a:srgbClr val="4D5968"/>
                </a:solidFill>
                <a:latin typeface="Segoe UI" panose="020B0502040204020203" pitchFamily="34" charset="0"/>
                <a:ea typeface="Times New Roman" panose="02020603050405020304" pitchFamily="18" charset="0"/>
              </a:rPr>
              <a:t>tableName</a:t>
            </a:r>
            <a:r>
              <a:rPr lang="en-IN" sz="1800" dirty="0">
                <a:solidFill>
                  <a:srgbClr val="4D5968"/>
                </a:solidFill>
                <a:latin typeface="Segoe UI" panose="020B0502040204020203" pitchFamily="34" charset="0"/>
                <a:ea typeface="Times New Roman" panose="02020603050405020304" pitchFamily="18" charset="0"/>
              </a:rPr>
              <a:t>&gt;</a:t>
            </a:r>
          </a:p>
          <a:p>
            <a:pPr marL="0" indent="0">
              <a:buNone/>
            </a:pPr>
            <a:r>
              <a:rPr lang="en-IN" sz="1800" dirty="0">
                <a:solidFill>
                  <a:schemeClr val="accent1"/>
                </a:solidFill>
                <a:latin typeface="Segoe UI" panose="020B0502040204020203" pitchFamily="34" charset="0"/>
                <a:ea typeface="Times New Roman" panose="02020603050405020304" pitchFamily="18" charset="0"/>
              </a:rPr>
              <a:t>ALTER COLUMN</a:t>
            </a:r>
          </a:p>
          <a:p>
            <a:pPr marL="0" indent="0">
              <a:buNone/>
            </a:pPr>
            <a:r>
              <a:rPr lang="en-IN" sz="1800" dirty="0">
                <a:solidFill>
                  <a:srgbClr val="4D5968"/>
                </a:solidFill>
                <a:latin typeface="Segoe UI" panose="020B0502040204020203" pitchFamily="34" charset="0"/>
                <a:ea typeface="Times New Roman" panose="02020603050405020304" pitchFamily="18" charset="0"/>
              </a:rPr>
              <a:t>&lt;</a:t>
            </a:r>
            <a:r>
              <a:rPr lang="en-IN" sz="1800" dirty="0" err="1">
                <a:solidFill>
                  <a:srgbClr val="4D5968"/>
                </a:solidFill>
                <a:latin typeface="Segoe UI" panose="020B0502040204020203" pitchFamily="34" charset="0"/>
                <a:ea typeface="Times New Roman" panose="02020603050405020304" pitchFamily="18" charset="0"/>
              </a:rPr>
              <a:t>columnName</a:t>
            </a:r>
            <a:r>
              <a:rPr lang="en-IN" sz="1800" dirty="0">
                <a:solidFill>
                  <a:srgbClr val="4D5968"/>
                </a:solidFill>
                <a:latin typeface="Segoe UI" panose="020B0502040204020203" pitchFamily="34" charset="0"/>
                <a:ea typeface="Times New Roman" panose="02020603050405020304" pitchFamily="18" charset="0"/>
              </a:rPr>
              <a:t>&gt;</a:t>
            </a:r>
          </a:p>
          <a:p>
            <a:pPr marL="0" indent="0">
              <a:buNone/>
            </a:pPr>
            <a:r>
              <a:rPr lang="en-IN" sz="1800" dirty="0">
                <a:solidFill>
                  <a:schemeClr val="accent1"/>
                </a:solidFill>
                <a:latin typeface="Segoe UI" panose="020B0502040204020203" pitchFamily="34" charset="0"/>
                <a:ea typeface="Times New Roman" panose="02020603050405020304" pitchFamily="18" charset="0"/>
              </a:rPr>
              <a:t>DROP </a:t>
            </a:r>
            <a:r>
              <a:rPr lang="en-IN" sz="1800" dirty="0">
                <a:solidFill>
                  <a:schemeClr val="accent2">
                    <a:lumMod val="75000"/>
                  </a:schemeClr>
                </a:solidFill>
                <a:latin typeface="Segoe UI" panose="020B0502040204020203" pitchFamily="34" charset="0"/>
                <a:ea typeface="Times New Roman" panose="02020603050405020304" pitchFamily="18" charset="0"/>
              </a:rPr>
              <a:t>NOT</a:t>
            </a:r>
            <a:r>
              <a:rPr lang="en-IN" sz="1800" dirty="0">
                <a:solidFill>
                  <a:schemeClr val="accent1"/>
                </a:solidFill>
                <a:latin typeface="Segoe UI" panose="020B0502040204020203" pitchFamily="34" charset="0"/>
                <a:ea typeface="Times New Roman" panose="02020603050405020304" pitchFamily="18" charset="0"/>
              </a:rPr>
              <a:t> </a:t>
            </a:r>
            <a:r>
              <a:rPr lang="en-IN" sz="1800" dirty="0">
                <a:solidFill>
                  <a:srgbClr val="C3459F"/>
                </a:solidFill>
                <a:latin typeface="Segoe UI" panose="020B0502040204020203" pitchFamily="34" charset="0"/>
                <a:ea typeface="Times New Roman" panose="02020603050405020304" pitchFamily="18" charset="0"/>
              </a:rPr>
              <a:t>NULL</a:t>
            </a:r>
            <a:r>
              <a:rPr lang="en-IN" sz="1800" dirty="0">
                <a:latin typeface="Segoe UI" panose="020B0502040204020203" pitchFamily="34" charset="0"/>
                <a:ea typeface="Times New Roman" panose="02020603050405020304" pitchFamily="18" charset="0"/>
              </a:rPr>
              <a:t>;</a:t>
            </a:r>
          </a:p>
          <a:p>
            <a:pPr marL="0" indent="0">
              <a:buNone/>
            </a:pPr>
            <a:endParaRPr lang="en-IN" sz="1800" b="1" dirty="0">
              <a:solidFill>
                <a:srgbClr val="4D5968"/>
              </a:solidFill>
              <a:effectLst/>
              <a:latin typeface="Segoe UI" panose="020B0502040204020203" pitchFamily="34" charset="0"/>
              <a:ea typeface="Times New Roman" panose="02020603050405020304" pitchFamily="18" charset="0"/>
            </a:endParaRPr>
          </a:p>
          <a:p>
            <a:pPr marL="0" indent="0">
              <a:buNone/>
            </a:pPr>
            <a:r>
              <a:rPr lang="en-IN" sz="1800" b="1" u="sng" dirty="0">
                <a:solidFill>
                  <a:srgbClr val="4D5968"/>
                </a:solidFill>
                <a:effectLst/>
                <a:latin typeface="Segoe UI" panose="020B0502040204020203" pitchFamily="34" charset="0"/>
                <a:ea typeface="Times New Roman" panose="02020603050405020304" pitchFamily="18" charset="0"/>
              </a:rPr>
              <a:t>EXAMPLE:</a:t>
            </a:r>
          </a:p>
          <a:p>
            <a:pPr marL="0" indent="0">
              <a:buNone/>
            </a:pPr>
            <a:r>
              <a:rPr lang="en-IN" sz="1800" dirty="0">
                <a:solidFill>
                  <a:schemeClr val="accent1"/>
                </a:solidFill>
                <a:effectLst/>
                <a:latin typeface="Segoe UI" panose="020B0502040204020203" pitchFamily="34" charset="0"/>
                <a:ea typeface="Times New Roman" panose="02020603050405020304" pitchFamily="18" charset="0"/>
              </a:rPr>
              <a:t>ALTER TABLE</a:t>
            </a:r>
          </a:p>
          <a:p>
            <a:pPr marL="0" indent="0">
              <a:buNone/>
            </a:pPr>
            <a:r>
              <a:rPr lang="en-IN" sz="1800" dirty="0">
                <a:solidFill>
                  <a:srgbClr val="4D5968"/>
                </a:solidFill>
                <a:latin typeface="Segoe UI" panose="020B0502040204020203" pitchFamily="34" charset="0"/>
                <a:ea typeface="Times New Roman" panose="02020603050405020304" pitchFamily="18" charset="0"/>
              </a:rPr>
              <a:t>student</a:t>
            </a:r>
          </a:p>
          <a:p>
            <a:pPr marL="0" indent="0">
              <a:buNone/>
            </a:pPr>
            <a:r>
              <a:rPr lang="en-IN" sz="1800" dirty="0">
                <a:solidFill>
                  <a:schemeClr val="accent1"/>
                </a:solidFill>
                <a:latin typeface="Segoe UI" panose="020B0502040204020203" pitchFamily="34" charset="0"/>
                <a:ea typeface="Times New Roman" panose="02020603050405020304" pitchFamily="18" charset="0"/>
              </a:rPr>
              <a:t>ALTER COLUMN</a:t>
            </a:r>
          </a:p>
          <a:p>
            <a:pPr marL="0" indent="0">
              <a:buNone/>
            </a:pPr>
            <a:r>
              <a:rPr lang="en-IN" sz="1800" dirty="0" err="1">
                <a:solidFill>
                  <a:srgbClr val="4D5968"/>
                </a:solidFill>
                <a:latin typeface="Segoe UI" panose="020B0502040204020203" pitchFamily="34" charset="0"/>
                <a:ea typeface="Times New Roman" panose="02020603050405020304" pitchFamily="18" charset="0"/>
              </a:rPr>
              <a:t>student_name</a:t>
            </a:r>
            <a:endParaRPr lang="en-IN" sz="1800" dirty="0">
              <a:solidFill>
                <a:srgbClr val="4D5968"/>
              </a:solidFill>
              <a:latin typeface="Segoe UI" panose="020B0502040204020203" pitchFamily="34" charset="0"/>
              <a:ea typeface="Times New Roman" panose="02020603050405020304" pitchFamily="18" charset="0"/>
            </a:endParaRPr>
          </a:p>
          <a:p>
            <a:pPr marL="0" indent="0">
              <a:buNone/>
            </a:pPr>
            <a:r>
              <a:rPr lang="en-IN" sz="1800" dirty="0">
                <a:solidFill>
                  <a:schemeClr val="accent1"/>
                </a:solidFill>
                <a:latin typeface="Segoe UI" panose="020B0502040204020203" pitchFamily="34" charset="0"/>
                <a:ea typeface="Times New Roman" panose="02020603050405020304" pitchFamily="18" charset="0"/>
              </a:rPr>
              <a:t>DROP </a:t>
            </a:r>
            <a:r>
              <a:rPr lang="en-IN" sz="1800" dirty="0">
                <a:solidFill>
                  <a:schemeClr val="accent2">
                    <a:lumMod val="75000"/>
                  </a:schemeClr>
                </a:solidFill>
                <a:latin typeface="Segoe UI" panose="020B0502040204020203" pitchFamily="34" charset="0"/>
                <a:ea typeface="Times New Roman" panose="02020603050405020304" pitchFamily="18" charset="0"/>
              </a:rPr>
              <a:t>NOT</a:t>
            </a:r>
            <a:r>
              <a:rPr lang="en-IN" sz="1800" dirty="0">
                <a:solidFill>
                  <a:schemeClr val="accent1"/>
                </a:solidFill>
                <a:latin typeface="Segoe UI" panose="020B0502040204020203" pitchFamily="34" charset="0"/>
                <a:ea typeface="Times New Roman" panose="02020603050405020304" pitchFamily="18" charset="0"/>
              </a:rPr>
              <a:t> </a:t>
            </a:r>
            <a:r>
              <a:rPr lang="en-IN" sz="1800" dirty="0">
                <a:solidFill>
                  <a:srgbClr val="C3459F"/>
                </a:solidFill>
                <a:latin typeface="Segoe UI" panose="020B0502040204020203" pitchFamily="34" charset="0"/>
                <a:ea typeface="Times New Roman" panose="02020603050405020304" pitchFamily="18" charset="0"/>
              </a:rPr>
              <a:t>NULL</a:t>
            </a:r>
            <a:r>
              <a:rPr lang="en-IN" sz="1800" dirty="0">
                <a:latin typeface="Segoe UI" panose="020B0502040204020203" pitchFamily="34" charset="0"/>
                <a:ea typeface="Times New Roman" panose="02020603050405020304" pitchFamily="18" charset="0"/>
              </a:rPr>
              <a:t>;</a:t>
            </a:r>
          </a:p>
          <a:p>
            <a:pPr marL="0" indent="0">
              <a:buNone/>
            </a:pPr>
            <a:endParaRPr lang="en-IN" sz="1800" b="1" dirty="0">
              <a:solidFill>
                <a:srgbClr val="4D5968"/>
              </a:solidFill>
              <a:effectLst/>
              <a:latin typeface="Segoe UI" panose="020B0502040204020203" pitchFamily="34" charset="0"/>
              <a:ea typeface="Times New Roman" panose="02020603050405020304" pitchFamily="18" charset="0"/>
            </a:endParaRPr>
          </a:p>
        </p:txBody>
      </p:sp>
    </p:spTree>
    <p:extLst>
      <p:ext uri="{BB962C8B-B14F-4D97-AF65-F5344CB8AC3E}">
        <p14:creationId xmlns:p14="http://schemas.microsoft.com/office/powerpoint/2010/main" val="2982505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C35BC-18FF-D32E-A78A-8915DF7C5E5C}"/>
              </a:ext>
            </a:extLst>
          </p:cNvPr>
          <p:cNvSpPr>
            <a:spLocks noGrp="1"/>
          </p:cNvSpPr>
          <p:nvPr>
            <p:ph type="title"/>
          </p:nvPr>
        </p:nvSpPr>
        <p:spPr/>
        <p:txBody>
          <a:bodyPr/>
          <a:lstStyle/>
          <a:p>
            <a:r>
              <a:rPr lang="en-US" dirty="0"/>
              <a:t>ALTER STATEMENTS CASES(contd..):</a:t>
            </a:r>
            <a:endParaRPr lang="en-IN" dirty="0"/>
          </a:p>
        </p:txBody>
      </p:sp>
      <p:sp>
        <p:nvSpPr>
          <p:cNvPr id="3" name="Content Placeholder 2">
            <a:extLst>
              <a:ext uri="{FF2B5EF4-FFF2-40B4-BE49-F238E27FC236}">
                <a16:creationId xmlns:a16="http://schemas.microsoft.com/office/drawing/2014/main" id="{1B71E817-6B89-503E-0BBA-4A58B85B80AE}"/>
              </a:ext>
            </a:extLst>
          </p:cNvPr>
          <p:cNvSpPr>
            <a:spLocks noGrp="1"/>
          </p:cNvSpPr>
          <p:nvPr>
            <p:ph idx="1"/>
          </p:nvPr>
        </p:nvSpPr>
        <p:spPr>
          <a:xfrm>
            <a:off x="838200" y="1476462"/>
            <a:ext cx="10515600" cy="5150841"/>
          </a:xfrm>
        </p:spPr>
        <p:txBody>
          <a:bodyPr>
            <a:normAutofit/>
          </a:bodyPr>
          <a:lstStyle/>
          <a:p>
            <a:pPr marL="0" indent="0">
              <a:buNone/>
            </a:pPr>
            <a:r>
              <a:rPr lang="en-IN" sz="1800" b="1" u="sng" dirty="0">
                <a:solidFill>
                  <a:srgbClr val="FF0000"/>
                </a:solidFill>
                <a:effectLst/>
                <a:latin typeface="Segoe UI" panose="020B0502040204020203" pitchFamily="34" charset="0"/>
                <a:ea typeface="Times New Roman" panose="02020603050405020304" pitchFamily="18" charset="0"/>
              </a:rPr>
              <a:t>CASE 4:</a:t>
            </a:r>
          </a:p>
          <a:p>
            <a:pPr marL="0" indent="0">
              <a:buNone/>
            </a:pPr>
            <a:r>
              <a:rPr lang="en-IN" sz="1800" dirty="0">
                <a:solidFill>
                  <a:srgbClr val="4D5968"/>
                </a:solidFill>
                <a:effectLst/>
                <a:latin typeface="Segoe UI" panose="020B0502040204020203" pitchFamily="34" charset="0"/>
                <a:ea typeface="Times New Roman" panose="02020603050405020304" pitchFamily="18" charset="0"/>
              </a:rPr>
              <a:t>Consider the following ALTER statement syntax for adding a new column in the existing table.</a:t>
            </a:r>
            <a:endParaRPr lang="en-US" sz="1800" dirty="0">
              <a:solidFill>
                <a:srgbClr val="4D5968"/>
              </a:solidFill>
              <a:effectLst/>
              <a:latin typeface="Segoe UI" panose="020B0502040204020203" pitchFamily="34" charset="0"/>
              <a:ea typeface="Times New Roman" panose="02020603050405020304" pitchFamily="18" charset="0"/>
            </a:endParaRPr>
          </a:p>
          <a:p>
            <a:pPr marL="0" indent="0">
              <a:buNone/>
            </a:pPr>
            <a:endParaRPr lang="en-IN" sz="1800" b="1" u="sng" dirty="0">
              <a:solidFill>
                <a:srgbClr val="4D5968"/>
              </a:solidFill>
              <a:latin typeface="Segoe UI" panose="020B0502040204020203" pitchFamily="34" charset="0"/>
              <a:ea typeface="Times New Roman" panose="02020603050405020304" pitchFamily="18" charset="0"/>
            </a:endParaRPr>
          </a:p>
          <a:p>
            <a:pPr marL="0" indent="0">
              <a:buNone/>
            </a:pPr>
            <a:r>
              <a:rPr lang="en-IN" sz="1800" b="1" u="sng" dirty="0">
                <a:solidFill>
                  <a:srgbClr val="4D5968"/>
                </a:solidFill>
                <a:latin typeface="Segoe UI" panose="020B0502040204020203" pitchFamily="34" charset="0"/>
                <a:ea typeface="Times New Roman" panose="02020603050405020304" pitchFamily="18" charset="0"/>
              </a:rPr>
              <a:t>SYNTAX:</a:t>
            </a:r>
          </a:p>
          <a:p>
            <a:pPr marL="0" indent="0">
              <a:buNone/>
            </a:pPr>
            <a:r>
              <a:rPr lang="en-IN" sz="1800" dirty="0">
                <a:solidFill>
                  <a:schemeClr val="accent1"/>
                </a:solidFill>
                <a:effectLst/>
                <a:latin typeface="Segoe UI" panose="020B0502040204020203" pitchFamily="34" charset="0"/>
                <a:ea typeface="Times New Roman" panose="02020603050405020304" pitchFamily="18" charset="0"/>
              </a:rPr>
              <a:t>ALTER TABLE</a:t>
            </a:r>
          </a:p>
          <a:p>
            <a:pPr marL="0" indent="0">
              <a:buNone/>
            </a:pPr>
            <a:r>
              <a:rPr lang="en-IN" sz="1800" dirty="0">
                <a:solidFill>
                  <a:srgbClr val="4D5968"/>
                </a:solidFill>
                <a:latin typeface="Segoe UI" panose="020B0502040204020203" pitchFamily="34" charset="0"/>
                <a:ea typeface="Times New Roman" panose="02020603050405020304" pitchFamily="18" charset="0"/>
              </a:rPr>
              <a:t>&lt;</a:t>
            </a:r>
            <a:r>
              <a:rPr lang="en-IN" sz="1800" dirty="0" err="1">
                <a:solidFill>
                  <a:srgbClr val="4D5968"/>
                </a:solidFill>
                <a:latin typeface="Segoe UI" panose="020B0502040204020203" pitchFamily="34" charset="0"/>
                <a:ea typeface="Times New Roman" panose="02020603050405020304" pitchFamily="18" charset="0"/>
              </a:rPr>
              <a:t>tableName</a:t>
            </a:r>
            <a:r>
              <a:rPr lang="en-IN" sz="1800" dirty="0">
                <a:solidFill>
                  <a:srgbClr val="4D5968"/>
                </a:solidFill>
                <a:latin typeface="Segoe UI" panose="020B0502040204020203" pitchFamily="34" charset="0"/>
                <a:ea typeface="Times New Roman" panose="02020603050405020304" pitchFamily="18" charset="0"/>
              </a:rPr>
              <a:t>&gt;</a:t>
            </a:r>
          </a:p>
          <a:p>
            <a:pPr marL="0" indent="0">
              <a:buNone/>
            </a:pPr>
            <a:r>
              <a:rPr lang="en-IN" sz="1800" dirty="0">
                <a:solidFill>
                  <a:schemeClr val="accent1"/>
                </a:solidFill>
                <a:latin typeface="Segoe UI" panose="020B0502040204020203" pitchFamily="34" charset="0"/>
                <a:ea typeface="Times New Roman" panose="02020603050405020304" pitchFamily="18" charset="0"/>
              </a:rPr>
              <a:t>ADD </a:t>
            </a:r>
            <a:r>
              <a:rPr lang="en-IN" sz="1800" dirty="0">
                <a:solidFill>
                  <a:srgbClr val="4D5968"/>
                </a:solidFill>
                <a:latin typeface="Segoe UI" panose="020B0502040204020203" pitchFamily="34" charset="0"/>
                <a:ea typeface="Times New Roman" panose="02020603050405020304" pitchFamily="18" charset="0"/>
              </a:rPr>
              <a:t>&lt;</a:t>
            </a:r>
            <a:r>
              <a:rPr lang="en-IN" sz="1800" dirty="0" err="1">
                <a:solidFill>
                  <a:srgbClr val="4D5968"/>
                </a:solidFill>
                <a:latin typeface="Segoe UI" panose="020B0502040204020203" pitchFamily="34" charset="0"/>
                <a:ea typeface="Times New Roman" panose="02020603050405020304" pitchFamily="18" charset="0"/>
              </a:rPr>
              <a:t>columnName</a:t>
            </a:r>
            <a:r>
              <a:rPr lang="en-IN" sz="1800" dirty="0">
                <a:solidFill>
                  <a:srgbClr val="4D5968"/>
                </a:solidFill>
                <a:latin typeface="Segoe UI" panose="020B0502040204020203" pitchFamily="34" charset="0"/>
                <a:ea typeface="Times New Roman" panose="02020603050405020304" pitchFamily="18" charset="0"/>
              </a:rPr>
              <a:t> </a:t>
            </a:r>
            <a:r>
              <a:rPr lang="en-IN" sz="1800" dirty="0">
                <a:solidFill>
                  <a:schemeClr val="accent1"/>
                </a:solidFill>
                <a:latin typeface="Segoe UI" panose="020B0502040204020203" pitchFamily="34" charset="0"/>
                <a:ea typeface="Times New Roman" panose="02020603050405020304" pitchFamily="18" charset="0"/>
              </a:rPr>
              <a:t>data-type&gt;</a:t>
            </a:r>
            <a:r>
              <a:rPr lang="en-IN" sz="1800" dirty="0">
                <a:latin typeface="Segoe UI" panose="020B0502040204020203" pitchFamily="34" charset="0"/>
                <a:ea typeface="Times New Roman" panose="02020603050405020304" pitchFamily="18" charset="0"/>
              </a:rPr>
              <a:t>;</a:t>
            </a:r>
          </a:p>
          <a:p>
            <a:pPr marL="0" indent="0">
              <a:buNone/>
            </a:pPr>
            <a:endParaRPr lang="en-IN" sz="1800" b="1" dirty="0">
              <a:solidFill>
                <a:srgbClr val="4D5968"/>
              </a:solidFill>
              <a:effectLst/>
              <a:latin typeface="Segoe UI" panose="020B0502040204020203" pitchFamily="34" charset="0"/>
              <a:ea typeface="Times New Roman" panose="02020603050405020304" pitchFamily="18" charset="0"/>
            </a:endParaRPr>
          </a:p>
          <a:p>
            <a:pPr marL="0" indent="0">
              <a:buNone/>
            </a:pPr>
            <a:r>
              <a:rPr lang="en-IN" sz="1800" b="1" u="sng" dirty="0">
                <a:solidFill>
                  <a:srgbClr val="4D5968"/>
                </a:solidFill>
                <a:effectLst/>
                <a:latin typeface="Segoe UI" panose="020B0502040204020203" pitchFamily="34" charset="0"/>
                <a:ea typeface="Times New Roman" panose="02020603050405020304" pitchFamily="18" charset="0"/>
              </a:rPr>
              <a:t>EXAMPLE:</a:t>
            </a:r>
          </a:p>
          <a:p>
            <a:pPr marL="0" indent="0">
              <a:buNone/>
            </a:pPr>
            <a:r>
              <a:rPr lang="en-IN" sz="1800" dirty="0">
                <a:solidFill>
                  <a:schemeClr val="accent1"/>
                </a:solidFill>
                <a:effectLst/>
                <a:latin typeface="Segoe UI" panose="020B0502040204020203" pitchFamily="34" charset="0"/>
                <a:ea typeface="Times New Roman" panose="02020603050405020304" pitchFamily="18" charset="0"/>
              </a:rPr>
              <a:t>ALTER TABLE</a:t>
            </a:r>
          </a:p>
          <a:p>
            <a:pPr marL="0" indent="0">
              <a:buNone/>
            </a:pPr>
            <a:r>
              <a:rPr lang="en-IN" sz="1800" dirty="0">
                <a:solidFill>
                  <a:srgbClr val="4D5968"/>
                </a:solidFill>
                <a:latin typeface="Segoe UI" panose="020B0502040204020203" pitchFamily="34" charset="0"/>
                <a:ea typeface="Times New Roman" panose="02020603050405020304" pitchFamily="18" charset="0"/>
              </a:rPr>
              <a:t>student</a:t>
            </a:r>
          </a:p>
          <a:p>
            <a:pPr marL="0" indent="0">
              <a:buNone/>
            </a:pPr>
            <a:r>
              <a:rPr lang="en-IN" sz="1800" dirty="0">
                <a:solidFill>
                  <a:schemeClr val="accent1"/>
                </a:solidFill>
                <a:latin typeface="Segoe UI" panose="020B0502040204020203" pitchFamily="34" charset="0"/>
                <a:ea typeface="Times New Roman" panose="02020603050405020304" pitchFamily="18" charset="0"/>
              </a:rPr>
              <a:t>ADD </a:t>
            </a:r>
            <a:r>
              <a:rPr lang="en-IN" sz="1800" dirty="0">
                <a:latin typeface="Segoe UI" panose="020B0502040204020203" pitchFamily="34" charset="0"/>
                <a:ea typeface="Times New Roman" panose="02020603050405020304" pitchFamily="18" charset="0"/>
              </a:rPr>
              <a:t>email</a:t>
            </a:r>
            <a:r>
              <a:rPr lang="en-IN" sz="1800" dirty="0">
                <a:solidFill>
                  <a:srgbClr val="4D5968"/>
                </a:solidFill>
                <a:latin typeface="Segoe UI" panose="020B0502040204020203" pitchFamily="34" charset="0"/>
                <a:ea typeface="Times New Roman" panose="02020603050405020304" pitchFamily="18" charset="0"/>
              </a:rPr>
              <a:t> </a:t>
            </a:r>
            <a:r>
              <a:rPr lang="en-IN" sz="1800" dirty="0">
                <a:solidFill>
                  <a:schemeClr val="accent1">
                    <a:lumMod val="75000"/>
                  </a:schemeClr>
                </a:solidFill>
                <a:latin typeface="Segoe UI" panose="020B0502040204020203" pitchFamily="34" charset="0"/>
                <a:ea typeface="Times New Roman" panose="02020603050405020304" pitchFamily="18" charset="0"/>
              </a:rPr>
              <a:t>varchar</a:t>
            </a:r>
            <a:r>
              <a:rPr lang="en-IN" sz="1800" dirty="0">
                <a:solidFill>
                  <a:srgbClr val="4D5968"/>
                </a:solidFill>
                <a:latin typeface="Segoe UI" panose="020B0502040204020203" pitchFamily="34" charset="0"/>
                <a:ea typeface="Times New Roman" panose="02020603050405020304" pitchFamily="18" charset="0"/>
              </a:rPr>
              <a:t>(</a:t>
            </a:r>
            <a:r>
              <a:rPr lang="en-IN" sz="1800" dirty="0">
                <a:solidFill>
                  <a:srgbClr val="C3459F"/>
                </a:solidFill>
                <a:latin typeface="Segoe UI" panose="020B0502040204020203" pitchFamily="34" charset="0"/>
                <a:ea typeface="Times New Roman" panose="02020603050405020304" pitchFamily="18" charset="0"/>
              </a:rPr>
              <a:t>50</a:t>
            </a:r>
            <a:r>
              <a:rPr lang="en-IN" sz="1800" dirty="0">
                <a:solidFill>
                  <a:srgbClr val="4D5968"/>
                </a:solidFill>
                <a:latin typeface="Segoe UI" panose="020B0502040204020203" pitchFamily="34" charset="0"/>
                <a:ea typeface="Times New Roman" panose="02020603050405020304" pitchFamily="18" charset="0"/>
              </a:rPr>
              <a:t>)</a:t>
            </a:r>
            <a:r>
              <a:rPr lang="en-IN" sz="1800" dirty="0">
                <a:latin typeface="Segoe UI" panose="020B0502040204020203" pitchFamily="34" charset="0"/>
                <a:ea typeface="Times New Roman" panose="02020603050405020304" pitchFamily="18" charset="0"/>
              </a:rPr>
              <a:t>;</a:t>
            </a:r>
          </a:p>
          <a:p>
            <a:pPr marL="0" indent="0">
              <a:buNone/>
            </a:pPr>
            <a:endParaRPr lang="en-IN" sz="1800" b="1" dirty="0">
              <a:solidFill>
                <a:srgbClr val="4D5968"/>
              </a:solidFill>
              <a:effectLst/>
              <a:latin typeface="Segoe UI" panose="020B0502040204020203" pitchFamily="34" charset="0"/>
              <a:ea typeface="Times New Roman" panose="02020603050405020304" pitchFamily="18" charset="0"/>
            </a:endParaRPr>
          </a:p>
        </p:txBody>
      </p:sp>
    </p:spTree>
    <p:extLst>
      <p:ext uri="{BB962C8B-B14F-4D97-AF65-F5344CB8AC3E}">
        <p14:creationId xmlns:p14="http://schemas.microsoft.com/office/powerpoint/2010/main" val="856153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C35BC-18FF-D32E-A78A-8915DF7C5E5C}"/>
              </a:ext>
            </a:extLst>
          </p:cNvPr>
          <p:cNvSpPr>
            <a:spLocks noGrp="1"/>
          </p:cNvSpPr>
          <p:nvPr>
            <p:ph type="title"/>
          </p:nvPr>
        </p:nvSpPr>
        <p:spPr/>
        <p:txBody>
          <a:bodyPr/>
          <a:lstStyle/>
          <a:p>
            <a:r>
              <a:rPr lang="en-US" dirty="0"/>
              <a:t>ALTER STATEMENTS CASES(contd..):</a:t>
            </a:r>
            <a:endParaRPr lang="en-IN" dirty="0"/>
          </a:p>
        </p:txBody>
      </p:sp>
      <p:sp>
        <p:nvSpPr>
          <p:cNvPr id="3" name="Content Placeholder 2">
            <a:extLst>
              <a:ext uri="{FF2B5EF4-FFF2-40B4-BE49-F238E27FC236}">
                <a16:creationId xmlns:a16="http://schemas.microsoft.com/office/drawing/2014/main" id="{1B71E817-6B89-503E-0BBA-4A58B85B80AE}"/>
              </a:ext>
            </a:extLst>
          </p:cNvPr>
          <p:cNvSpPr>
            <a:spLocks noGrp="1"/>
          </p:cNvSpPr>
          <p:nvPr>
            <p:ph idx="1"/>
          </p:nvPr>
        </p:nvSpPr>
        <p:spPr>
          <a:xfrm>
            <a:off x="838200" y="1476462"/>
            <a:ext cx="10515600" cy="5150841"/>
          </a:xfrm>
        </p:spPr>
        <p:txBody>
          <a:bodyPr>
            <a:normAutofit lnSpcReduction="10000"/>
          </a:bodyPr>
          <a:lstStyle/>
          <a:p>
            <a:pPr marL="0" indent="0">
              <a:buNone/>
            </a:pPr>
            <a:r>
              <a:rPr lang="en-IN" sz="1800" b="1" u="sng" dirty="0">
                <a:solidFill>
                  <a:srgbClr val="FF0000"/>
                </a:solidFill>
                <a:effectLst/>
                <a:latin typeface="Segoe UI" panose="020B0502040204020203" pitchFamily="34" charset="0"/>
                <a:ea typeface="Times New Roman" panose="02020603050405020304" pitchFamily="18" charset="0"/>
              </a:rPr>
              <a:t>CASE 5:</a:t>
            </a:r>
          </a:p>
          <a:p>
            <a:pPr marL="0" indent="0">
              <a:buNone/>
            </a:pPr>
            <a:r>
              <a:rPr lang="en-IN" sz="1800" dirty="0">
                <a:solidFill>
                  <a:srgbClr val="4D5968"/>
                </a:solidFill>
                <a:effectLst/>
                <a:latin typeface="Segoe UI" panose="020B0502040204020203" pitchFamily="34" charset="0"/>
                <a:ea typeface="Times New Roman" panose="02020603050405020304" pitchFamily="18" charset="0"/>
                <a:cs typeface="Arial" panose="020B0604020202020204" pitchFamily="34" charset="0"/>
              </a:rPr>
              <a:t>Consider the following ALTER statement syntax for renaming an existing column name to a new column name.</a:t>
            </a:r>
            <a:endParaRPr lang="en-IN" sz="1800" dirty="0">
              <a:effectLst/>
              <a:latin typeface="Calibri" panose="020F0502020204030204" pitchFamily="34" charset="0"/>
              <a:ea typeface="DengXian" panose="02010600030101010101" pitchFamily="2" charset="-122"/>
              <a:cs typeface="Arial" panose="020B0604020202020204" pitchFamily="34" charset="0"/>
            </a:endParaRPr>
          </a:p>
          <a:p>
            <a:pPr marL="0" indent="0">
              <a:buNone/>
            </a:pPr>
            <a:endParaRPr lang="en-IN" sz="1800" b="1" u="sng" dirty="0">
              <a:solidFill>
                <a:srgbClr val="4D5968"/>
              </a:solidFill>
              <a:latin typeface="Segoe UI" panose="020B0502040204020203" pitchFamily="34" charset="0"/>
              <a:ea typeface="Times New Roman" panose="02020603050405020304" pitchFamily="18" charset="0"/>
            </a:endParaRPr>
          </a:p>
          <a:p>
            <a:pPr marL="0" indent="0">
              <a:buNone/>
            </a:pPr>
            <a:r>
              <a:rPr lang="en-IN" sz="1800" b="1" u="sng" dirty="0">
                <a:solidFill>
                  <a:srgbClr val="4D5968"/>
                </a:solidFill>
                <a:latin typeface="Segoe UI" panose="020B0502040204020203" pitchFamily="34" charset="0"/>
                <a:ea typeface="Times New Roman" panose="02020603050405020304" pitchFamily="18" charset="0"/>
              </a:rPr>
              <a:t>SYNTAX:</a:t>
            </a:r>
          </a:p>
          <a:p>
            <a:pPr marL="0" indent="0">
              <a:buNone/>
            </a:pPr>
            <a:r>
              <a:rPr lang="en-IN" sz="1800" dirty="0">
                <a:solidFill>
                  <a:schemeClr val="accent1"/>
                </a:solidFill>
                <a:effectLst/>
                <a:latin typeface="Segoe UI" panose="020B0502040204020203" pitchFamily="34" charset="0"/>
                <a:ea typeface="Times New Roman" panose="02020603050405020304" pitchFamily="18" charset="0"/>
              </a:rPr>
              <a:t>ALTER TABLE</a:t>
            </a:r>
          </a:p>
          <a:p>
            <a:pPr marL="0" indent="0">
              <a:buNone/>
            </a:pPr>
            <a:r>
              <a:rPr lang="en-IN" sz="1800" dirty="0">
                <a:solidFill>
                  <a:srgbClr val="4D5968"/>
                </a:solidFill>
                <a:latin typeface="Segoe UI" panose="020B0502040204020203" pitchFamily="34" charset="0"/>
                <a:ea typeface="Times New Roman" panose="02020603050405020304" pitchFamily="18" charset="0"/>
              </a:rPr>
              <a:t>&lt;</a:t>
            </a:r>
            <a:r>
              <a:rPr lang="en-IN" sz="1800" dirty="0" err="1">
                <a:solidFill>
                  <a:srgbClr val="4D5968"/>
                </a:solidFill>
                <a:latin typeface="Segoe UI" panose="020B0502040204020203" pitchFamily="34" charset="0"/>
                <a:ea typeface="Times New Roman" panose="02020603050405020304" pitchFamily="18" charset="0"/>
              </a:rPr>
              <a:t>tableName</a:t>
            </a:r>
            <a:r>
              <a:rPr lang="en-IN" sz="1800" dirty="0">
                <a:solidFill>
                  <a:srgbClr val="4D5968"/>
                </a:solidFill>
                <a:latin typeface="Segoe UI" panose="020B0502040204020203" pitchFamily="34" charset="0"/>
                <a:ea typeface="Times New Roman" panose="02020603050405020304" pitchFamily="18" charset="0"/>
              </a:rPr>
              <a:t>&gt;</a:t>
            </a:r>
          </a:p>
          <a:p>
            <a:pPr marL="0" indent="0">
              <a:buNone/>
            </a:pPr>
            <a:r>
              <a:rPr lang="en-IN" sz="1800" dirty="0">
                <a:solidFill>
                  <a:schemeClr val="accent1"/>
                </a:solidFill>
                <a:latin typeface="Segoe UI" panose="020B0502040204020203" pitchFamily="34" charset="0"/>
                <a:ea typeface="Times New Roman" panose="02020603050405020304" pitchFamily="18" charset="0"/>
              </a:rPr>
              <a:t>RENAME COLUMN</a:t>
            </a:r>
          </a:p>
          <a:p>
            <a:pPr marL="0" indent="0">
              <a:buNone/>
            </a:pPr>
            <a:r>
              <a:rPr lang="en-IN" sz="1800" dirty="0">
                <a:solidFill>
                  <a:srgbClr val="4D5968"/>
                </a:solidFill>
                <a:latin typeface="Segoe UI" panose="020B0502040204020203" pitchFamily="34" charset="0"/>
                <a:ea typeface="Times New Roman" panose="02020603050405020304" pitchFamily="18" charset="0"/>
              </a:rPr>
              <a:t>&lt;</a:t>
            </a:r>
            <a:r>
              <a:rPr lang="en-IN" sz="1800" dirty="0" err="1">
                <a:solidFill>
                  <a:srgbClr val="4D5968"/>
                </a:solidFill>
                <a:latin typeface="Segoe UI" panose="020B0502040204020203" pitchFamily="34" charset="0"/>
                <a:ea typeface="Times New Roman" panose="02020603050405020304" pitchFamily="18" charset="0"/>
              </a:rPr>
              <a:t>oldColumnName</a:t>
            </a:r>
            <a:r>
              <a:rPr lang="en-IN" sz="1800" dirty="0">
                <a:solidFill>
                  <a:srgbClr val="4D5968"/>
                </a:solidFill>
                <a:latin typeface="Segoe UI" panose="020B0502040204020203" pitchFamily="34" charset="0"/>
                <a:ea typeface="Times New Roman" panose="02020603050405020304" pitchFamily="18" charset="0"/>
              </a:rPr>
              <a:t>&gt; </a:t>
            </a:r>
            <a:r>
              <a:rPr lang="en-IN" sz="1800" dirty="0">
                <a:solidFill>
                  <a:schemeClr val="accent1">
                    <a:lumMod val="75000"/>
                  </a:schemeClr>
                </a:solidFill>
                <a:latin typeface="Segoe UI" panose="020B0502040204020203" pitchFamily="34" charset="0"/>
                <a:ea typeface="Times New Roman" panose="02020603050405020304" pitchFamily="18" charset="0"/>
              </a:rPr>
              <a:t>TO</a:t>
            </a:r>
            <a:r>
              <a:rPr lang="en-IN" sz="1800" dirty="0">
                <a:solidFill>
                  <a:srgbClr val="4D5968"/>
                </a:solidFill>
                <a:latin typeface="Segoe UI" panose="020B0502040204020203" pitchFamily="34" charset="0"/>
                <a:ea typeface="Times New Roman" panose="02020603050405020304" pitchFamily="18" charset="0"/>
              </a:rPr>
              <a:t> &lt;</a:t>
            </a:r>
            <a:r>
              <a:rPr lang="en-IN" sz="1800" dirty="0" err="1">
                <a:solidFill>
                  <a:srgbClr val="4D5968"/>
                </a:solidFill>
                <a:latin typeface="Segoe UI" panose="020B0502040204020203" pitchFamily="34" charset="0"/>
                <a:ea typeface="Times New Roman" panose="02020603050405020304" pitchFamily="18" charset="0"/>
              </a:rPr>
              <a:t>newColumnname</a:t>
            </a:r>
            <a:r>
              <a:rPr lang="en-IN" sz="1800" dirty="0">
                <a:solidFill>
                  <a:srgbClr val="4D5968"/>
                </a:solidFill>
                <a:latin typeface="Segoe UI" panose="020B0502040204020203" pitchFamily="34" charset="0"/>
                <a:ea typeface="Times New Roman" panose="02020603050405020304" pitchFamily="18" charset="0"/>
              </a:rPr>
              <a:t>&gt;</a:t>
            </a:r>
            <a:r>
              <a:rPr lang="en-IN" sz="1800" dirty="0">
                <a:latin typeface="Segoe UI" panose="020B0502040204020203" pitchFamily="34" charset="0"/>
                <a:ea typeface="Times New Roman" panose="02020603050405020304" pitchFamily="18" charset="0"/>
              </a:rPr>
              <a:t>;</a:t>
            </a:r>
          </a:p>
          <a:p>
            <a:pPr marL="0" indent="0">
              <a:buNone/>
            </a:pPr>
            <a:endParaRPr lang="en-IN" sz="1800" b="1" dirty="0">
              <a:solidFill>
                <a:srgbClr val="4D5968"/>
              </a:solidFill>
              <a:effectLst/>
              <a:latin typeface="Segoe UI" panose="020B0502040204020203" pitchFamily="34" charset="0"/>
              <a:ea typeface="Times New Roman" panose="02020603050405020304" pitchFamily="18" charset="0"/>
            </a:endParaRPr>
          </a:p>
          <a:p>
            <a:pPr marL="0" indent="0">
              <a:buNone/>
            </a:pPr>
            <a:r>
              <a:rPr lang="en-IN" sz="1800" b="1" u="sng" dirty="0">
                <a:solidFill>
                  <a:srgbClr val="4D5968"/>
                </a:solidFill>
                <a:effectLst/>
                <a:latin typeface="Segoe UI" panose="020B0502040204020203" pitchFamily="34" charset="0"/>
                <a:ea typeface="Times New Roman" panose="02020603050405020304" pitchFamily="18" charset="0"/>
              </a:rPr>
              <a:t>EXAMPLE:</a:t>
            </a:r>
          </a:p>
          <a:p>
            <a:pPr marL="0" indent="0">
              <a:buNone/>
            </a:pPr>
            <a:r>
              <a:rPr lang="en-IN" sz="1800" dirty="0">
                <a:solidFill>
                  <a:schemeClr val="accent1"/>
                </a:solidFill>
                <a:effectLst/>
                <a:latin typeface="Segoe UI" panose="020B0502040204020203" pitchFamily="34" charset="0"/>
                <a:ea typeface="Times New Roman" panose="02020603050405020304" pitchFamily="18" charset="0"/>
              </a:rPr>
              <a:t>ALTER TABLE</a:t>
            </a:r>
          </a:p>
          <a:p>
            <a:pPr marL="0" indent="0">
              <a:buNone/>
            </a:pPr>
            <a:r>
              <a:rPr lang="en-IN" sz="1800" dirty="0">
                <a:solidFill>
                  <a:srgbClr val="4D5968"/>
                </a:solidFill>
                <a:latin typeface="Segoe UI" panose="020B0502040204020203" pitchFamily="34" charset="0"/>
                <a:ea typeface="Times New Roman" panose="02020603050405020304" pitchFamily="18" charset="0"/>
              </a:rPr>
              <a:t>student</a:t>
            </a:r>
          </a:p>
          <a:p>
            <a:pPr marL="0" indent="0">
              <a:buNone/>
            </a:pPr>
            <a:r>
              <a:rPr lang="en-IN" sz="1800" dirty="0">
                <a:solidFill>
                  <a:schemeClr val="accent1"/>
                </a:solidFill>
                <a:latin typeface="Segoe UI" panose="020B0502040204020203" pitchFamily="34" charset="0"/>
                <a:ea typeface="Times New Roman" panose="02020603050405020304" pitchFamily="18" charset="0"/>
              </a:rPr>
              <a:t>RENAME COLUMN</a:t>
            </a:r>
          </a:p>
          <a:p>
            <a:pPr marL="0" indent="0">
              <a:buNone/>
            </a:pPr>
            <a:r>
              <a:rPr lang="en-IN" sz="1800" dirty="0">
                <a:solidFill>
                  <a:srgbClr val="4D5968"/>
                </a:solidFill>
                <a:latin typeface="Segoe UI" panose="020B0502040204020203" pitchFamily="34" charset="0"/>
                <a:ea typeface="Times New Roman" panose="02020603050405020304" pitchFamily="18" charset="0"/>
              </a:rPr>
              <a:t>email </a:t>
            </a:r>
            <a:r>
              <a:rPr lang="en-IN" sz="1800" dirty="0">
                <a:solidFill>
                  <a:schemeClr val="accent1">
                    <a:lumMod val="75000"/>
                  </a:schemeClr>
                </a:solidFill>
                <a:latin typeface="Segoe UI" panose="020B0502040204020203" pitchFamily="34" charset="0"/>
                <a:ea typeface="Times New Roman" panose="02020603050405020304" pitchFamily="18" charset="0"/>
              </a:rPr>
              <a:t>TO</a:t>
            </a:r>
            <a:r>
              <a:rPr lang="en-IN" sz="1800" dirty="0">
                <a:solidFill>
                  <a:srgbClr val="4D5968"/>
                </a:solidFill>
                <a:latin typeface="Segoe UI" panose="020B0502040204020203" pitchFamily="34" charset="0"/>
                <a:ea typeface="Times New Roman" panose="02020603050405020304" pitchFamily="18" charset="0"/>
              </a:rPr>
              <a:t> </a:t>
            </a:r>
            <a:r>
              <a:rPr lang="en-IN" sz="1800" dirty="0" err="1">
                <a:solidFill>
                  <a:srgbClr val="4D5968"/>
                </a:solidFill>
                <a:latin typeface="Segoe UI" panose="020B0502040204020203" pitchFamily="34" charset="0"/>
                <a:ea typeface="Times New Roman" panose="02020603050405020304" pitchFamily="18" charset="0"/>
              </a:rPr>
              <a:t>Email_Id</a:t>
            </a:r>
            <a:r>
              <a:rPr lang="en-IN" sz="1800" dirty="0">
                <a:latin typeface="Segoe UI" panose="020B0502040204020203" pitchFamily="34" charset="0"/>
                <a:ea typeface="Times New Roman" panose="02020603050405020304" pitchFamily="18" charset="0"/>
              </a:rPr>
              <a:t>;</a:t>
            </a:r>
          </a:p>
          <a:p>
            <a:pPr marL="0" indent="0">
              <a:buNone/>
            </a:pPr>
            <a:endParaRPr lang="en-IN" sz="1800" b="1" dirty="0">
              <a:solidFill>
                <a:srgbClr val="4D5968"/>
              </a:solidFill>
              <a:effectLst/>
              <a:latin typeface="Segoe UI" panose="020B0502040204020203" pitchFamily="34" charset="0"/>
              <a:ea typeface="Times New Roman" panose="02020603050405020304" pitchFamily="18" charset="0"/>
            </a:endParaRPr>
          </a:p>
        </p:txBody>
      </p:sp>
    </p:spTree>
    <p:extLst>
      <p:ext uri="{BB962C8B-B14F-4D97-AF65-F5344CB8AC3E}">
        <p14:creationId xmlns:p14="http://schemas.microsoft.com/office/powerpoint/2010/main" val="4247074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C35BC-18FF-D32E-A78A-8915DF7C5E5C}"/>
              </a:ext>
            </a:extLst>
          </p:cNvPr>
          <p:cNvSpPr>
            <a:spLocks noGrp="1"/>
          </p:cNvSpPr>
          <p:nvPr>
            <p:ph type="title"/>
          </p:nvPr>
        </p:nvSpPr>
        <p:spPr/>
        <p:txBody>
          <a:bodyPr/>
          <a:lstStyle/>
          <a:p>
            <a:r>
              <a:rPr lang="en-US" dirty="0"/>
              <a:t>ALTER STATEMENTS CASES(contd..):</a:t>
            </a:r>
            <a:endParaRPr lang="en-IN" dirty="0"/>
          </a:p>
        </p:txBody>
      </p:sp>
      <p:sp>
        <p:nvSpPr>
          <p:cNvPr id="3" name="Content Placeholder 2">
            <a:extLst>
              <a:ext uri="{FF2B5EF4-FFF2-40B4-BE49-F238E27FC236}">
                <a16:creationId xmlns:a16="http://schemas.microsoft.com/office/drawing/2014/main" id="{1B71E817-6B89-503E-0BBA-4A58B85B80AE}"/>
              </a:ext>
            </a:extLst>
          </p:cNvPr>
          <p:cNvSpPr>
            <a:spLocks noGrp="1"/>
          </p:cNvSpPr>
          <p:nvPr>
            <p:ph idx="1"/>
          </p:nvPr>
        </p:nvSpPr>
        <p:spPr>
          <a:xfrm>
            <a:off x="838200" y="1476462"/>
            <a:ext cx="10515600" cy="5150841"/>
          </a:xfrm>
        </p:spPr>
        <p:txBody>
          <a:bodyPr>
            <a:normAutofit lnSpcReduction="10000"/>
          </a:bodyPr>
          <a:lstStyle/>
          <a:p>
            <a:pPr marL="0" indent="0">
              <a:buNone/>
            </a:pPr>
            <a:r>
              <a:rPr lang="en-IN" sz="1800" b="1" u="sng" dirty="0">
                <a:solidFill>
                  <a:srgbClr val="FF0000"/>
                </a:solidFill>
                <a:effectLst/>
                <a:latin typeface="Segoe UI" panose="020B0502040204020203" pitchFamily="34" charset="0"/>
                <a:ea typeface="Times New Roman" panose="02020603050405020304" pitchFamily="18" charset="0"/>
              </a:rPr>
              <a:t>CASE 6:</a:t>
            </a:r>
          </a:p>
          <a:p>
            <a:pPr marL="0" indent="0">
              <a:buNone/>
            </a:pPr>
            <a:r>
              <a:rPr lang="en-IN" sz="1800" dirty="0">
                <a:solidFill>
                  <a:srgbClr val="4D5968"/>
                </a:solidFill>
                <a:effectLst/>
                <a:latin typeface="Segoe UI" panose="020B0502040204020203" pitchFamily="34" charset="0"/>
                <a:ea typeface="Times New Roman" panose="02020603050405020304" pitchFamily="18" charset="0"/>
                <a:cs typeface="Arial" panose="020B0604020202020204" pitchFamily="34" charset="0"/>
              </a:rPr>
              <a:t>Consider the following ALTER statement syntax for removing an existing column from the table.</a:t>
            </a:r>
            <a:endParaRPr lang="en-IN" sz="1800" dirty="0">
              <a:effectLst/>
              <a:latin typeface="Calibri" panose="020F0502020204030204" pitchFamily="34" charset="0"/>
              <a:ea typeface="DengXian" panose="02010600030101010101" pitchFamily="2" charset="-122"/>
              <a:cs typeface="Arial" panose="020B0604020202020204" pitchFamily="34" charset="0"/>
            </a:endParaRPr>
          </a:p>
          <a:p>
            <a:pPr marL="0" indent="0">
              <a:buNone/>
            </a:pPr>
            <a:endParaRPr lang="en-IN" sz="1800" b="1" u="sng" dirty="0">
              <a:solidFill>
                <a:srgbClr val="4D5968"/>
              </a:solidFill>
              <a:latin typeface="Segoe UI" panose="020B0502040204020203" pitchFamily="34" charset="0"/>
              <a:ea typeface="Times New Roman" panose="02020603050405020304" pitchFamily="18" charset="0"/>
            </a:endParaRPr>
          </a:p>
          <a:p>
            <a:pPr marL="0" indent="0">
              <a:buNone/>
            </a:pPr>
            <a:r>
              <a:rPr lang="en-IN" sz="1800" b="1" u="sng" dirty="0">
                <a:solidFill>
                  <a:srgbClr val="4D5968"/>
                </a:solidFill>
                <a:latin typeface="Segoe UI" panose="020B0502040204020203" pitchFamily="34" charset="0"/>
                <a:ea typeface="Times New Roman" panose="02020603050405020304" pitchFamily="18" charset="0"/>
              </a:rPr>
              <a:t>SYNTAX:</a:t>
            </a:r>
          </a:p>
          <a:p>
            <a:pPr marL="0" indent="0">
              <a:buNone/>
            </a:pPr>
            <a:r>
              <a:rPr lang="en-IN" sz="1800" dirty="0">
                <a:solidFill>
                  <a:schemeClr val="accent1"/>
                </a:solidFill>
                <a:effectLst/>
                <a:latin typeface="Segoe UI" panose="020B0502040204020203" pitchFamily="34" charset="0"/>
                <a:ea typeface="Times New Roman" panose="02020603050405020304" pitchFamily="18" charset="0"/>
              </a:rPr>
              <a:t>ALTER TABLE</a:t>
            </a:r>
          </a:p>
          <a:p>
            <a:pPr marL="0" indent="0">
              <a:buNone/>
            </a:pPr>
            <a:r>
              <a:rPr lang="en-IN" sz="1800" dirty="0">
                <a:solidFill>
                  <a:srgbClr val="4D5968"/>
                </a:solidFill>
                <a:latin typeface="Segoe UI" panose="020B0502040204020203" pitchFamily="34" charset="0"/>
                <a:ea typeface="Times New Roman" panose="02020603050405020304" pitchFamily="18" charset="0"/>
              </a:rPr>
              <a:t>&lt;</a:t>
            </a:r>
            <a:r>
              <a:rPr lang="en-IN" sz="1800" dirty="0" err="1">
                <a:solidFill>
                  <a:srgbClr val="4D5968"/>
                </a:solidFill>
                <a:latin typeface="Segoe UI" panose="020B0502040204020203" pitchFamily="34" charset="0"/>
                <a:ea typeface="Times New Roman" panose="02020603050405020304" pitchFamily="18" charset="0"/>
              </a:rPr>
              <a:t>tableName</a:t>
            </a:r>
            <a:r>
              <a:rPr lang="en-IN" sz="1800" dirty="0">
                <a:solidFill>
                  <a:srgbClr val="4D5968"/>
                </a:solidFill>
                <a:latin typeface="Segoe UI" panose="020B0502040204020203" pitchFamily="34" charset="0"/>
                <a:ea typeface="Times New Roman" panose="02020603050405020304" pitchFamily="18" charset="0"/>
              </a:rPr>
              <a:t>&gt;</a:t>
            </a:r>
          </a:p>
          <a:p>
            <a:pPr marL="0" indent="0">
              <a:buNone/>
            </a:pPr>
            <a:r>
              <a:rPr lang="en-IN" sz="1800" dirty="0">
                <a:solidFill>
                  <a:schemeClr val="accent1"/>
                </a:solidFill>
                <a:latin typeface="Segoe UI" panose="020B0502040204020203" pitchFamily="34" charset="0"/>
                <a:ea typeface="Times New Roman" panose="02020603050405020304" pitchFamily="18" charset="0"/>
              </a:rPr>
              <a:t>DROP COLUMN</a:t>
            </a:r>
          </a:p>
          <a:p>
            <a:pPr marL="0" indent="0">
              <a:buNone/>
            </a:pPr>
            <a:r>
              <a:rPr lang="en-IN" sz="1800" dirty="0">
                <a:solidFill>
                  <a:srgbClr val="4D5968"/>
                </a:solidFill>
                <a:latin typeface="Segoe UI" panose="020B0502040204020203" pitchFamily="34" charset="0"/>
                <a:ea typeface="Times New Roman" panose="02020603050405020304" pitchFamily="18" charset="0"/>
              </a:rPr>
              <a:t>&lt;</a:t>
            </a:r>
            <a:r>
              <a:rPr lang="en-IN" sz="1800" dirty="0" err="1">
                <a:solidFill>
                  <a:srgbClr val="4D5968"/>
                </a:solidFill>
                <a:latin typeface="Segoe UI" panose="020B0502040204020203" pitchFamily="34" charset="0"/>
                <a:ea typeface="Times New Roman" panose="02020603050405020304" pitchFamily="18" charset="0"/>
              </a:rPr>
              <a:t>columnName</a:t>
            </a:r>
            <a:r>
              <a:rPr lang="en-IN" sz="1800" dirty="0">
                <a:solidFill>
                  <a:srgbClr val="4D5968"/>
                </a:solidFill>
                <a:latin typeface="Segoe UI" panose="020B0502040204020203" pitchFamily="34" charset="0"/>
                <a:ea typeface="Times New Roman" panose="02020603050405020304" pitchFamily="18" charset="0"/>
              </a:rPr>
              <a:t>&gt;</a:t>
            </a:r>
            <a:r>
              <a:rPr lang="en-IN" sz="1800" dirty="0">
                <a:latin typeface="Segoe UI" panose="020B0502040204020203" pitchFamily="34" charset="0"/>
                <a:ea typeface="Times New Roman" panose="02020603050405020304" pitchFamily="18" charset="0"/>
              </a:rPr>
              <a:t>;</a:t>
            </a:r>
          </a:p>
          <a:p>
            <a:pPr marL="0" indent="0">
              <a:buNone/>
            </a:pPr>
            <a:endParaRPr lang="en-IN" sz="1800" b="1" dirty="0">
              <a:solidFill>
                <a:srgbClr val="4D5968"/>
              </a:solidFill>
              <a:effectLst/>
              <a:latin typeface="Segoe UI" panose="020B0502040204020203" pitchFamily="34" charset="0"/>
              <a:ea typeface="Times New Roman" panose="02020603050405020304" pitchFamily="18" charset="0"/>
            </a:endParaRPr>
          </a:p>
          <a:p>
            <a:pPr marL="0" indent="0">
              <a:buNone/>
            </a:pPr>
            <a:r>
              <a:rPr lang="en-IN" sz="1800" b="1" u="sng" dirty="0">
                <a:solidFill>
                  <a:srgbClr val="4D5968"/>
                </a:solidFill>
                <a:effectLst/>
                <a:latin typeface="Segoe UI" panose="020B0502040204020203" pitchFamily="34" charset="0"/>
                <a:ea typeface="Times New Roman" panose="02020603050405020304" pitchFamily="18" charset="0"/>
              </a:rPr>
              <a:t>EXAMPLE:</a:t>
            </a:r>
          </a:p>
          <a:p>
            <a:pPr marL="0" indent="0">
              <a:buNone/>
            </a:pPr>
            <a:r>
              <a:rPr lang="en-IN" sz="1800" dirty="0">
                <a:solidFill>
                  <a:schemeClr val="accent1"/>
                </a:solidFill>
                <a:effectLst/>
                <a:latin typeface="Segoe UI" panose="020B0502040204020203" pitchFamily="34" charset="0"/>
                <a:ea typeface="Times New Roman" panose="02020603050405020304" pitchFamily="18" charset="0"/>
              </a:rPr>
              <a:t>ALTER TABLE</a:t>
            </a:r>
          </a:p>
          <a:p>
            <a:pPr marL="0" indent="0">
              <a:buNone/>
            </a:pPr>
            <a:r>
              <a:rPr lang="en-IN" sz="1800" dirty="0">
                <a:solidFill>
                  <a:srgbClr val="4D5968"/>
                </a:solidFill>
                <a:latin typeface="Segoe UI" panose="020B0502040204020203" pitchFamily="34" charset="0"/>
                <a:ea typeface="Times New Roman" panose="02020603050405020304" pitchFamily="18" charset="0"/>
              </a:rPr>
              <a:t>student</a:t>
            </a:r>
          </a:p>
          <a:p>
            <a:pPr marL="0" indent="0">
              <a:buNone/>
            </a:pPr>
            <a:r>
              <a:rPr lang="en-IN" sz="1800" dirty="0">
                <a:solidFill>
                  <a:schemeClr val="accent1"/>
                </a:solidFill>
                <a:latin typeface="Segoe UI" panose="020B0502040204020203" pitchFamily="34" charset="0"/>
                <a:ea typeface="Times New Roman" panose="02020603050405020304" pitchFamily="18" charset="0"/>
              </a:rPr>
              <a:t>DROP COLUMN</a:t>
            </a:r>
          </a:p>
          <a:p>
            <a:pPr marL="0" indent="0">
              <a:buNone/>
            </a:pPr>
            <a:r>
              <a:rPr lang="en-IN" sz="1800" dirty="0" err="1">
                <a:latin typeface="Segoe UI" panose="020B0502040204020203" pitchFamily="34" charset="0"/>
                <a:ea typeface="Times New Roman" panose="02020603050405020304" pitchFamily="18" charset="0"/>
              </a:rPr>
              <a:t>Email_Id</a:t>
            </a:r>
            <a:r>
              <a:rPr lang="en-IN" sz="1800" dirty="0">
                <a:latin typeface="Segoe UI" panose="020B0502040204020203" pitchFamily="34" charset="0"/>
                <a:ea typeface="Times New Roman" panose="02020603050405020304" pitchFamily="18" charset="0"/>
              </a:rPr>
              <a:t>;</a:t>
            </a:r>
          </a:p>
          <a:p>
            <a:pPr marL="0" indent="0">
              <a:buNone/>
            </a:pPr>
            <a:endParaRPr lang="en-IN" sz="1800" b="1" dirty="0">
              <a:solidFill>
                <a:srgbClr val="4D5968"/>
              </a:solidFill>
              <a:effectLst/>
              <a:latin typeface="Segoe UI" panose="020B0502040204020203" pitchFamily="34" charset="0"/>
              <a:ea typeface="Times New Roman" panose="02020603050405020304" pitchFamily="18" charset="0"/>
            </a:endParaRPr>
          </a:p>
        </p:txBody>
      </p:sp>
    </p:spTree>
    <p:extLst>
      <p:ext uri="{BB962C8B-B14F-4D97-AF65-F5344CB8AC3E}">
        <p14:creationId xmlns:p14="http://schemas.microsoft.com/office/powerpoint/2010/main" val="1327688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154F5F-3ED1-640F-94FA-FD1148D4A5F0}"/>
              </a:ext>
            </a:extLst>
          </p:cNvPr>
          <p:cNvSpPr>
            <a:spLocks noGrp="1"/>
          </p:cNvSpPr>
          <p:nvPr>
            <p:ph type="title"/>
          </p:nvPr>
        </p:nvSpPr>
        <p:spPr>
          <a:xfrm>
            <a:off x="981515" y="70059"/>
            <a:ext cx="4865612" cy="959635"/>
          </a:xfrm>
        </p:spPr>
        <p:txBody>
          <a:bodyPr anchor="b">
            <a:normAutofit/>
          </a:bodyPr>
          <a:lstStyle/>
          <a:p>
            <a:r>
              <a:rPr lang="en-US" sz="4000" dirty="0"/>
              <a:t>TRUNCATE Statement</a:t>
            </a:r>
            <a:endParaRPr lang="en-IN" sz="4000" dirty="0"/>
          </a:p>
        </p:txBody>
      </p:sp>
      <p:sp>
        <p:nvSpPr>
          <p:cNvPr id="3" name="Content Placeholder 2">
            <a:extLst>
              <a:ext uri="{FF2B5EF4-FFF2-40B4-BE49-F238E27FC236}">
                <a16:creationId xmlns:a16="http://schemas.microsoft.com/office/drawing/2014/main" id="{6BC5D96B-A494-9789-4DE2-D7A6FC6CC8D3}"/>
              </a:ext>
            </a:extLst>
          </p:cNvPr>
          <p:cNvSpPr>
            <a:spLocks noGrp="1"/>
          </p:cNvSpPr>
          <p:nvPr>
            <p:ph idx="1"/>
          </p:nvPr>
        </p:nvSpPr>
        <p:spPr>
          <a:xfrm>
            <a:off x="234891" y="1342239"/>
            <a:ext cx="6610525" cy="4486067"/>
          </a:xfrm>
        </p:spPr>
        <p:txBody>
          <a:bodyPr anchor="t">
            <a:normAutofit/>
          </a:bodyPr>
          <a:lstStyle/>
          <a:p>
            <a:pPr marL="0" indent="0">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4D5968"/>
                </a:solidFill>
                <a:effectLst/>
                <a:latin typeface="Segoe UI" panose="020B0502040204020203" pitchFamily="34" charset="0"/>
                <a:ea typeface="Times New Roman" panose="02020603050405020304" pitchFamily="18" charset="0"/>
              </a:rPr>
              <a:t>We can remove all rows from a table, including all spaces allocated for the rows.</a:t>
            </a:r>
          </a:p>
          <a:p>
            <a:pPr marL="0" indent="0">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u="sng" dirty="0">
                <a:effectLst/>
                <a:ea typeface="DengXian" panose="02010600030101010101" pitchFamily="2" charset="-122"/>
                <a:cs typeface="Arial" panose="020B0604020202020204" pitchFamily="34" charset="0"/>
              </a:rPr>
              <a:t>SAMPLE CASE:</a:t>
            </a:r>
          </a:p>
          <a:p>
            <a:pPr marL="0" indent="0">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ea typeface="DengXian" panose="02010600030101010101" pitchFamily="2" charset="-122"/>
                <a:cs typeface="Arial" panose="020B0604020202020204" pitchFamily="34" charset="0"/>
              </a:rPr>
              <a:t>Consider the following TRUNCATE statement syntax for removing all of the rows from the table.</a:t>
            </a:r>
          </a:p>
          <a:p>
            <a:pPr marL="0" indent="0">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u="sng" dirty="0">
                <a:effectLst/>
                <a:ea typeface="DengXian" panose="02010600030101010101" pitchFamily="2" charset="-122"/>
                <a:cs typeface="Arial" panose="020B0604020202020204" pitchFamily="34" charset="0"/>
              </a:rPr>
              <a:t>Syntax:</a:t>
            </a:r>
          </a:p>
          <a:p>
            <a:pPr marL="0" indent="0">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ea typeface="DengXian" panose="02010600030101010101" pitchFamily="2" charset="-122"/>
                <a:cs typeface="Arial" panose="020B0604020202020204" pitchFamily="34" charset="0"/>
              </a:rPr>
              <a:t>TRUNCATE TABLE &lt;</a:t>
            </a:r>
            <a:r>
              <a:rPr lang="en-US" sz="2000" dirty="0" err="1">
                <a:effectLst/>
                <a:ea typeface="DengXian" panose="02010600030101010101" pitchFamily="2" charset="-122"/>
                <a:cs typeface="Arial" panose="020B0604020202020204" pitchFamily="34" charset="0"/>
              </a:rPr>
              <a:t>tableName</a:t>
            </a:r>
            <a:r>
              <a:rPr lang="en-US" sz="2000" dirty="0">
                <a:effectLst/>
                <a:ea typeface="DengXian" panose="02010600030101010101" pitchFamily="2" charset="-122"/>
                <a:cs typeface="Arial" panose="020B0604020202020204" pitchFamily="34" charset="0"/>
              </a:rPr>
              <a:t>&gt;;</a:t>
            </a:r>
          </a:p>
          <a:p>
            <a:pPr marL="0" indent="0">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u="sng" dirty="0">
                <a:effectLst/>
                <a:ea typeface="DengXian" panose="02010600030101010101" pitchFamily="2" charset="-122"/>
                <a:cs typeface="Arial" panose="020B0604020202020204" pitchFamily="34" charset="0"/>
              </a:rPr>
              <a:t>Example:</a:t>
            </a:r>
          </a:p>
          <a:p>
            <a:pPr marL="0" indent="0">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ea typeface="DengXian" panose="02010600030101010101" pitchFamily="2" charset="-122"/>
                <a:cs typeface="Arial" panose="020B0604020202020204" pitchFamily="34" charset="0"/>
              </a:rPr>
              <a:t>TRUNCATE TABLE </a:t>
            </a:r>
            <a:r>
              <a:rPr lang="en-US" sz="2000" dirty="0" err="1">
                <a:effectLst/>
                <a:ea typeface="DengXian" panose="02010600030101010101" pitchFamily="2" charset="-122"/>
                <a:cs typeface="Arial" panose="020B0604020202020204" pitchFamily="34" charset="0"/>
              </a:rPr>
              <a:t>studentInfo</a:t>
            </a:r>
            <a:r>
              <a:rPr lang="en-US" sz="2000" dirty="0">
                <a:effectLst/>
                <a:ea typeface="DengXian" panose="02010600030101010101" pitchFamily="2" charset="-122"/>
                <a:cs typeface="Arial" panose="020B0604020202020204" pitchFamily="34" charset="0"/>
              </a:rPr>
              <a:t>;</a:t>
            </a:r>
          </a:p>
          <a:p>
            <a:pPr marL="0" indent="0">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2000" dirty="0">
              <a:effectLst/>
              <a:ea typeface="DengXian" panose="02010600030101010101" pitchFamily="2" charset="-122"/>
              <a:cs typeface="Arial" panose="020B0604020202020204" pitchFamily="34" charset="0"/>
            </a:endParaRPr>
          </a:p>
          <a:p>
            <a:pPr lvl="1" algn="r"/>
            <a:endParaRPr lang="en-IN" sz="2000" dirty="0"/>
          </a:p>
        </p:txBody>
      </p:sp>
      <p:pic>
        <p:nvPicPr>
          <p:cNvPr id="16" name="Graphic 15" descr="Table">
            <a:extLst>
              <a:ext uri="{FF2B5EF4-FFF2-40B4-BE49-F238E27FC236}">
                <a16:creationId xmlns:a16="http://schemas.microsoft.com/office/drawing/2014/main" id="{C5E30A3B-F0CC-7FD2-4207-12FE3E0DA7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75120" y="757362"/>
            <a:ext cx="4957638" cy="4957638"/>
          </a:xfrm>
          <a:prstGeom prst="rect">
            <a:avLst/>
          </a:prstGeom>
        </p:spPr>
      </p:pic>
      <p:sp>
        <p:nvSpPr>
          <p:cNvPr id="21" name="Rectangle 20">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85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26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2803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154F5F-3ED1-640F-94FA-FD1148D4A5F0}"/>
              </a:ext>
            </a:extLst>
          </p:cNvPr>
          <p:cNvSpPr>
            <a:spLocks noGrp="1"/>
          </p:cNvSpPr>
          <p:nvPr>
            <p:ph type="title"/>
          </p:nvPr>
        </p:nvSpPr>
        <p:spPr>
          <a:xfrm>
            <a:off x="981515" y="70059"/>
            <a:ext cx="4865612" cy="959635"/>
          </a:xfrm>
        </p:spPr>
        <p:txBody>
          <a:bodyPr anchor="b">
            <a:normAutofit/>
          </a:bodyPr>
          <a:lstStyle/>
          <a:p>
            <a:r>
              <a:rPr lang="en-US" sz="4000" dirty="0"/>
              <a:t>DROP Statement</a:t>
            </a:r>
            <a:endParaRPr lang="en-IN" sz="4000" dirty="0"/>
          </a:p>
        </p:txBody>
      </p:sp>
      <p:sp>
        <p:nvSpPr>
          <p:cNvPr id="3" name="Content Placeholder 2">
            <a:extLst>
              <a:ext uri="{FF2B5EF4-FFF2-40B4-BE49-F238E27FC236}">
                <a16:creationId xmlns:a16="http://schemas.microsoft.com/office/drawing/2014/main" id="{6BC5D96B-A494-9789-4DE2-D7A6FC6CC8D3}"/>
              </a:ext>
            </a:extLst>
          </p:cNvPr>
          <p:cNvSpPr>
            <a:spLocks noGrp="1"/>
          </p:cNvSpPr>
          <p:nvPr>
            <p:ph idx="1"/>
          </p:nvPr>
        </p:nvSpPr>
        <p:spPr>
          <a:xfrm>
            <a:off x="234891" y="1342239"/>
            <a:ext cx="6610525" cy="4486067"/>
          </a:xfrm>
        </p:spPr>
        <p:txBody>
          <a:bodyPr anchor="t">
            <a:normAutofit lnSpcReduction="10000"/>
          </a:bodyPr>
          <a:lstStyle/>
          <a:p>
            <a:pPr marL="0" indent="0">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4D5968"/>
                </a:solidFill>
                <a:effectLst/>
                <a:latin typeface="Segoe UI" panose="020B0502040204020203" pitchFamily="34" charset="0"/>
                <a:ea typeface="Times New Roman" panose="02020603050405020304" pitchFamily="18" charset="0"/>
              </a:rPr>
              <a:t>We can delete database objects by using a DROP statement such as a table, index, view, etc. </a:t>
            </a:r>
          </a:p>
          <a:p>
            <a:pPr marL="0" indent="0">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u="sng" dirty="0">
                <a:effectLst/>
                <a:ea typeface="DengXian" panose="02010600030101010101" pitchFamily="2" charset="-122"/>
                <a:cs typeface="Arial" panose="020B0604020202020204" pitchFamily="34" charset="0"/>
              </a:rPr>
              <a:t>SAMPLE CASE:</a:t>
            </a:r>
          </a:p>
          <a:p>
            <a:pPr marL="0" indent="0">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ea typeface="DengXian" panose="02010600030101010101" pitchFamily="2" charset="-122"/>
                <a:cs typeface="Arial" panose="020B0604020202020204" pitchFamily="34" charset="0"/>
              </a:rPr>
              <a:t>Consider the following DROP statement syntax for removing the entire database object structure.</a:t>
            </a:r>
          </a:p>
          <a:p>
            <a:pPr marL="0" indent="0">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u="sng" dirty="0">
                <a:effectLst/>
                <a:ea typeface="DengXian" panose="02010600030101010101" pitchFamily="2" charset="-122"/>
                <a:cs typeface="Arial" panose="020B0604020202020204" pitchFamily="34" charset="0"/>
              </a:rPr>
              <a:t>Syntax:</a:t>
            </a:r>
          </a:p>
          <a:p>
            <a:pPr marL="0" indent="0">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ea typeface="DengXian" panose="02010600030101010101" pitchFamily="2" charset="-122"/>
                <a:cs typeface="Arial" panose="020B0604020202020204" pitchFamily="34" charset="0"/>
              </a:rPr>
              <a:t>DROP TABLE &lt;</a:t>
            </a:r>
            <a:r>
              <a:rPr lang="en-US" sz="2000" dirty="0" err="1">
                <a:effectLst/>
                <a:ea typeface="DengXian" panose="02010600030101010101" pitchFamily="2" charset="-122"/>
                <a:cs typeface="Arial" panose="020B0604020202020204" pitchFamily="34" charset="0"/>
              </a:rPr>
              <a:t>tableName</a:t>
            </a:r>
            <a:r>
              <a:rPr lang="en-US" sz="2000" dirty="0">
                <a:effectLst/>
                <a:ea typeface="DengXian" panose="02010600030101010101" pitchFamily="2" charset="-122"/>
                <a:cs typeface="Arial" panose="020B0604020202020204" pitchFamily="34" charset="0"/>
              </a:rPr>
              <a:t>&gt;; </a:t>
            </a:r>
          </a:p>
          <a:p>
            <a:pPr marL="0" indent="0">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a typeface="DengXian" panose="02010600030101010101" pitchFamily="2" charset="-122"/>
                <a:cs typeface="Arial" panose="020B0604020202020204" pitchFamily="34" charset="0"/>
              </a:rPr>
              <a:t>OR</a:t>
            </a:r>
          </a:p>
          <a:p>
            <a:pPr marL="0" indent="0">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ea typeface="DengXian" panose="02010600030101010101" pitchFamily="2" charset="-122"/>
                <a:cs typeface="Arial" panose="020B0604020202020204" pitchFamily="34" charset="0"/>
              </a:rPr>
              <a:t>DROP DATABASE &lt;</a:t>
            </a:r>
            <a:r>
              <a:rPr lang="en-US" sz="2000" dirty="0" err="1">
                <a:effectLst/>
                <a:ea typeface="DengXian" panose="02010600030101010101" pitchFamily="2" charset="-122"/>
                <a:cs typeface="Arial" panose="020B0604020202020204" pitchFamily="34" charset="0"/>
              </a:rPr>
              <a:t>databaseName</a:t>
            </a:r>
            <a:r>
              <a:rPr lang="en-US" sz="2000" dirty="0">
                <a:effectLst/>
                <a:ea typeface="DengXian" panose="02010600030101010101" pitchFamily="2" charset="-122"/>
                <a:cs typeface="Arial" panose="020B0604020202020204" pitchFamily="34" charset="0"/>
              </a:rPr>
              <a:t>&gt;;</a:t>
            </a:r>
          </a:p>
          <a:p>
            <a:pPr marL="0" indent="0">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u="sng" dirty="0">
                <a:effectLst/>
                <a:ea typeface="DengXian" panose="02010600030101010101" pitchFamily="2" charset="-122"/>
                <a:cs typeface="Arial" panose="020B0604020202020204" pitchFamily="34" charset="0"/>
              </a:rPr>
              <a:t>Example:</a:t>
            </a:r>
          </a:p>
          <a:p>
            <a:pPr marL="0" indent="0">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ea typeface="DengXian" panose="02010600030101010101" pitchFamily="2" charset="-122"/>
                <a:cs typeface="Arial" panose="020B0604020202020204" pitchFamily="34" charset="0"/>
              </a:rPr>
              <a:t>DROP TABLE </a:t>
            </a:r>
            <a:r>
              <a:rPr lang="en-US" sz="2000" dirty="0" err="1">
                <a:effectLst/>
                <a:ea typeface="DengXian" panose="02010600030101010101" pitchFamily="2" charset="-122"/>
                <a:cs typeface="Arial" panose="020B0604020202020204" pitchFamily="34" charset="0"/>
              </a:rPr>
              <a:t>studentInfo</a:t>
            </a:r>
            <a:r>
              <a:rPr lang="en-US" sz="2000" dirty="0">
                <a:effectLst/>
                <a:ea typeface="DengXian" panose="02010600030101010101" pitchFamily="2" charset="-122"/>
                <a:cs typeface="Arial" panose="020B0604020202020204" pitchFamily="34" charset="0"/>
              </a:rPr>
              <a:t>;</a:t>
            </a:r>
          </a:p>
          <a:p>
            <a:pPr marL="0" indent="0">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2000" dirty="0">
              <a:effectLst/>
              <a:ea typeface="DengXian" panose="02010600030101010101" pitchFamily="2" charset="-122"/>
              <a:cs typeface="Arial" panose="020B0604020202020204" pitchFamily="34" charset="0"/>
            </a:endParaRPr>
          </a:p>
          <a:p>
            <a:pPr lvl="1" algn="r"/>
            <a:endParaRPr lang="en-IN" sz="2000" dirty="0"/>
          </a:p>
        </p:txBody>
      </p:sp>
      <p:pic>
        <p:nvPicPr>
          <p:cNvPr id="16" name="Graphic 15" descr="Table">
            <a:extLst>
              <a:ext uri="{FF2B5EF4-FFF2-40B4-BE49-F238E27FC236}">
                <a16:creationId xmlns:a16="http://schemas.microsoft.com/office/drawing/2014/main" id="{C5E30A3B-F0CC-7FD2-4207-12FE3E0DA7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75120" y="757362"/>
            <a:ext cx="4957638" cy="4957638"/>
          </a:xfrm>
          <a:prstGeom prst="rect">
            <a:avLst/>
          </a:prstGeom>
        </p:spPr>
      </p:pic>
      <p:sp>
        <p:nvSpPr>
          <p:cNvPr id="21" name="Rectangle 20">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85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26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5823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8B49ED-6693-497D-8823-F50F891E8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8DCD3BD4-4F32-431E-A9C3-8D2DA60CD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36AAC24-A98C-465E-AFEE-69D698E77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9149158 w 12192000"/>
              <a:gd name="connsiteY0" fmla="*/ 2038490 h 6858000"/>
              <a:gd name="connsiteX1" fmla="*/ 9164184 w 12192000"/>
              <a:gd name="connsiteY1" fmla="*/ 2044026 h 6858000"/>
              <a:gd name="connsiteX2" fmla="*/ 9172532 w 12192000"/>
              <a:gd name="connsiteY2" fmla="*/ 2045543 h 6858000"/>
              <a:gd name="connsiteX3" fmla="*/ 9171580 w 12192000"/>
              <a:gd name="connsiteY3" fmla="*/ 2056997 h 6858000"/>
              <a:gd name="connsiteX4" fmla="*/ 9161257 w 12192000"/>
              <a:gd name="connsiteY4" fmla="*/ 2098605 h 6858000"/>
              <a:gd name="connsiteX5" fmla="*/ 9138232 w 12192000"/>
              <a:gd name="connsiteY5" fmla="*/ 2059518 h 6858000"/>
              <a:gd name="connsiteX6" fmla="*/ 9149158 w 12192000"/>
              <a:gd name="connsiteY6" fmla="*/ 2038490 h 6858000"/>
              <a:gd name="connsiteX7" fmla="*/ 9177606 w 12192000"/>
              <a:gd name="connsiteY7" fmla="*/ 1977215 h 6858000"/>
              <a:gd name="connsiteX8" fmla="*/ 9181592 w 12192000"/>
              <a:gd name="connsiteY8" fmla="*/ 1987782 h 6858000"/>
              <a:gd name="connsiteX9" fmla="*/ 9181923 w 12192000"/>
              <a:gd name="connsiteY9" fmla="*/ 1998627 h 6858000"/>
              <a:gd name="connsiteX10" fmla="*/ 9182316 w 12192000"/>
              <a:gd name="connsiteY10" fmla="*/ 2031066 h 6858000"/>
              <a:gd name="connsiteX11" fmla="*/ 9182278 w 12192000"/>
              <a:gd name="connsiteY11" fmla="*/ 2047313 h 6858000"/>
              <a:gd name="connsiteX12" fmla="*/ 9172532 w 12192000"/>
              <a:gd name="connsiteY12" fmla="*/ 2045543 h 6858000"/>
              <a:gd name="connsiteX13" fmla="*/ 9173842 w 12192000"/>
              <a:gd name="connsiteY13" fmla="*/ 2029805 h 6858000"/>
              <a:gd name="connsiteX14" fmla="*/ 9177334 w 12192000"/>
              <a:gd name="connsiteY14" fmla="*/ 1979903 h 6858000"/>
              <a:gd name="connsiteX15" fmla="*/ 3696300 w 12192000"/>
              <a:gd name="connsiteY15" fmla="*/ 1578900 h 6858000"/>
              <a:gd name="connsiteX16" fmla="*/ 3738823 w 12192000"/>
              <a:gd name="connsiteY16" fmla="*/ 1596298 h 6858000"/>
              <a:gd name="connsiteX17" fmla="*/ 3714409 w 12192000"/>
              <a:gd name="connsiteY17" fmla="*/ 1593618 h 6858000"/>
              <a:gd name="connsiteX18" fmla="*/ 3693161 w 12192000"/>
              <a:gd name="connsiteY18" fmla="*/ 1582501 h 6858000"/>
              <a:gd name="connsiteX19" fmla="*/ 3696300 w 12192000"/>
              <a:gd name="connsiteY19" fmla="*/ 1578900 h 6858000"/>
              <a:gd name="connsiteX20" fmla="*/ 3918454 w 12192000"/>
              <a:gd name="connsiteY20" fmla="*/ 1175387 h 6858000"/>
              <a:gd name="connsiteX21" fmla="*/ 4173607 w 12192000"/>
              <a:gd name="connsiteY21" fmla="*/ 1280040 h 6858000"/>
              <a:gd name="connsiteX22" fmla="*/ 4170135 w 12192000"/>
              <a:gd name="connsiteY22" fmla="*/ 1283683 h 6858000"/>
              <a:gd name="connsiteX23" fmla="*/ 3918454 w 12192000"/>
              <a:gd name="connsiteY23" fmla="*/ 1175387 h 6858000"/>
              <a:gd name="connsiteX24" fmla="*/ 8109090 w 12192000"/>
              <a:gd name="connsiteY24" fmla="*/ 602108 h 6858000"/>
              <a:gd name="connsiteX25" fmla="*/ 8113034 w 12192000"/>
              <a:gd name="connsiteY25" fmla="*/ 602645 h 6858000"/>
              <a:gd name="connsiteX26" fmla="*/ 8111220 w 12192000"/>
              <a:gd name="connsiteY26" fmla="*/ 603405 h 6858000"/>
              <a:gd name="connsiteX27" fmla="*/ 8489536 w 12192000"/>
              <a:gd name="connsiteY27" fmla="*/ 389280 h 6858000"/>
              <a:gd name="connsiteX28" fmla="*/ 8470194 w 12192000"/>
              <a:gd name="connsiteY28" fmla="*/ 397527 h 6858000"/>
              <a:gd name="connsiteX29" fmla="*/ 8373511 w 12192000"/>
              <a:gd name="connsiteY29" fmla="*/ 465608 h 6858000"/>
              <a:gd name="connsiteX30" fmla="*/ 8231753 w 12192000"/>
              <a:gd name="connsiteY30" fmla="*/ 560890 h 6858000"/>
              <a:gd name="connsiteX31" fmla="*/ 8199967 w 12192000"/>
              <a:gd name="connsiteY31" fmla="*/ 553465 h 6858000"/>
              <a:gd name="connsiteX32" fmla="*/ 8175616 w 12192000"/>
              <a:gd name="connsiteY32" fmla="*/ 546483 h 6858000"/>
              <a:gd name="connsiteX33" fmla="*/ 8128578 w 12192000"/>
              <a:gd name="connsiteY33" fmla="*/ 563992 h 6858000"/>
              <a:gd name="connsiteX34" fmla="*/ 8104845 w 12192000"/>
              <a:gd name="connsiteY34" fmla="*/ 593172 h 6858000"/>
              <a:gd name="connsiteX35" fmla="*/ 8105615 w 12192000"/>
              <a:gd name="connsiteY35" fmla="*/ 599991 h 6858000"/>
              <a:gd name="connsiteX36" fmla="*/ 8109090 w 12192000"/>
              <a:gd name="connsiteY36" fmla="*/ 602108 h 6858000"/>
              <a:gd name="connsiteX37" fmla="*/ 8092049 w 12192000"/>
              <a:gd name="connsiteY37" fmla="*/ 599788 h 6858000"/>
              <a:gd name="connsiteX38" fmla="*/ 8047646 w 12192000"/>
              <a:gd name="connsiteY38" fmla="*/ 588557 h 6858000"/>
              <a:gd name="connsiteX39" fmla="*/ 7793637 w 12192000"/>
              <a:gd name="connsiteY39" fmla="*/ 681868 h 6858000"/>
              <a:gd name="connsiteX40" fmla="*/ 6007741 w 12192000"/>
              <a:gd name="connsiteY40" fmla="*/ 1095470 h 6858000"/>
              <a:gd name="connsiteX41" fmla="*/ 5902533 w 12192000"/>
              <a:gd name="connsiteY41" fmla="*/ 1103650 h 6858000"/>
              <a:gd name="connsiteX42" fmla="*/ 5164222 w 12192000"/>
              <a:gd name="connsiteY42" fmla="*/ 1163546 h 6858000"/>
              <a:gd name="connsiteX43" fmla="*/ 4395075 w 12192000"/>
              <a:gd name="connsiteY43" fmla="*/ 1082763 h 6858000"/>
              <a:gd name="connsiteX44" fmla="*/ 3939440 w 12192000"/>
              <a:gd name="connsiteY44" fmla="*/ 891265 h 6858000"/>
              <a:gd name="connsiteX45" fmla="*/ 3747894 w 12192000"/>
              <a:gd name="connsiteY45" fmla="*/ 801994 h 6858000"/>
              <a:gd name="connsiteX46" fmla="*/ 3569553 w 12192000"/>
              <a:gd name="connsiteY46" fmla="*/ 697970 h 6858000"/>
              <a:gd name="connsiteX47" fmla="*/ 3507813 w 12192000"/>
              <a:gd name="connsiteY47" fmla="*/ 680216 h 6858000"/>
              <a:gd name="connsiteX48" fmla="*/ 3490455 w 12192000"/>
              <a:gd name="connsiteY48" fmla="*/ 682587 h 6858000"/>
              <a:gd name="connsiteX49" fmla="*/ 3477246 w 12192000"/>
              <a:gd name="connsiteY49" fmla="*/ 691971 h 6858000"/>
              <a:gd name="connsiteX50" fmla="*/ 3484273 w 12192000"/>
              <a:gd name="connsiteY50" fmla="*/ 701857 h 6858000"/>
              <a:gd name="connsiteX51" fmla="*/ 3495638 w 12192000"/>
              <a:gd name="connsiteY51" fmla="*/ 705849 h 6858000"/>
              <a:gd name="connsiteX52" fmla="*/ 3548914 w 12192000"/>
              <a:gd name="connsiteY52" fmla="*/ 733487 h 6858000"/>
              <a:gd name="connsiteX53" fmla="*/ 3551504 w 12192000"/>
              <a:gd name="connsiteY53" fmla="*/ 753036 h 6858000"/>
              <a:gd name="connsiteX54" fmla="*/ 3562075 w 12192000"/>
              <a:gd name="connsiteY54" fmla="*/ 765715 h 6858000"/>
              <a:gd name="connsiteX55" fmla="*/ 3605942 w 12192000"/>
              <a:gd name="connsiteY55" fmla="*/ 772481 h 6858000"/>
              <a:gd name="connsiteX56" fmla="*/ 3499309 w 12192000"/>
              <a:gd name="connsiteY56" fmla="*/ 737079 h 6858000"/>
              <a:gd name="connsiteX57" fmla="*/ 3473788 w 12192000"/>
              <a:gd name="connsiteY57" fmla="*/ 711717 h 6858000"/>
              <a:gd name="connsiteX58" fmla="*/ 3437248 w 12192000"/>
              <a:gd name="connsiteY58" fmla="*/ 714263 h 6858000"/>
              <a:gd name="connsiteX59" fmla="*/ 3413254 w 12192000"/>
              <a:gd name="connsiteY59" fmla="*/ 712874 h 6858000"/>
              <a:gd name="connsiteX60" fmla="*/ 3362511 w 12192000"/>
              <a:gd name="connsiteY60" fmla="*/ 677414 h 6858000"/>
              <a:gd name="connsiteX61" fmla="*/ 3344467 w 12192000"/>
              <a:gd name="connsiteY61" fmla="*/ 679599 h 6858000"/>
              <a:gd name="connsiteX62" fmla="*/ 3347971 w 12192000"/>
              <a:gd name="connsiteY62" fmla="*/ 692328 h 6858000"/>
              <a:gd name="connsiteX63" fmla="*/ 3363008 w 12192000"/>
              <a:gd name="connsiteY63" fmla="*/ 711713 h 6858000"/>
              <a:gd name="connsiteX64" fmla="*/ 3362637 w 12192000"/>
              <a:gd name="connsiteY64" fmla="*/ 727058 h 6858000"/>
              <a:gd name="connsiteX65" fmla="*/ 3376167 w 12192000"/>
              <a:gd name="connsiteY65" fmla="*/ 759779 h 6858000"/>
              <a:gd name="connsiteX66" fmla="*/ 3406203 w 12192000"/>
              <a:gd name="connsiteY66" fmla="*/ 808483 h 6858000"/>
              <a:gd name="connsiteX67" fmla="*/ 3420116 w 12192000"/>
              <a:gd name="connsiteY67" fmla="*/ 820757 h 6858000"/>
              <a:gd name="connsiteX68" fmla="*/ 3429194 w 12192000"/>
              <a:gd name="connsiteY68" fmla="*/ 825831 h 6858000"/>
              <a:gd name="connsiteX69" fmla="*/ 3619149 w 12192000"/>
              <a:gd name="connsiteY69" fmla="*/ 1006561 h 6858000"/>
              <a:gd name="connsiteX70" fmla="*/ 3818654 w 12192000"/>
              <a:gd name="connsiteY70" fmla="*/ 1120369 h 6858000"/>
              <a:gd name="connsiteX71" fmla="*/ 3824021 w 12192000"/>
              <a:gd name="connsiteY71" fmla="*/ 1125355 h 6858000"/>
              <a:gd name="connsiteX72" fmla="*/ 3736668 w 12192000"/>
              <a:gd name="connsiteY72" fmla="*/ 1107215 h 6858000"/>
              <a:gd name="connsiteX73" fmla="*/ 3540174 w 12192000"/>
              <a:gd name="connsiteY73" fmla="*/ 1014247 h 6858000"/>
              <a:gd name="connsiteX74" fmla="*/ 3421640 w 12192000"/>
              <a:gd name="connsiteY74" fmla="*/ 955861 h 6858000"/>
              <a:gd name="connsiteX75" fmla="*/ 3404753 w 12192000"/>
              <a:gd name="connsiteY75" fmla="*/ 944484 h 6858000"/>
              <a:gd name="connsiteX76" fmla="*/ 3393138 w 12192000"/>
              <a:gd name="connsiteY76" fmla="*/ 941865 h 6858000"/>
              <a:gd name="connsiteX77" fmla="*/ 3385712 w 12192000"/>
              <a:gd name="connsiteY77" fmla="*/ 952159 h 6858000"/>
              <a:gd name="connsiteX78" fmla="*/ 3398641 w 12192000"/>
              <a:gd name="connsiteY78" fmla="*/ 986025 h 6858000"/>
              <a:gd name="connsiteX79" fmla="*/ 3489975 w 12192000"/>
              <a:gd name="connsiteY79" fmla="*/ 1045560 h 6858000"/>
              <a:gd name="connsiteX80" fmla="*/ 3617273 w 12192000"/>
              <a:gd name="connsiteY80" fmla="*/ 1114697 h 6858000"/>
              <a:gd name="connsiteX81" fmla="*/ 3623898 w 12192000"/>
              <a:gd name="connsiteY81" fmla="*/ 1123556 h 6858000"/>
              <a:gd name="connsiteX82" fmla="*/ 3552438 w 12192000"/>
              <a:gd name="connsiteY82" fmla="*/ 1090606 h 6858000"/>
              <a:gd name="connsiteX83" fmla="*/ 3482417 w 12192000"/>
              <a:gd name="connsiteY83" fmla="*/ 1059092 h 6858000"/>
              <a:gd name="connsiteX84" fmla="*/ 3463468 w 12192000"/>
              <a:gd name="connsiteY84" fmla="*/ 1057629 h 6858000"/>
              <a:gd name="connsiteX85" fmla="*/ 3459472 w 12192000"/>
              <a:gd name="connsiteY85" fmla="*/ 1074217 h 6858000"/>
              <a:gd name="connsiteX86" fmla="*/ 3494211 w 12192000"/>
              <a:gd name="connsiteY86" fmla="*/ 1112153 h 6858000"/>
              <a:gd name="connsiteX87" fmla="*/ 3663137 w 12192000"/>
              <a:gd name="connsiteY87" fmla="*/ 1205775 h 6858000"/>
              <a:gd name="connsiteX88" fmla="*/ 3748466 w 12192000"/>
              <a:gd name="connsiteY88" fmla="*/ 1260936 h 6858000"/>
              <a:gd name="connsiteX89" fmla="*/ 3753142 w 12192000"/>
              <a:gd name="connsiteY89" fmla="*/ 1276208 h 6858000"/>
              <a:gd name="connsiteX90" fmla="*/ 3791960 w 12192000"/>
              <a:gd name="connsiteY90" fmla="*/ 1298886 h 6858000"/>
              <a:gd name="connsiteX91" fmla="*/ 3816039 w 12192000"/>
              <a:gd name="connsiteY91" fmla="*/ 1301606 h 6858000"/>
              <a:gd name="connsiteX92" fmla="*/ 4094439 w 12192000"/>
              <a:gd name="connsiteY92" fmla="*/ 1448806 h 6858000"/>
              <a:gd name="connsiteX93" fmla="*/ 4222870 w 12192000"/>
              <a:gd name="connsiteY93" fmla="*/ 1493379 h 6858000"/>
              <a:gd name="connsiteX94" fmla="*/ 4223141 w 12192000"/>
              <a:gd name="connsiteY94" fmla="*/ 1497641 h 6858000"/>
              <a:gd name="connsiteX95" fmla="*/ 4222428 w 12192000"/>
              <a:gd name="connsiteY95" fmla="*/ 1502292 h 6858000"/>
              <a:gd name="connsiteX96" fmla="*/ 4039973 w 12192000"/>
              <a:gd name="connsiteY96" fmla="*/ 1434198 h 6858000"/>
              <a:gd name="connsiteX97" fmla="*/ 3564773 w 12192000"/>
              <a:gd name="connsiteY97" fmla="*/ 1226279 h 6858000"/>
              <a:gd name="connsiteX98" fmla="*/ 3420650 w 12192000"/>
              <a:gd name="connsiteY98" fmla="*/ 1141464 h 6858000"/>
              <a:gd name="connsiteX99" fmla="*/ 3320669 w 12192000"/>
              <a:gd name="connsiteY99" fmla="*/ 1088883 h 6858000"/>
              <a:gd name="connsiteX100" fmla="*/ 3270102 w 12192000"/>
              <a:gd name="connsiteY100" fmla="*/ 1082659 h 6858000"/>
              <a:gd name="connsiteX101" fmla="*/ 3251648 w 12192000"/>
              <a:gd name="connsiteY101" fmla="*/ 1094290 h 6858000"/>
              <a:gd name="connsiteX102" fmla="*/ 3263506 w 12192000"/>
              <a:gd name="connsiteY102" fmla="*/ 1106005 h 6858000"/>
              <a:gd name="connsiteX103" fmla="*/ 3268636 w 12192000"/>
              <a:gd name="connsiteY103" fmla="*/ 1107265 h 6858000"/>
              <a:gd name="connsiteX104" fmla="*/ 3325089 w 12192000"/>
              <a:gd name="connsiteY104" fmla="*/ 1137201 h 6858000"/>
              <a:gd name="connsiteX105" fmla="*/ 3326003 w 12192000"/>
              <a:gd name="connsiteY105" fmla="*/ 1151585 h 6858000"/>
              <a:gd name="connsiteX106" fmla="*/ 3336410 w 12192000"/>
              <a:gd name="connsiteY106" fmla="*/ 1166967 h 6858000"/>
              <a:gd name="connsiteX107" fmla="*/ 3375112 w 12192000"/>
              <a:gd name="connsiteY107" fmla="*/ 1171943 h 6858000"/>
              <a:gd name="connsiteX108" fmla="*/ 3326222 w 12192000"/>
              <a:gd name="connsiteY108" fmla="*/ 1170885 h 6858000"/>
              <a:gd name="connsiteX109" fmla="*/ 3254679 w 12192000"/>
              <a:gd name="connsiteY109" fmla="*/ 1120765 h 6858000"/>
              <a:gd name="connsiteX110" fmla="*/ 3242188 w 12192000"/>
              <a:gd name="connsiteY110" fmla="*/ 1109662 h 6858000"/>
              <a:gd name="connsiteX111" fmla="*/ 3211499 w 12192000"/>
              <a:gd name="connsiteY111" fmla="*/ 1114184 h 6858000"/>
              <a:gd name="connsiteX112" fmla="*/ 3185849 w 12192000"/>
              <a:gd name="connsiteY112" fmla="*/ 1113265 h 6858000"/>
              <a:gd name="connsiteX113" fmla="*/ 3135843 w 12192000"/>
              <a:gd name="connsiteY113" fmla="*/ 1078789 h 6858000"/>
              <a:gd name="connsiteX114" fmla="*/ 3119118 w 12192000"/>
              <a:gd name="connsiteY114" fmla="*/ 1080546 h 6858000"/>
              <a:gd name="connsiteX115" fmla="*/ 3120198 w 12192000"/>
              <a:gd name="connsiteY115" fmla="*/ 1092226 h 6858000"/>
              <a:gd name="connsiteX116" fmla="*/ 3131691 w 12192000"/>
              <a:gd name="connsiteY116" fmla="*/ 1108819 h 6858000"/>
              <a:gd name="connsiteX117" fmla="*/ 3129914 w 12192000"/>
              <a:gd name="connsiteY117" fmla="*/ 1139097 h 6858000"/>
              <a:gd name="connsiteX118" fmla="*/ 3133955 w 12192000"/>
              <a:gd name="connsiteY118" fmla="*/ 1154983 h 6858000"/>
              <a:gd name="connsiteX119" fmla="*/ 3178170 w 12192000"/>
              <a:gd name="connsiteY119" fmla="*/ 1214855 h 6858000"/>
              <a:gd name="connsiteX120" fmla="*/ 3185378 w 12192000"/>
              <a:gd name="connsiteY120" fmla="*/ 1222303 h 6858000"/>
              <a:gd name="connsiteX121" fmla="*/ 3206608 w 12192000"/>
              <a:gd name="connsiteY121" fmla="*/ 1233153 h 6858000"/>
              <a:gd name="connsiteX122" fmla="*/ 3379140 w 12192000"/>
              <a:gd name="connsiteY122" fmla="*/ 1399351 h 6858000"/>
              <a:gd name="connsiteX123" fmla="*/ 3603118 w 12192000"/>
              <a:gd name="connsiteY123" fmla="*/ 1527375 h 6858000"/>
              <a:gd name="connsiteX124" fmla="*/ 3524809 w 12192000"/>
              <a:gd name="connsiteY124" fmla="*/ 1513774 h 6858000"/>
              <a:gd name="connsiteX125" fmla="*/ 3327498 w 12192000"/>
              <a:gd name="connsiteY125" fmla="*/ 1423859 h 6858000"/>
              <a:gd name="connsiteX126" fmla="*/ 3192949 w 12192000"/>
              <a:gd name="connsiteY126" fmla="*/ 1357211 h 6858000"/>
              <a:gd name="connsiteX127" fmla="*/ 3180259 w 12192000"/>
              <a:gd name="connsiteY127" fmla="*/ 1348280 h 6858000"/>
              <a:gd name="connsiteX128" fmla="*/ 3166204 w 12192000"/>
              <a:gd name="connsiteY128" fmla="*/ 1344345 h 6858000"/>
              <a:gd name="connsiteX129" fmla="*/ 3159212 w 12192000"/>
              <a:gd name="connsiteY129" fmla="*/ 1356197 h 6858000"/>
              <a:gd name="connsiteX130" fmla="*/ 3181004 w 12192000"/>
              <a:gd name="connsiteY130" fmla="*/ 1397043 h 6858000"/>
              <a:gd name="connsiteX131" fmla="*/ 3273385 w 12192000"/>
              <a:gd name="connsiteY131" fmla="*/ 1451888 h 6858000"/>
              <a:gd name="connsiteX132" fmla="*/ 3401776 w 12192000"/>
              <a:gd name="connsiteY132" fmla="*/ 1527602 h 6858000"/>
              <a:gd name="connsiteX133" fmla="*/ 3318130 w 12192000"/>
              <a:gd name="connsiteY133" fmla="*/ 1488342 h 6858000"/>
              <a:gd name="connsiteX134" fmla="*/ 3253694 w 12192000"/>
              <a:gd name="connsiteY134" fmla="*/ 1459909 h 6858000"/>
              <a:gd name="connsiteX135" fmla="*/ 3236182 w 12192000"/>
              <a:gd name="connsiteY135" fmla="*/ 1459882 h 6858000"/>
              <a:gd name="connsiteX136" fmla="*/ 3233020 w 12192000"/>
              <a:gd name="connsiteY136" fmla="*/ 1473687 h 6858000"/>
              <a:gd name="connsiteX137" fmla="*/ 3272474 w 12192000"/>
              <a:gd name="connsiteY137" fmla="*/ 1516958 h 6858000"/>
              <a:gd name="connsiteX138" fmla="*/ 3341300 w 12192000"/>
              <a:gd name="connsiteY138" fmla="*/ 1556133 h 6858000"/>
              <a:gd name="connsiteX139" fmla="*/ 3267359 w 12192000"/>
              <a:gd name="connsiteY139" fmla="*/ 1553009 h 6858000"/>
              <a:gd name="connsiteX140" fmla="*/ 3329832 w 12192000"/>
              <a:gd name="connsiteY140" fmla="*/ 1587586 h 6858000"/>
              <a:gd name="connsiteX141" fmla="*/ 3421490 w 12192000"/>
              <a:gd name="connsiteY141" fmla="*/ 1599301 h 6858000"/>
              <a:gd name="connsiteX142" fmla="*/ 3459923 w 12192000"/>
              <a:gd name="connsiteY142" fmla="*/ 1621220 h 6858000"/>
              <a:gd name="connsiteX143" fmla="*/ 3497490 w 12192000"/>
              <a:gd name="connsiteY143" fmla="*/ 1645392 h 6858000"/>
              <a:gd name="connsiteX144" fmla="*/ 3507803 w 12192000"/>
              <a:gd name="connsiteY144" fmla="*/ 1669911 h 6858000"/>
              <a:gd name="connsiteX145" fmla="*/ 3543290 w 12192000"/>
              <a:gd name="connsiteY145" fmla="*/ 1703729 h 6858000"/>
              <a:gd name="connsiteX146" fmla="*/ 3546999 w 12192000"/>
              <a:gd name="connsiteY146" fmla="*/ 1703818 h 6858000"/>
              <a:gd name="connsiteX147" fmla="*/ 3572295 w 12192000"/>
              <a:gd name="connsiteY147" fmla="*/ 1720349 h 6858000"/>
              <a:gd name="connsiteX148" fmla="*/ 3596922 w 12192000"/>
              <a:gd name="connsiteY148" fmla="*/ 1736961 h 6858000"/>
              <a:gd name="connsiteX149" fmla="*/ 3602119 w 12192000"/>
              <a:gd name="connsiteY149" fmla="*/ 1739285 h 6858000"/>
              <a:gd name="connsiteX150" fmla="*/ 3734798 w 12192000"/>
              <a:gd name="connsiteY150" fmla="*/ 1845349 h 6858000"/>
              <a:gd name="connsiteX151" fmla="*/ 3743174 w 12192000"/>
              <a:gd name="connsiteY151" fmla="*/ 1849972 h 6858000"/>
              <a:gd name="connsiteX152" fmla="*/ 3478101 w 12192000"/>
              <a:gd name="connsiteY152" fmla="*/ 1864630 h 6858000"/>
              <a:gd name="connsiteX153" fmla="*/ 3135293 w 12192000"/>
              <a:gd name="connsiteY153" fmla="*/ 1816496 h 6858000"/>
              <a:gd name="connsiteX154" fmla="*/ 3158510 w 12192000"/>
              <a:gd name="connsiteY154" fmla="*/ 1863880 h 6858000"/>
              <a:gd name="connsiteX155" fmla="*/ 3148907 w 12192000"/>
              <a:gd name="connsiteY155" fmla="*/ 1908797 h 6858000"/>
              <a:gd name="connsiteX156" fmla="*/ 3150229 w 12192000"/>
              <a:gd name="connsiteY156" fmla="*/ 2003660 h 6858000"/>
              <a:gd name="connsiteX157" fmla="*/ 3154219 w 12192000"/>
              <a:gd name="connsiteY157" fmla="*/ 2018746 h 6858000"/>
              <a:gd name="connsiteX158" fmla="*/ 3079313 w 12192000"/>
              <a:gd name="connsiteY158" fmla="*/ 2037482 h 6858000"/>
              <a:gd name="connsiteX159" fmla="*/ 3545961 w 12192000"/>
              <a:gd name="connsiteY159" fmla="*/ 2248584 h 6858000"/>
              <a:gd name="connsiteX160" fmla="*/ 3242382 w 12192000"/>
              <a:gd name="connsiteY160" fmla="*/ 2234890 h 6858000"/>
              <a:gd name="connsiteX161" fmla="*/ 3206852 w 12192000"/>
              <a:gd name="connsiteY161" fmla="*/ 2322137 h 6858000"/>
              <a:gd name="connsiteX162" fmla="*/ 3352854 w 12192000"/>
              <a:gd name="connsiteY162" fmla="*/ 2378270 h 6858000"/>
              <a:gd name="connsiteX163" fmla="*/ 3414532 w 12192000"/>
              <a:gd name="connsiteY163" fmla="*/ 2516826 h 6858000"/>
              <a:gd name="connsiteX164" fmla="*/ 3397577 w 12192000"/>
              <a:gd name="connsiteY164" fmla="*/ 2652556 h 6858000"/>
              <a:gd name="connsiteX165" fmla="*/ 3339773 w 12192000"/>
              <a:gd name="connsiteY165" fmla="*/ 2701969 h 6858000"/>
              <a:gd name="connsiteX166" fmla="*/ 3257041 w 12192000"/>
              <a:gd name="connsiteY166" fmla="*/ 2788223 h 6858000"/>
              <a:gd name="connsiteX167" fmla="*/ 3205892 w 12192000"/>
              <a:gd name="connsiteY167" fmla="*/ 2841661 h 6858000"/>
              <a:gd name="connsiteX168" fmla="*/ 3016267 w 12192000"/>
              <a:gd name="connsiteY168" fmla="*/ 2846107 h 6858000"/>
              <a:gd name="connsiteX169" fmla="*/ 3275450 w 12192000"/>
              <a:gd name="connsiteY169" fmla="*/ 2934701 h 6858000"/>
              <a:gd name="connsiteX170" fmla="*/ 3071009 w 12192000"/>
              <a:gd name="connsiteY170" fmla="*/ 2944432 h 6858000"/>
              <a:gd name="connsiteX171" fmla="*/ 3005039 w 12192000"/>
              <a:gd name="connsiteY171" fmla="*/ 2960743 h 6858000"/>
              <a:gd name="connsiteX172" fmla="*/ 3045255 w 12192000"/>
              <a:gd name="connsiteY172" fmla="*/ 2994795 h 6858000"/>
              <a:gd name="connsiteX173" fmla="*/ 3198769 w 12192000"/>
              <a:gd name="connsiteY173" fmla="*/ 3041966 h 6858000"/>
              <a:gd name="connsiteX174" fmla="*/ 3518098 w 12192000"/>
              <a:gd name="connsiteY174" fmla="*/ 3181525 h 6858000"/>
              <a:gd name="connsiteX175" fmla="*/ 3214876 w 12192000"/>
              <a:gd name="connsiteY175" fmla="*/ 3136382 h 6858000"/>
              <a:gd name="connsiteX176" fmla="*/ 3540876 w 12192000"/>
              <a:gd name="connsiteY176" fmla="*/ 3280232 h 6858000"/>
              <a:gd name="connsiteX177" fmla="*/ 3614558 w 12192000"/>
              <a:gd name="connsiteY177" fmla="*/ 3332242 h 6858000"/>
              <a:gd name="connsiteX178" fmla="*/ 3765439 w 12192000"/>
              <a:gd name="connsiteY178" fmla="*/ 3465091 h 6858000"/>
              <a:gd name="connsiteX179" fmla="*/ 3759506 w 12192000"/>
              <a:gd name="connsiteY179" fmla="*/ 3482990 h 6858000"/>
              <a:gd name="connsiteX180" fmla="*/ 3594905 w 12192000"/>
              <a:gd name="connsiteY180" fmla="*/ 3478499 h 6858000"/>
              <a:gd name="connsiteX181" fmla="*/ 3814430 w 12192000"/>
              <a:gd name="connsiteY181" fmla="*/ 3578876 h 6858000"/>
              <a:gd name="connsiteX182" fmla="*/ 4039126 w 12192000"/>
              <a:gd name="connsiteY182" fmla="*/ 3649369 h 6858000"/>
              <a:gd name="connsiteX183" fmla="*/ 3883152 w 12192000"/>
              <a:gd name="connsiteY183" fmla="*/ 3653497 h 6858000"/>
              <a:gd name="connsiteX184" fmla="*/ 3666446 w 12192000"/>
              <a:gd name="connsiteY184" fmla="*/ 3623911 h 6858000"/>
              <a:gd name="connsiteX185" fmla="*/ 3593589 w 12192000"/>
              <a:gd name="connsiteY185" fmla="*/ 3653674 h 6858000"/>
              <a:gd name="connsiteX186" fmla="*/ 3801238 w 12192000"/>
              <a:gd name="connsiteY186" fmla="*/ 3720862 h 6858000"/>
              <a:gd name="connsiteX187" fmla="*/ 3919545 w 12192000"/>
              <a:gd name="connsiteY187" fmla="*/ 3749213 h 6858000"/>
              <a:gd name="connsiteX188" fmla="*/ 3968059 w 12192000"/>
              <a:gd name="connsiteY188" fmla="*/ 3776085 h 6858000"/>
              <a:gd name="connsiteX189" fmla="*/ 4107750 w 12192000"/>
              <a:gd name="connsiteY189" fmla="*/ 3875932 h 6858000"/>
              <a:gd name="connsiteX190" fmla="*/ 4504087 w 12192000"/>
              <a:gd name="connsiteY190" fmla="*/ 3955698 h 6858000"/>
              <a:gd name="connsiteX191" fmla="*/ 5880284 w 12192000"/>
              <a:gd name="connsiteY191" fmla="*/ 3998656 h 6858000"/>
              <a:gd name="connsiteX192" fmla="*/ 8461494 w 12192000"/>
              <a:gd name="connsiteY192" fmla="*/ 3007971 h 6858000"/>
              <a:gd name="connsiteX193" fmla="*/ 8587378 w 12192000"/>
              <a:gd name="connsiteY193" fmla="*/ 2896089 h 6858000"/>
              <a:gd name="connsiteX194" fmla="*/ 8693826 w 12192000"/>
              <a:gd name="connsiteY194" fmla="*/ 2796225 h 6858000"/>
              <a:gd name="connsiteX195" fmla="*/ 8633488 w 12192000"/>
              <a:gd name="connsiteY195" fmla="*/ 2774007 h 6858000"/>
              <a:gd name="connsiteX196" fmla="*/ 8707444 w 12192000"/>
              <a:gd name="connsiteY196" fmla="*/ 2682105 h 6858000"/>
              <a:gd name="connsiteX197" fmla="*/ 8942552 w 12192000"/>
              <a:gd name="connsiteY197" fmla="*/ 2397549 h 6858000"/>
              <a:gd name="connsiteX198" fmla="*/ 9049260 w 12192000"/>
              <a:gd name="connsiteY198" fmla="*/ 2328253 h 6858000"/>
              <a:gd name="connsiteX199" fmla="*/ 9174304 w 12192000"/>
              <a:gd name="connsiteY199" fmla="*/ 2171379 h 6858000"/>
              <a:gd name="connsiteX200" fmla="*/ 9182228 w 12192000"/>
              <a:gd name="connsiteY200" fmla="*/ 2067678 h 6858000"/>
              <a:gd name="connsiteX201" fmla="*/ 9182278 w 12192000"/>
              <a:gd name="connsiteY201" fmla="*/ 2047313 h 6858000"/>
              <a:gd name="connsiteX202" fmla="*/ 9184334 w 12192000"/>
              <a:gd name="connsiteY202" fmla="*/ 2047686 h 6858000"/>
              <a:gd name="connsiteX203" fmla="*/ 9185124 w 12192000"/>
              <a:gd name="connsiteY203" fmla="*/ 1997142 h 6858000"/>
              <a:gd name="connsiteX204" fmla="*/ 9181592 w 12192000"/>
              <a:gd name="connsiteY204" fmla="*/ 1987782 h 6858000"/>
              <a:gd name="connsiteX205" fmla="*/ 9181190 w 12192000"/>
              <a:gd name="connsiteY205" fmla="*/ 1974586 h 6858000"/>
              <a:gd name="connsiteX206" fmla="*/ 9180252 w 12192000"/>
              <a:gd name="connsiteY206" fmla="*/ 1963164 h 6858000"/>
              <a:gd name="connsiteX207" fmla="*/ 9178804 w 12192000"/>
              <a:gd name="connsiteY207" fmla="*/ 1965349 h 6858000"/>
              <a:gd name="connsiteX208" fmla="*/ 9177606 w 12192000"/>
              <a:gd name="connsiteY208" fmla="*/ 1977215 h 6858000"/>
              <a:gd name="connsiteX209" fmla="*/ 9169614 w 12192000"/>
              <a:gd name="connsiteY209" fmla="*/ 1956030 h 6858000"/>
              <a:gd name="connsiteX210" fmla="*/ 9046406 w 12192000"/>
              <a:gd name="connsiteY210" fmla="*/ 1838718 h 6858000"/>
              <a:gd name="connsiteX211" fmla="*/ 8960873 w 12192000"/>
              <a:gd name="connsiteY211" fmla="*/ 1764524 h 6858000"/>
              <a:gd name="connsiteX212" fmla="*/ 8946755 w 12192000"/>
              <a:gd name="connsiteY212" fmla="*/ 1690806 h 6858000"/>
              <a:gd name="connsiteX213" fmla="*/ 8786897 w 12192000"/>
              <a:gd name="connsiteY213" fmla="*/ 1665607 h 6858000"/>
              <a:gd name="connsiteX214" fmla="*/ 8924505 w 12192000"/>
              <a:gd name="connsiteY214" fmla="*/ 1489227 h 6858000"/>
              <a:gd name="connsiteX215" fmla="*/ 8937122 w 12192000"/>
              <a:gd name="connsiteY215" fmla="*/ 1454681 h 6858000"/>
              <a:gd name="connsiteX216" fmla="*/ 8841119 w 12192000"/>
              <a:gd name="connsiteY216" fmla="*/ 1348202 h 6858000"/>
              <a:gd name="connsiteX217" fmla="*/ 8825548 w 12192000"/>
              <a:gd name="connsiteY217" fmla="*/ 1331028 h 6858000"/>
              <a:gd name="connsiteX218" fmla="*/ 8790413 w 12192000"/>
              <a:gd name="connsiteY218" fmla="*/ 1297436 h 6858000"/>
              <a:gd name="connsiteX219" fmla="*/ 8695944 w 12192000"/>
              <a:gd name="connsiteY219" fmla="*/ 1299752 h 6858000"/>
              <a:gd name="connsiteX220" fmla="*/ 8743050 w 12192000"/>
              <a:gd name="connsiteY220" fmla="*/ 1267471 h 6858000"/>
              <a:gd name="connsiteX221" fmla="*/ 8831902 w 12192000"/>
              <a:gd name="connsiteY221" fmla="*/ 1166250 h 6858000"/>
              <a:gd name="connsiteX222" fmla="*/ 8763628 w 12192000"/>
              <a:gd name="connsiteY222" fmla="*/ 1088084 h 6858000"/>
              <a:gd name="connsiteX223" fmla="*/ 8744052 w 12192000"/>
              <a:gd name="connsiteY223" fmla="*/ 1076766 h 6858000"/>
              <a:gd name="connsiteX224" fmla="*/ 8767977 w 12192000"/>
              <a:gd name="connsiteY224" fmla="*/ 1055883 h 6858000"/>
              <a:gd name="connsiteX225" fmla="*/ 8815418 w 12192000"/>
              <a:gd name="connsiteY225" fmla="*/ 986519 h 6858000"/>
              <a:gd name="connsiteX226" fmla="*/ 8839356 w 12192000"/>
              <a:gd name="connsiteY226" fmla="*/ 939330 h 6858000"/>
              <a:gd name="connsiteX227" fmla="*/ 8869964 w 12192000"/>
              <a:gd name="connsiteY227" fmla="*/ 917639 h 6858000"/>
              <a:gd name="connsiteX228" fmla="*/ 8876013 w 12192000"/>
              <a:gd name="connsiteY228" fmla="*/ 901606 h 6858000"/>
              <a:gd name="connsiteX229" fmla="*/ 8855230 w 12192000"/>
              <a:gd name="connsiteY229" fmla="*/ 828963 h 6858000"/>
              <a:gd name="connsiteX230" fmla="*/ 8844988 w 12192000"/>
              <a:gd name="connsiteY230" fmla="*/ 810876 h 6858000"/>
              <a:gd name="connsiteX231" fmla="*/ 8768255 w 12192000"/>
              <a:gd name="connsiteY231" fmla="*/ 747963 h 6858000"/>
              <a:gd name="connsiteX232" fmla="*/ 8692953 w 12192000"/>
              <a:gd name="connsiteY232" fmla="*/ 638707 h 6858000"/>
              <a:gd name="connsiteX233" fmla="*/ 8674423 w 12192000"/>
              <a:gd name="connsiteY233" fmla="*/ 564449 h 6858000"/>
              <a:gd name="connsiteX234" fmla="*/ 8667642 w 12192000"/>
              <a:gd name="connsiteY234" fmla="*/ 547822 h 6858000"/>
              <a:gd name="connsiteX235" fmla="*/ 8661198 w 12192000"/>
              <a:gd name="connsiteY235" fmla="*/ 478275 h 6858000"/>
              <a:gd name="connsiteX236" fmla="*/ 8645813 w 12192000"/>
              <a:gd name="connsiteY236" fmla="*/ 464032 h 6858000"/>
              <a:gd name="connsiteX237" fmla="*/ 8512338 w 12192000"/>
              <a:gd name="connsiteY237" fmla="*/ 477784 h 6858000"/>
              <a:gd name="connsiteX238" fmla="*/ 8481050 w 12192000"/>
              <a:gd name="connsiteY238" fmla="*/ 430572 h 6858000"/>
              <a:gd name="connsiteX239" fmla="*/ 8498220 w 12192000"/>
              <a:gd name="connsiteY239" fmla="*/ 404064 h 6858000"/>
              <a:gd name="connsiteX240" fmla="*/ 8489536 w 12192000"/>
              <a:gd name="connsiteY240" fmla="*/ 389280 h 6858000"/>
              <a:gd name="connsiteX241" fmla="*/ 0 w 12192000"/>
              <a:gd name="connsiteY241" fmla="*/ 0 h 6858000"/>
              <a:gd name="connsiteX242" fmla="*/ 12192000 w 12192000"/>
              <a:gd name="connsiteY242" fmla="*/ 0 h 6858000"/>
              <a:gd name="connsiteX243" fmla="*/ 12192000 w 12192000"/>
              <a:gd name="connsiteY243" fmla="*/ 6858000 h 6858000"/>
              <a:gd name="connsiteX244" fmla="*/ 0 w 12192000"/>
              <a:gd name="connsiteY2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Lst>
            <a:rect l="l" t="t" r="r" b="b"/>
            <a:pathLst>
              <a:path w="12192000" h="6858000">
                <a:moveTo>
                  <a:pt x="9149158" y="2038490"/>
                </a:moveTo>
                <a:cubicBezTo>
                  <a:pt x="9152630" y="2038396"/>
                  <a:pt x="9157442" y="2039945"/>
                  <a:pt x="9164184" y="2044026"/>
                </a:cubicBezTo>
                <a:lnTo>
                  <a:pt x="9172532" y="2045543"/>
                </a:lnTo>
                <a:lnTo>
                  <a:pt x="9171580" y="2056997"/>
                </a:lnTo>
                <a:cubicBezTo>
                  <a:pt x="9169082" y="2082897"/>
                  <a:pt x="9165822" y="2102884"/>
                  <a:pt x="9161257" y="2098605"/>
                </a:cubicBezTo>
                <a:cubicBezTo>
                  <a:pt x="9149066" y="2086928"/>
                  <a:pt x="9130962" y="2077578"/>
                  <a:pt x="9138232" y="2059518"/>
                </a:cubicBezTo>
                <a:cubicBezTo>
                  <a:pt x="9140394" y="2053821"/>
                  <a:pt x="9138743" y="2038771"/>
                  <a:pt x="9149158" y="2038490"/>
                </a:cubicBezTo>
                <a:close/>
                <a:moveTo>
                  <a:pt x="9177606" y="1977215"/>
                </a:moveTo>
                <a:lnTo>
                  <a:pt x="9181592" y="1987782"/>
                </a:lnTo>
                <a:lnTo>
                  <a:pt x="9181923" y="1998627"/>
                </a:lnTo>
                <a:cubicBezTo>
                  <a:pt x="9182120" y="2008276"/>
                  <a:pt x="9182258" y="2019324"/>
                  <a:pt x="9182316" y="2031066"/>
                </a:cubicBezTo>
                <a:lnTo>
                  <a:pt x="9182278" y="2047313"/>
                </a:lnTo>
                <a:lnTo>
                  <a:pt x="9172532" y="2045543"/>
                </a:lnTo>
                <a:lnTo>
                  <a:pt x="9173842" y="2029805"/>
                </a:lnTo>
                <a:cubicBezTo>
                  <a:pt x="9175210" y="2011268"/>
                  <a:pt x="9176320" y="1992822"/>
                  <a:pt x="9177334" y="1979903"/>
                </a:cubicBezTo>
                <a:close/>
                <a:moveTo>
                  <a:pt x="3696300" y="1578900"/>
                </a:moveTo>
                <a:cubicBezTo>
                  <a:pt x="3710474" y="1584699"/>
                  <a:pt x="3724648" y="1590499"/>
                  <a:pt x="3738823" y="1596298"/>
                </a:cubicBezTo>
                <a:cubicBezTo>
                  <a:pt x="3731018" y="1595365"/>
                  <a:pt x="3722545" y="1594511"/>
                  <a:pt x="3714409" y="1593618"/>
                </a:cubicBezTo>
                <a:cubicBezTo>
                  <a:pt x="3707437" y="1589899"/>
                  <a:pt x="3700149" y="1586487"/>
                  <a:pt x="3693161" y="1582501"/>
                </a:cubicBezTo>
                <a:cubicBezTo>
                  <a:pt x="3694096" y="1581313"/>
                  <a:pt x="3695364" y="1580088"/>
                  <a:pt x="3696300" y="1578900"/>
                </a:cubicBezTo>
                <a:close/>
                <a:moveTo>
                  <a:pt x="3918454" y="1175387"/>
                </a:moveTo>
                <a:cubicBezTo>
                  <a:pt x="4003499" y="1210184"/>
                  <a:pt x="4088562" y="1245245"/>
                  <a:pt x="4173607" y="1280040"/>
                </a:cubicBezTo>
                <a:cubicBezTo>
                  <a:pt x="4172338" y="1281268"/>
                  <a:pt x="4171404" y="1282454"/>
                  <a:pt x="4170135" y="1283683"/>
                </a:cubicBezTo>
                <a:cubicBezTo>
                  <a:pt x="4077511" y="1256783"/>
                  <a:pt x="3989628" y="1225016"/>
                  <a:pt x="3918454" y="1175387"/>
                </a:cubicBezTo>
                <a:close/>
                <a:moveTo>
                  <a:pt x="8109090" y="602108"/>
                </a:moveTo>
                <a:lnTo>
                  <a:pt x="8113034" y="602645"/>
                </a:lnTo>
                <a:cubicBezTo>
                  <a:pt x="8117145" y="603257"/>
                  <a:pt x="8117456" y="603522"/>
                  <a:pt x="8111220" y="603405"/>
                </a:cubicBezTo>
                <a:close/>
                <a:moveTo>
                  <a:pt x="8489536" y="389280"/>
                </a:moveTo>
                <a:cubicBezTo>
                  <a:pt x="8479909" y="386150"/>
                  <a:pt x="8475270" y="392618"/>
                  <a:pt x="8470194" y="397527"/>
                </a:cubicBezTo>
                <a:cubicBezTo>
                  <a:pt x="8442581" y="423957"/>
                  <a:pt x="8407160" y="444085"/>
                  <a:pt x="8373511" y="465608"/>
                </a:cubicBezTo>
                <a:cubicBezTo>
                  <a:pt x="8325315" y="496678"/>
                  <a:pt x="8274262" y="525140"/>
                  <a:pt x="8231753" y="560890"/>
                </a:cubicBezTo>
                <a:cubicBezTo>
                  <a:pt x="8220884" y="569991"/>
                  <a:pt x="8202133" y="566357"/>
                  <a:pt x="8199967" y="553465"/>
                </a:cubicBezTo>
                <a:cubicBezTo>
                  <a:pt x="8197799" y="540575"/>
                  <a:pt x="8188778" y="541668"/>
                  <a:pt x="8175616" y="546483"/>
                </a:cubicBezTo>
                <a:cubicBezTo>
                  <a:pt x="8159813" y="552155"/>
                  <a:pt x="8144012" y="557828"/>
                  <a:pt x="8128578" y="563992"/>
                </a:cubicBezTo>
                <a:cubicBezTo>
                  <a:pt x="8112493" y="570503"/>
                  <a:pt x="8105752" y="580983"/>
                  <a:pt x="8104845" y="593172"/>
                </a:cubicBezTo>
                <a:cubicBezTo>
                  <a:pt x="8104654" y="595478"/>
                  <a:pt x="8104732" y="598018"/>
                  <a:pt x="8105615" y="599991"/>
                </a:cubicBezTo>
                <a:lnTo>
                  <a:pt x="8109090" y="602108"/>
                </a:lnTo>
                <a:lnTo>
                  <a:pt x="8092049" y="599788"/>
                </a:lnTo>
                <a:cubicBezTo>
                  <a:pt x="8074125" y="597229"/>
                  <a:pt x="8051995" y="593399"/>
                  <a:pt x="8047646" y="588557"/>
                </a:cubicBezTo>
                <a:cubicBezTo>
                  <a:pt x="8047278" y="588065"/>
                  <a:pt x="7852240" y="650342"/>
                  <a:pt x="7793637" y="681868"/>
                </a:cubicBezTo>
                <a:cubicBezTo>
                  <a:pt x="7757179" y="701583"/>
                  <a:pt x="7034011" y="1031296"/>
                  <a:pt x="6007741" y="1095470"/>
                </a:cubicBezTo>
                <a:cubicBezTo>
                  <a:pt x="5971519" y="1097710"/>
                  <a:pt x="5937353" y="1100506"/>
                  <a:pt x="5902533" y="1103650"/>
                </a:cubicBezTo>
                <a:cubicBezTo>
                  <a:pt x="5594429" y="1129961"/>
                  <a:pt x="5292360" y="1161179"/>
                  <a:pt x="5164222" y="1163546"/>
                </a:cubicBezTo>
                <a:cubicBezTo>
                  <a:pt x="5063988" y="1165217"/>
                  <a:pt x="4549164" y="1138992"/>
                  <a:pt x="4395075" y="1082763"/>
                </a:cubicBezTo>
                <a:cubicBezTo>
                  <a:pt x="4237527" y="1025076"/>
                  <a:pt x="4088158" y="958345"/>
                  <a:pt x="3939440" y="891265"/>
                </a:cubicBezTo>
                <a:cubicBezTo>
                  <a:pt x="3874968" y="862299"/>
                  <a:pt x="3806689" y="837016"/>
                  <a:pt x="3747894" y="801994"/>
                </a:cubicBezTo>
                <a:cubicBezTo>
                  <a:pt x="3689082" y="766706"/>
                  <a:pt x="3632839" y="729495"/>
                  <a:pt x="3569553" y="697970"/>
                </a:cubicBezTo>
                <a:cubicBezTo>
                  <a:pt x="3551464" y="688887"/>
                  <a:pt x="3533327" y="679005"/>
                  <a:pt x="3507813" y="680216"/>
                </a:cubicBezTo>
                <a:cubicBezTo>
                  <a:pt x="3502099" y="680371"/>
                  <a:pt x="3496101" y="681365"/>
                  <a:pt x="3490455" y="682587"/>
                </a:cubicBezTo>
                <a:cubicBezTo>
                  <a:pt x="3484140" y="683888"/>
                  <a:pt x="3479298" y="687159"/>
                  <a:pt x="3477246" y="691971"/>
                </a:cubicBezTo>
                <a:cubicBezTo>
                  <a:pt x="3475230" y="697315"/>
                  <a:pt x="3479426" y="699760"/>
                  <a:pt x="3484273" y="701857"/>
                </a:cubicBezTo>
                <a:cubicBezTo>
                  <a:pt x="3487733" y="703316"/>
                  <a:pt x="3491260" y="705843"/>
                  <a:pt x="3495638" y="705849"/>
                </a:cubicBezTo>
                <a:cubicBezTo>
                  <a:pt x="3523576" y="705686"/>
                  <a:pt x="3534967" y="720681"/>
                  <a:pt x="3548914" y="733487"/>
                </a:cubicBezTo>
                <a:cubicBezTo>
                  <a:pt x="3554984" y="738925"/>
                  <a:pt x="3561304" y="742991"/>
                  <a:pt x="3551504" y="753036"/>
                </a:cubicBezTo>
                <a:cubicBezTo>
                  <a:pt x="3542974" y="761854"/>
                  <a:pt x="3552584" y="764716"/>
                  <a:pt x="3562075" y="765715"/>
                </a:cubicBezTo>
                <a:cubicBezTo>
                  <a:pt x="3575293" y="767067"/>
                  <a:pt x="3590630" y="764672"/>
                  <a:pt x="3605942" y="772481"/>
                </a:cubicBezTo>
                <a:cubicBezTo>
                  <a:pt x="3550860" y="779958"/>
                  <a:pt x="3525860" y="757484"/>
                  <a:pt x="3499309" y="737079"/>
                </a:cubicBezTo>
                <a:cubicBezTo>
                  <a:pt x="3489410" y="729689"/>
                  <a:pt x="3482419" y="720334"/>
                  <a:pt x="3473788" y="711717"/>
                </a:cubicBezTo>
                <a:cubicBezTo>
                  <a:pt x="3463019" y="701211"/>
                  <a:pt x="3451290" y="702093"/>
                  <a:pt x="3437248" y="714263"/>
                </a:cubicBezTo>
                <a:cubicBezTo>
                  <a:pt x="3424810" y="725164"/>
                  <a:pt x="3418411" y="725135"/>
                  <a:pt x="3413254" y="712874"/>
                </a:cubicBezTo>
                <a:cubicBezTo>
                  <a:pt x="3405299" y="693706"/>
                  <a:pt x="3389031" y="681450"/>
                  <a:pt x="3362511" y="677414"/>
                </a:cubicBezTo>
                <a:cubicBezTo>
                  <a:pt x="3356728" y="676504"/>
                  <a:pt x="3349492" y="673891"/>
                  <a:pt x="3344467" y="679599"/>
                </a:cubicBezTo>
                <a:cubicBezTo>
                  <a:pt x="3340061" y="684428"/>
                  <a:pt x="3344392" y="689004"/>
                  <a:pt x="3347971" y="692328"/>
                </a:cubicBezTo>
                <a:cubicBezTo>
                  <a:pt x="3354407" y="698260"/>
                  <a:pt x="3360162" y="704004"/>
                  <a:pt x="3363008" y="711713"/>
                </a:cubicBezTo>
                <a:cubicBezTo>
                  <a:pt x="3365019" y="716838"/>
                  <a:pt x="3367062" y="722495"/>
                  <a:pt x="3362637" y="727058"/>
                </a:cubicBezTo>
                <a:cubicBezTo>
                  <a:pt x="3344342" y="746453"/>
                  <a:pt x="3358884" y="752745"/>
                  <a:pt x="3376167" y="759779"/>
                </a:cubicBezTo>
                <a:cubicBezTo>
                  <a:pt x="3400002" y="769239"/>
                  <a:pt x="3410177" y="786259"/>
                  <a:pt x="3406203" y="808483"/>
                </a:cubicBezTo>
                <a:cubicBezTo>
                  <a:pt x="3404757" y="817516"/>
                  <a:pt x="3406433" y="822682"/>
                  <a:pt x="3420116" y="820757"/>
                </a:cubicBezTo>
                <a:cubicBezTo>
                  <a:pt x="3425463" y="820110"/>
                  <a:pt x="3426984" y="822878"/>
                  <a:pt x="3429194" y="825831"/>
                </a:cubicBezTo>
                <a:cubicBezTo>
                  <a:pt x="3476758" y="896035"/>
                  <a:pt x="3542778" y="954609"/>
                  <a:pt x="3619149" y="1006561"/>
                </a:cubicBezTo>
                <a:cubicBezTo>
                  <a:pt x="3681093" y="1048718"/>
                  <a:pt x="3748746" y="1085351"/>
                  <a:pt x="3818654" y="1120369"/>
                </a:cubicBezTo>
                <a:cubicBezTo>
                  <a:pt x="3820742" y="1121458"/>
                  <a:pt x="3822850" y="1122813"/>
                  <a:pt x="3824021" y="1125355"/>
                </a:cubicBezTo>
                <a:cubicBezTo>
                  <a:pt x="3791940" y="1123873"/>
                  <a:pt x="3763844" y="1116270"/>
                  <a:pt x="3736668" y="1107215"/>
                </a:cubicBezTo>
                <a:cubicBezTo>
                  <a:pt x="3664431" y="1083216"/>
                  <a:pt x="3602610" y="1048291"/>
                  <a:pt x="3540174" y="1014247"/>
                </a:cubicBezTo>
                <a:cubicBezTo>
                  <a:pt x="3502142" y="993353"/>
                  <a:pt x="3463159" y="973379"/>
                  <a:pt x="3421640" y="955861"/>
                </a:cubicBezTo>
                <a:cubicBezTo>
                  <a:pt x="3414719" y="952940"/>
                  <a:pt x="3409737" y="948712"/>
                  <a:pt x="3404753" y="944484"/>
                </a:cubicBezTo>
                <a:cubicBezTo>
                  <a:pt x="3401911" y="942144"/>
                  <a:pt x="3398417" y="940152"/>
                  <a:pt x="3393138" y="941865"/>
                </a:cubicBezTo>
                <a:cubicBezTo>
                  <a:pt x="3386540" y="944006"/>
                  <a:pt x="3386126" y="948083"/>
                  <a:pt x="3385712" y="952159"/>
                </a:cubicBezTo>
                <a:cubicBezTo>
                  <a:pt x="3384520" y="965187"/>
                  <a:pt x="3389594" y="976116"/>
                  <a:pt x="3398641" y="986025"/>
                </a:cubicBezTo>
                <a:cubicBezTo>
                  <a:pt x="3422140" y="1011364"/>
                  <a:pt x="3455589" y="1029056"/>
                  <a:pt x="3489975" y="1045560"/>
                </a:cubicBezTo>
                <a:cubicBezTo>
                  <a:pt x="3534421" y="1066751"/>
                  <a:pt x="3577600" y="1089169"/>
                  <a:pt x="3617273" y="1114697"/>
                </a:cubicBezTo>
                <a:cubicBezTo>
                  <a:pt x="3620082" y="1116503"/>
                  <a:pt x="3625178" y="1117229"/>
                  <a:pt x="3623898" y="1123556"/>
                </a:cubicBezTo>
                <a:cubicBezTo>
                  <a:pt x="3599276" y="1112313"/>
                  <a:pt x="3576007" y="1101173"/>
                  <a:pt x="3552438" y="1090606"/>
                </a:cubicBezTo>
                <a:cubicBezTo>
                  <a:pt x="3529203" y="1079998"/>
                  <a:pt x="3505634" y="1069432"/>
                  <a:pt x="3482417" y="1059092"/>
                </a:cubicBezTo>
                <a:cubicBezTo>
                  <a:pt x="3476868" y="1056543"/>
                  <a:pt x="3470899" y="1052702"/>
                  <a:pt x="3463468" y="1057629"/>
                </a:cubicBezTo>
                <a:cubicBezTo>
                  <a:pt x="3455703" y="1062595"/>
                  <a:pt x="3457128" y="1069134"/>
                  <a:pt x="3459472" y="1074217"/>
                </a:cubicBezTo>
                <a:cubicBezTo>
                  <a:pt x="3466821" y="1089165"/>
                  <a:pt x="3478729" y="1101681"/>
                  <a:pt x="3494211" y="1112153"/>
                </a:cubicBezTo>
                <a:cubicBezTo>
                  <a:pt x="3546907" y="1146573"/>
                  <a:pt x="3606933" y="1174465"/>
                  <a:pt x="3663137" y="1205775"/>
                </a:cubicBezTo>
                <a:cubicBezTo>
                  <a:pt x="3693512" y="1222766"/>
                  <a:pt x="3721631" y="1241370"/>
                  <a:pt x="3748466" y="1260936"/>
                </a:cubicBezTo>
                <a:cubicBezTo>
                  <a:pt x="3754470" y="1265310"/>
                  <a:pt x="3754440" y="1270144"/>
                  <a:pt x="3753142" y="1276208"/>
                </a:cubicBezTo>
                <a:cubicBezTo>
                  <a:pt x="3747968" y="1300726"/>
                  <a:pt x="3758834" y="1307462"/>
                  <a:pt x="3791960" y="1298886"/>
                </a:cubicBezTo>
                <a:cubicBezTo>
                  <a:pt x="3802234" y="1296299"/>
                  <a:pt x="3809336" y="1296782"/>
                  <a:pt x="3816039" y="1301606"/>
                </a:cubicBezTo>
                <a:cubicBezTo>
                  <a:pt x="3897299" y="1361555"/>
                  <a:pt x="3991895" y="1408883"/>
                  <a:pt x="4094439" y="1448806"/>
                </a:cubicBezTo>
                <a:cubicBezTo>
                  <a:pt x="4136210" y="1464953"/>
                  <a:pt x="4179249" y="1479874"/>
                  <a:pt x="4222870" y="1493379"/>
                </a:cubicBezTo>
                <a:cubicBezTo>
                  <a:pt x="4222955" y="1494711"/>
                  <a:pt x="4223057" y="1496309"/>
                  <a:pt x="4223141" y="1497641"/>
                </a:cubicBezTo>
                <a:cubicBezTo>
                  <a:pt x="4222925" y="1499546"/>
                  <a:pt x="4222659" y="1500653"/>
                  <a:pt x="4222428" y="1502292"/>
                </a:cubicBezTo>
                <a:cubicBezTo>
                  <a:pt x="4160784" y="1480767"/>
                  <a:pt x="4099761" y="1458363"/>
                  <a:pt x="4039973" y="1434198"/>
                </a:cubicBezTo>
                <a:cubicBezTo>
                  <a:pt x="3877889" y="1368737"/>
                  <a:pt x="3722432" y="1296301"/>
                  <a:pt x="3564773" y="1226279"/>
                </a:cubicBezTo>
                <a:cubicBezTo>
                  <a:pt x="3511752" y="1202636"/>
                  <a:pt x="3468897" y="1169442"/>
                  <a:pt x="3420650" y="1141464"/>
                </a:cubicBezTo>
                <a:cubicBezTo>
                  <a:pt x="3388486" y="1122812"/>
                  <a:pt x="3357590" y="1102932"/>
                  <a:pt x="3320669" y="1088883"/>
                </a:cubicBezTo>
                <a:cubicBezTo>
                  <a:pt x="3305491" y="1083205"/>
                  <a:pt x="3289697" y="1078406"/>
                  <a:pt x="3270102" y="1082659"/>
                </a:cubicBezTo>
                <a:cubicBezTo>
                  <a:pt x="3262467" y="1084389"/>
                  <a:pt x="3253881" y="1087040"/>
                  <a:pt x="3251648" y="1094290"/>
                </a:cubicBezTo>
                <a:cubicBezTo>
                  <a:pt x="3249750" y="1101498"/>
                  <a:pt x="3256970" y="1103846"/>
                  <a:pt x="3263506" y="1106005"/>
                </a:cubicBezTo>
                <a:cubicBezTo>
                  <a:pt x="3265227" y="1106604"/>
                  <a:pt x="3266966" y="1107467"/>
                  <a:pt x="3268636" y="1107265"/>
                </a:cubicBezTo>
                <a:cubicBezTo>
                  <a:pt x="3300482" y="1105018"/>
                  <a:pt x="3309121" y="1124372"/>
                  <a:pt x="3325089" y="1137201"/>
                </a:cubicBezTo>
                <a:cubicBezTo>
                  <a:pt x="3330055" y="1141164"/>
                  <a:pt x="3330677" y="1145651"/>
                  <a:pt x="3326003" y="1151585"/>
                </a:cubicBezTo>
                <a:cubicBezTo>
                  <a:pt x="3317592" y="1162266"/>
                  <a:pt x="3324211" y="1165760"/>
                  <a:pt x="3336410" y="1166967"/>
                </a:cubicBezTo>
                <a:cubicBezTo>
                  <a:pt x="3348608" y="1168175"/>
                  <a:pt x="3361690" y="1167395"/>
                  <a:pt x="3375112" y="1171943"/>
                </a:cubicBezTo>
                <a:cubicBezTo>
                  <a:pt x="3354718" y="1179513"/>
                  <a:pt x="3340011" y="1175927"/>
                  <a:pt x="3326222" y="1170885"/>
                </a:cubicBezTo>
                <a:cubicBezTo>
                  <a:pt x="3295216" y="1159877"/>
                  <a:pt x="3274464" y="1140648"/>
                  <a:pt x="3254679" y="1120765"/>
                </a:cubicBezTo>
                <a:cubicBezTo>
                  <a:pt x="3250733" y="1116948"/>
                  <a:pt x="3247420" y="1112518"/>
                  <a:pt x="3242188" y="1109662"/>
                </a:cubicBezTo>
                <a:cubicBezTo>
                  <a:pt x="3232391" y="1103869"/>
                  <a:pt x="3222316" y="1104284"/>
                  <a:pt x="3211499" y="1114184"/>
                </a:cubicBezTo>
                <a:cubicBezTo>
                  <a:pt x="3197173" y="1127194"/>
                  <a:pt x="3191777" y="1127042"/>
                  <a:pt x="3185849" y="1113265"/>
                </a:cubicBezTo>
                <a:cubicBezTo>
                  <a:pt x="3177929" y="1094629"/>
                  <a:pt x="3162028" y="1082865"/>
                  <a:pt x="3135843" y="1078789"/>
                </a:cubicBezTo>
                <a:cubicBezTo>
                  <a:pt x="3130396" y="1077837"/>
                  <a:pt x="3124578" y="1076395"/>
                  <a:pt x="3119118" y="1080546"/>
                </a:cubicBezTo>
                <a:cubicBezTo>
                  <a:pt x="3113359" y="1085269"/>
                  <a:pt x="3117622" y="1088780"/>
                  <a:pt x="3120198" y="1092226"/>
                </a:cubicBezTo>
                <a:cubicBezTo>
                  <a:pt x="3123912" y="1097682"/>
                  <a:pt x="3128295" y="1103057"/>
                  <a:pt x="3131691" y="1108819"/>
                </a:cubicBezTo>
                <a:cubicBezTo>
                  <a:pt x="3137665" y="1118027"/>
                  <a:pt x="3139328" y="1128295"/>
                  <a:pt x="3129914" y="1139097"/>
                </a:cubicBezTo>
                <a:cubicBezTo>
                  <a:pt x="3123003" y="1146915"/>
                  <a:pt x="3123960" y="1151361"/>
                  <a:pt x="3133955" y="1154983"/>
                </a:cubicBezTo>
                <a:cubicBezTo>
                  <a:pt x="3165979" y="1166136"/>
                  <a:pt x="3186931" y="1183194"/>
                  <a:pt x="3178170" y="1214855"/>
                </a:cubicBezTo>
                <a:cubicBezTo>
                  <a:pt x="3176770" y="1219320"/>
                  <a:pt x="3179046" y="1223338"/>
                  <a:pt x="3185378" y="1222303"/>
                </a:cubicBezTo>
                <a:cubicBezTo>
                  <a:pt x="3199361" y="1219805"/>
                  <a:pt x="3202140" y="1226447"/>
                  <a:pt x="3206608" y="1233153"/>
                </a:cubicBezTo>
                <a:cubicBezTo>
                  <a:pt x="3250090" y="1297409"/>
                  <a:pt x="3310389" y="1350771"/>
                  <a:pt x="3379140" y="1399351"/>
                </a:cubicBezTo>
                <a:cubicBezTo>
                  <a:pt x="3447189" y="1447479"/>
                  <a:pt x="3522881" y="1488775"/>
                  <a:pt x="3603118" y="1527375"/>
                </a:cubicBezTo>
                <a:cubicBezTo>
                  <a:pt x="3581296" y="1528405"/>
                  <a:pt x="3552602" y="1521951"/>
                  <a:pt x="3524809" y="1513774"/>
                </a:cubicBezTo>
                <a:cubicBezTo>
                  <a:pt x="3451354" y="1491802"/>
                  <a:pt x="3389901" y="1457369"/>
                  <a:pt x="3327498" y="1423859"/>
                </a:cubicBezTo>
                <a:cubicBezTo>
                  <a:pt x="3283917" y="1400416"/>
                  <a:pt x="3241288" y="1376052"/>
                  <a:pt x="3192949" y="1357211"/>
                </a:cubicBezTo>
                <a:cubicBezTo>
                  <a:pt x="3187434" y="1355196"/>
                  <a:pt x="3183538" y="1352177"/>
                  <a:pt x="3180259" y="1348280"/>
                </a:cubicBezTo>
                <a:cubicBezTo>
                  <a:pt x="3177348" y="1344874"/>
                  <a:pt x="3173119" y="1341896"/>
                  <a:pt x="3166204" y="1344345"/>
                </a:cubicBezTo>
                <a:cubicBezTo>
                  <a:pt x="3159306" y="1347059"/>
                  <a:pt x="3158942" y="1351935"/>
                  <a:pt x="3159212" y="1356197"/>
                </a:cubicBezTo>
                <a:cubicBezTo>
                  <a:pt x="3161232" y="1372059"/>
                  <a:pt x="3167827" y="1385754"/>
                  <a:pt x="3181004" y="1397043"/>
                </a:cubicBezTo>
                <a:cubicBezTo>
                  <a:pt x="3206688" y="1419701"/>
                  <a:pt x="3240037" y="1435794"/>
                  <a:pt x="3273385" y="1451888"/>
                </a:cubicBezTo>
                <a:cubicBezTo>
                  <a:pt x="3319573" y="1473941"/>
                  <a:pt x="3362569" y="1498797"/>
                  <a:pt x="3401776" y="1527602"/>
                </a:cubicBezTo>
                <a:cubicBezTo>
                  <a:pt x="3374012" y="1514591"/>
                  <a:pt x="3346230" y="1501313"/>
                  <a:pt x="3318130" y="1488342"/>
                </a:cubicBezTo>
                <a:cubicBezTo>
                  <a:pt x="3296969" y="1478558"/>
                  <a:pt x="3275173" y="1469387"/>
                  <a:pt x="3253694" y="1459909"/>
                </a:cubicBezTo>
                <a:cubicBezTo>
                  <a:pt x="3248495" y="1457587"/>
                  <a:pt x="3242945" y="1455038"/>
                  <a:pt x="3236182" y="1459882"/>
                </a:cubicBezTo>
                <a:cubicBezTo>
                  <a:pt x="3230053" y="1464115"/>
                  <a:pt x="3231378" y="1469055"/>
                  <a:pt x="3233020" y="1473687"/>
                </a:cubicBezTo>
                <a:cubicBezTo>
                  <a:pt x="3239235" y="1491993"/>
                  <a:pt x="3254236" y="1505477"/>
                  <a:pt x="3272474" y="1516958"/>
                </a:cubicBezTo>
                <a:cubicBezTo>
                  <a:pt x="3294559" y="1530657"/>
                  <a:pt x="3317595" y="1543436"/>
                  <a:pt x="3341300" y="1556133"/>
                </a:cubicBezTo>
                <a:cubicBezTo>
                  <a:pt x="3316637" y="1554825"/>
                  <a:pt x="3291973" y="1553517"/>
                  <a:pt x="3267359" y="1553009"/>
                </a:cubicBezTo>
                <a:cubicBezTo>
                  <a:pt x="3280352" y="1582573"/>
                  <a:pt x="3306470" y="1585584"/>
                  <a:pt x="3329832" y="1587586"/>
                </a:cubicBezTo>
                <a:cubicBezTo>
                  <a:pt x="3361297" y="1589949"/>
                  <a:pt x="3391527" y="1594072"/>
                  <a:pt x="3421490" y="1599301"/>
                </a:cubicBezTo>
                <a:cubicBezTo>
                  <a:pt x="3434412" y="1606594"/>
                  <a:pt x="3447319" y="1613621"/>
                  <a:pt x="3459923" y="1621220"/>
                </a:cubicBezTo>
                <a:cubicBezTo>
                  <a:pt x="3472880" y="1629046"/>
                  <a:pt x="3485168" y="1636952"/>
                  <a:pt x="3497490" y="1645392"/>
                </a:cubicBezTo>
                <a:cubicBezTo>
                  <a:pt x="3506301" y="1651572"/>
                  <a:pt x="3516714" y="1656484"/>
                  <a:pt x="3507803" y="1669911"/>
                </a:cubicBezTo>
                <a:cubicBezTo>
                  <a:pt x="3503816" y="1676032"/>
                  <a:pt x="3534148" y="1702959"/>
                  <a:pt x="3543290" y="1703729"/>
                </a:cubicBezTo>
                <a:cubicBezTo>
                  <a:pt x="3544644" y="1703834"/>
                  <a:pt x="3545996" y="1703940"/>
                  <a:pt x="3546999" y="1703818"/>
                </a:cubicBezTo>
                <a:cubicBezTo>
                  <a:pt x="3566312" y="1700405"/>
                  <a:pt x="3571232" y="1708935"/>
                  <a:pt x="3572295" y="1720349"/>
                </a:cubicBezTo>
                <a:cubicBezTo>
                  <a:pt x="3573341" y="1731497"/>
                  <a:pt x="3570880" y="1745753"/>
                  <a:pt x="3596922" y="1736961"/>
                </a:cubicBezTo>
                <a:cubicBezTo>
                  <a:pt x="3599895" y="1736064"/>
                  <a:pt x="3600664" y="1737582"/>
                  <a:pt x="3602119" y="1739285"/>
                </a:cubicBezTo>
                <a:cubicBezTo>
                  <a:pt x="3633888" y="1783486"/>
                  <a:pt x="3684678" y="1814377"/>
                  <a:pt x="3734798" y="1845349"/>
                </a:cubicBezTo>
                <a:cubicBezTo>
                  <a:pt x="3737590" y="1846890"/>
                  <a:pt x="3740383" y="1848430"/>
                  <a:pt x="3743174" y="1849972"/>
                </a:cubicBezTo>
                <a:cubicBezTo>
                  <a:pt x="3692460" y="1846720"/>
                  <a:pt x="3526297" y="1854765"/>
                  <a:pt x="3478101" y="1864630"/>
                </a:cubicBezTo>
                <a:cubicBezTo>
                  <a:pt x="3435216" y="1873314"/>
                  <a:pt x="3187933" y="1844748"/>
                  <a:pt x="3135293" y="1816496"/>
                </a:cubicBezTo>
                <a:cubicBezTo>
                  <a:pt x="3129987" y="1844249"/>
                  <a:pt x="3145700" y="1853084"/>
                  <a:pt x="3158510" y="1863880"/>
                </a:cubicBezTo>
                <a:cubicBezTo>
                  <a:pt x="3176652" y="1879130"/>
                  <a:pt x="3180104" y="1891061"/>
                  <a:pt x="3148907" y="1908797"/>
                </a:cubicBezTo>
                <a:cubicBezTo>
                  <a:pt x="3059526" y="1959351"/>
                  <a:pt x="3060614" y="1960561"/>
                  <a:pt x="3150229" y="2003660"/>
                </a:cubicBezTo>
                <a:cubicBezTo>
                  <a:pt x="3154391" y="2005572"/>
                  <a:pt x="3152878" y="2013539"/>
                  <a:pt x="3154219" y="2018746"/>
                </a:cubicBezTo>
                <a:cubicBezTo>
                  <a:pt x="3132340" y="2029448"/>
                  <a:pt x="3104621" y="2011868"/>
                  <a:pt x="3079313" y="2037482"/>
                </a:cubicBezTo>
                <a:cubicBezTo>
                  <a:pt x="3200844" y="2121812"/>
                  <a:pt x="3382216" y="2194063"/>
                  <a:pt x="3545961" y="2248584"/>
                </a:cubicBezTo>
                <a:cubicBezTo>
                  <a:pt x="3418859" y="2288406"/>
                  <a:pt x="3336249" y="2212515"/>
                  <a:pt x="3242382" y="2234890"/>
                </a:cubicBezTo>
                <a:cubicBezTo>
                  <a:pt x="3196963" y="2267233"/>
                  <a:pt x="3340047" y="2293389"/>
                  <a:pt x="3206852" y="2322137"/>
                </a:cubicBezTo>
                <a:cubicBezTo>
                  <a:pt x="3266485" y="2338535"/>
                  <a:pt x="3311047" y="2356223"/>
                  <a:pt x="3352854" y="2378270"/>
                </a:cubicBezTo>
                <a:cubicBezTo>
                  <a:pt x="3427094" y="2417864"/>
                  <a:pt x="3443161" y="2448130"/>
                  <a:pt x="3414532" y="2516826"/>
                </a:cubicBezTo>
                <a:cubicBezTo>
                  <a:pt x="3395525" y="2562076"/>
                  <a:pt x="3366606" y="2605038"/>
                  <a:pt x="3397577" y="2652556"/>
                </a:cubicBezTo>
                <a:cubicBezTo>
                  <a:pt x="3418842" y="2685144"/>
                  <a:pt x="3412947" y="2708944"/>
                  <a:pt x="3339773" y="2701969"/>
                </a:cubicBezTo>
                <a:cubicBezTo>
                  <a:pt x="3260852" y="2694617"/>
                  <a:pt x="3233446" y="2729610"/>
                  <a:pt x="3257041" y="2788223"/>
                </a:cubicBezTo>
                <a:cubicBezTo>
                  <a:pt x="3272229" y="2825841"/>
                  <a:pt x="3259642" y="2839714"/>
                  <a:pt x="3205892" y="2841661"/>
                </a:cubicBezTo>
                <a:cubicBezTo>
                  <a:pt x="3146428" y="2843763"/>
                  <a:pt x="3088665" y="2824990"/>
                  <a:pt x="3016267" y="2846107"/>
                </a:cubicBezTo>
                <a:cubicBezTo>
                  <a:pt x="3079284" y="2910414"/>
                  <a:pt x="3202965" y="2875032"/>
                  <a:pt x="3275450" y="2934701"/>
                </a:cubicBezTo>
                <a:cubicBezTo>
                  <a:pt x="3194271" y="2944802"/>
                  <a:pt x="3132104" y="2952064"/>
                  <a:pt x="3071009" y="2944432"/>
                </a:cubicBezTo>
                <a:cubicBezTo>
                  <a:pt x="3045559" y="2941340"/>
                  <a:pt x="3017770" y="2938533"/>
                  <a:pt x="3005039" y="2960743"/>
                </a:cubicBezTo>
                <a:cubicBezTo>
                  <a:pt x="2989910" y="2987540"/>
                  <a:pt x="3024584" y="2992735"/>
                  <a:pt x="3045255" y="2994795"/>
                </a:cubicBezTo>
                <a:cubicBezTo>
                  <a:pt x="3103524" y="3000354"/>
                  <a:pt x="3149512" y="3024578"/>
                  <a:pt x="3198769" y="3041966"/>
                </a:cubicBezTo>
                <a:cubicBezTo>
                  <a:pt x="3306591" y="3080177"/>
                  <a:pt x="3424230" y="3108608"/>
                  <a:pt x="3518098" y="3181525"/>
                </a:cubicBezTo>
                <a:cubicBezTo>
                  <a:pt x="3405474" y="3173693"/>
                  <a:pt x="3319103" y="3133957"/>
                  <a:pt x="3214876" y="3136382"/>
                </a:cubicBezTo>
                <a:cubicBezTo>
                  <a:pt x="3309623" y="3201944"/>
                  <a:pt x="3428070" y="3237794"/>
                  <a:pt x="3540876" y="3280232"/>
                </a:cubicBezTo>
                <a:cubicBezTo>
                  <a:pt x="3572951" y="3292185"/>
                  <a:pt x="3605372" y="3298995"/>
                  <a:pt x="3614558" y="3332242"/>
                </a:cubicBezTo>
                <a:cubicBezTo>
                  <a:pt x="3632460" y="3396643"/>
                  <a:pt x="3676382" y="3446619"/>
                  <a:pt x="3765439" y="3465091"/>
                </a:cubicBezTo>
                <a:cubicBezTo>
                  <a:pt x="3766125" y="3465276"/>
                  <a:pt x="3762072" y="3475699"/>
                  <a:pt x="3759506" y="3482990"/>
                </a:cubicBezTo>
                <a:cubicBezTo>
                  <a:pt x="3706514" y="3491555"/>
                  <a:pt x="3662256" y="3457457"/>
                  <a:pt x="3594905" y="3478499"/>
                </a:cubicBezTo>
                <a:cubicBezTo>
                  <a:pt x="3663098" y="3523656"/>
                  <a:pt x="3720597" y="3564741"/>
                  <a:pt x="3814430" y="3578876"/>
                </a:cubicBezTo>
                <a:cubicBezTo>
                  <a:pt x="3889563" y="3590177"/>
                  <a:pt x="3981512" y="3590582"/>
                  <a:pt x="4039126" y="3649369"/>
                </a:cubicBezTo>
                <a:cubicBezTo>
                  <a:pt x="3977790" y="3669682"/>
                  <a:pt x="3930328" y="3659325"/>
                  <a:pt x="3883152" y="3653497"/>
                </a:cubicBezTo>
                <a:cubicBezTo>
                  <a:pt x="3810528" y="3644576"/>
                  <a:pt x="3739087" y="3633097"/>
                  <a:pt x="3666446" y="3623911"/>
                </a:cubicBezTo>
                <a:cubicBezTo>
                  <a:pt x="3638957" y="3620530"/>
                  <a:pt x="3608896" y="3619071"/>
                  <a:pt x="3593589" y="3653674"/>
                </a:cubicBezTo>
                <a:cubicBezTo>
                  <a:pt x="3684581" y="3649631"/>
                  <a:pt x="3741824" y="3686720"/>
                  <a:pt x="3801238" y="3720862"/>
                </a:cubicBezTo>
                <a:cubicBezTo>
                  <a:pt x="3834791" y="3740152"/>
                  <a:pt x="3862819" y="3767894"/>
                  <a:pt x="3919545" y="3749213"/>
                </a:cubicBezTo>
                <a:cubicBezTo>
                  <a:pt x="3949563" y="3739403"/>
                  <a:pt x="3970044" y="3754371"/>
                  <a:pt x="3968059" y="3776085"/>
                </a:cubicBezTo>
                <a:cubicBezTo>
                  <a:pt x="3961477" y="3852579"/>
                  <a:pt x="4033657" y="3870411"/>
                  <a:pt x="4107750" y="3875932"/>
                </a:cubicBezTo>
                <a:cubicBezTo>
                  <a:pt x="4247829" y="3886613"/>
                  <a:pt x="4367192" y="3936847"/>
                  <a:pt x="4504087" y="3955698"/>
                </a:cubicBezTo>
                <a:cubicBezTo>
                  <a:pt x="4637239" y="3973931"/>
                  <a:pt x="5630348" y="4013091"/>
                  <a:pt x="5880284" y="3998656"/>
                </a:cubicBezTo>
                <a:cubicBezTo>
                  <a:pt x="7409751" y="3910310"/>
                  <a:pt x="8457142" y="3018967"/>
                  <a:pt x="8461494" y="3007971"/>
                </a:cubicBezTo>
                <a:cubicBezTo>
                  <a:pt x="8481448" y="2956432"/>
                  <a:pt x="8537247" y="2928466"/>
                  <a:pt x="8587378" y="2896089"/>
                </a:cubicBezTo>
                <a:cubicBezTo>
                  <a:pt x="8631032" y="2867717"/>
                  <a:pt x="8677604" y="2837649"/>
                  <a:pt x="8693826" y="2796225"/>
                </a:cubicBezTo>
                <a:cubicBezTo>
                  <a:pt x="8715249" y="2741288"/>
                  <a:pt x="8647790" y="2792407"/>
                  <a:pt x="8633488" y="2774007"/>
                </a:cubicBezTo>
                <a:cubicBezTo>
                  <a:pt x="8658507" y="2743865"/>
                  <a:pt x="8698366" y="2714075"/>
                  <a:pt x="8707444" y="2682105"/>
                </a:cubicBezTo>
                <a:cubicBezTo>
                  <a:pt x="8739824" y="2566518"/>
                  <a:pt x="8819561" y="2475526"/>
                  <a:pt x="8942552" y="2397549"/>
                </a:cubicBezTo>
                <a:cubicBezTo>
                  <a:pt x="8977822" y="2375023"/>
                  <a:pt x="8999812" y="2339612"/>
                  <a:pt x="9049260" y="2328253"/>
                </a:cubicBezTo>
                <a:cubicBezTo>
                  <a:pt x="9159134" y="2303404"/>
                  <a:pt x="9118356" y="2218151"/>
                  <a:pt x="9174304" y="2171379"/>
                </a:cubicBezTo>
                <a:cubicBezTo>
                  <a:pt x="9179581" y="2166982"/>
                  <a:pt x="9181728" y="2117398"/>
                  <a:pt x="9182228" y="2067678"/>
                </a:cubicBezTo>
                <a:lnTo>
                  <a:pt x="9182278" y="2047313"/>
                </a:lnTo>
                <a:lnTo>
                  <a:pt x="9184334" y="2047686"/>
                </a:lnTo>
                <a:cubicBezTo>
                  <a:pt x="9192950" y="2042242"/>
                  <a:pt x="9192359" y="2022485"/>
                  <a:pt x="9185124" y="1997142"/>
                </a:cubicBezTo>
                <a:lnTo>
                  <a:pt x="9181592" y="1987782"/>
                </a:lnTo>
                <a:lnTo>
                  <a:pt x="9181190" y="1974586"/>
                </a:lnTo>
                <a:cubicBezTo>
                  <a:pt x="9180902" y="1968441"/>
                  <a:pt x="9180584" y="1964399"/>
                  <a:pt x="9180252" y="1963164"/>
                </a:cubicBezTo>
                <a:cubicBezTo>
                  <a:pt x="9179760" y="1961378"/>
                  <a:pt x="9179284" y="1962333"/>
                  <a:pt x="9178804" y="1965349"/>
                </a:cubicBezTo>
                <a:lnTo>
                  <a:pt x="9177606" y="1977215"/>
                </a:lnTo>
                <a:lnTo>
                  <a:pt x="9169614" y="1956030"/>
                </a:lnTo>
                <a:cubicBezTo>
                  <a:pt x="9143144" y="1898537"/>
                  <a:pt x="9095234" y="1836160"/>
                  <a:pt x="9046406" y="1838718"/>
                </a:cubicBezTo>
                <a:cubicBezTo>
                  <a:pt x="9077129" y="1760642"/>
                  <a:pt x="9077129" y="1760642"/>
                  <a:pt x="8960873" y="1764524"/>
                </a:cubicBezTo>
                <a:cubicBezTo>
                  <a:pt x="9002330" y="1712259"/>
                  <a:pt x="9001568" y="1700272"/>
                  <a:pt x="8946755" y="1690806"/>
                </a:cubicBezTo>
                <a:cubicBezTo>
                  <a:pt x="8893980" y="1681628"/>
                  <a:pt x="8836186" y="1683529"/>
                  <a:pt x="8786897" y="1665607"/>
                </a:cubicBezTo>
                <a:cubicBezTo>
                  <a:pt x="8827191" y="1600331"/>
                  <a:pt x="8835148" y="1529576"/>
                  <a:pt x="8924505" y="1489227"/>
                </a:cubicBezTo>
                <a:cubicBezTo>
                  <a:pt x="8938584" y="1482958"/>
                  <a:pt x="8947122" y="1463671"/>
                  <a:pt x="8937122" y="1454681"/>
                </a:cubicBezTo>
                <a:cubicBezTo>
                  <a:pt x="8901654" y="1421129"/>
                  <a:pt x="8944526" y="1343460"/>
                  <a:pt x="8841119" y="1348202"/>
                </a:cubicBezTo>
                <a:cubicBezTo>
                  <a:pt x="8828354" y="1348673"/>
                  <a:pt x="8816185" y="1342631"/>
                  <a:pt x="8825548" y="1331028"/>
                </a:cubicBezTo>
                <a:cubicBezTo>
                  <a:pt x="8857711" y="1291432"/>
                  <a:pt x="8816096" y="1298887"/>
                  <a:pt x="8790413" y="1297436"/>
                </a:cubicBezTo>
                <a:cubicBezTo>
                  <a:pt x="8759333" y="1295832"/>
                  <a:pt x="8725565" y="1315490"/>
                  <a:pt x="8695944" y="1299752"/>
                </a:cubicBezTo>
                <a:cubicBezTo>
                  <a:pt x="8701338" y="1278697"/>
                  <a:pt x="8726082" y="1275968"/>
                  <a:pt x="8743050" y="1267471"/>
                </a:cubicBezTo>
                <a:cubicBezTo>
                  <a:pt x="8792636" y="1242406"/>
                  <a:pt x="8832648" y="1215014"/>
                  <a:pt x="8831902" y="1166250"/>
                </a:cubicBezTo>
                <a:cubicBezTo>
                  <a:pt x="8831416" y="1126849"/>
                  <a:pt x="8834560" y="1091573"/>
                  <a:pt x="8763628" y="1088084"/>
                </a:cubicBezTo>
                <a:cubicBezTo>
                  <a:pt x="8752484" y="1087556"/>
                  <a:pt x="8746480" y="1083182"/>
                  <a:pt x="8744052" y="1076766"/>
                </a:cubicBezTo>
                <a:cubicBezTo>
                  <a:pt x="8751664" y="1069402"/>
                  <a:pt x="8758926" y="1061811"/>
                  <a:pt x="8767977" y="1055883"/>
                </a:cubicBezTo>
                <a:cubicBezTo>
                  <a:pt x="8798386" y="1036363"/>
                  <a:pt x="8807604" y="1011893"/>
                  <a:pt x="8815418" y="986519"/>
                </a:cubicBezTo>
                <a:cubicBezTo>
                  <a:pt x="8820450" y="970342"/>
                  <a:pt x="8826500" y="954308"/>
                  <a:pt x="8839356" y="939330"/>
                </a:cubicBezTo>
                <a:cubicBezTo>
                  <a:pt x="8847184" y="930060"/>
                  <a:pt x="8857152" y="922680"/>
                  <a:pt x="8869964" y="917639"/>
                </a:cubicBezTo>
                <a:cubicBezTo>
                  <a:pt x="8881119" y="913066"/>
                  <a:pt x="8884190" y="908399"/>
                  <a:pt x="8876013" y="901606"/>
                </a:cubicBezTo>
                <a:cubicBezTo>
                  <a:pt x="8852888" y="882126"/>
                  <a:pt x="8842659" y="858937"/>
                  <a:pt x="8855230" y="828963"/>
                </a:cubicBezTo>
                <a:cubicBezTo>
                  <a:pt x="8859032" y="819911"/>
                  <a:pt x="8855550" y="812818"/>
                  <a:pt x="8844988" y="810876"/>
                </a:cubicBezTo>
                <a:cubicBezTo>
                  <a:pt x="8801020" y="802512"/>
                  <a:pt x="8788328" y="772374"/>
                  <a:pt x="8768255" y="747963"/>
                </a:cubicBezTo>
                <a:cubicBezTo>
                  <a:pt x="8739786" y="713294"/>
                  <a:pt x="8713605" y="677543"/>
                  <a:pt x="8692953" y="638707"/>
                </a:cubicBezTo>
                <a:cubicBezTo>
                  <a:pt x="8680700" y="615495"/>
                  <a:pt x="8668800" y="592509"/>
                  <a:pt x="8674423" y="564449"/>
                </a:cubicBezTo>
                <a:cubicBezTo>
                  <a:pt x="8675670" y="557588"/>
                  <a:pt x="8672308" y="552358"/>
                  <a:pt x="8667642" y="547822"/>
                </a:cubicBezTo>
                <a:cubicBezTo>
                  <a:pt x="8647856" y="527939"/>
                  <a:pt x="8648704" y="504214"/>
                  <a:pt x="8661198" y="478275"/>
                </a:cubicBezTo>
                <a:cubicBezTo>
                  <a:pt x="8668953" y="462573"/>
                  <a:pt x="8667832" y="460828"/>
                  <a:pt x="8645813" y="464032"/>
                </a:cubicBezTo>
                <a:cubicBezTo>
                  <a:pt x="8601088" y="470255"/>
                  <a:pt x="8556732" y="476969"/>
                  <a:pt x="8512338" y="477784"/>
                </a:cubicBezTo>
                <a:cubicBezTo>
                  <a:pt x="8462562" y="478712"/>
                  <a:pt x="8445778" y="468934"/>
                  <a:pt x="8481050" y="430572"/>
                </a:cubicBezTo>
                <a:cubicBezTo>
                  <a:pt x="8488612" y="422408"/>
                  <a:pt x="8495122" y="413567"/>
                  <a:pt x="8498220" y="404064"/>
                </a:cubicBezTo>
                <a:cubicBezTo>
                  <a:pt x="8500436" y="396549"/>
                  <a:pt x="8497776" y="391771"/>
                  <a:pt x="8489536" y="389280"/>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DF1EA1D-6B36-B6F1-67FC-8087CE9971AE}"/>
              </a:ext>
            </a:extLst>
          </p:cNvPr>
          <p:cNvSpPr>
            <a:spLocks noGrp="1"/>
          </p:cNvSpPr>
          <p:nvPr>
            <p:ph type="title"/>
          </p:nvPr>
        </p:nvSpPr>
        <p:spPr>
          <a:xfrm>
            <a:off x="1524000" y="4063296"/>
            <a:ext cx="9144000" cy="1152663"/>
          </a:xfrm>
        </p:spPr>
        <p:txBody>
          <a:bodyPr vert="horz" lIns="91440" tIns="45720" rIns="91440" bIns="45720" rtlCol="0" anchor="ctr">
            <a:normAutofit/>
          </a:bodyPr>
          <a:lstStyle/>
          <a:p>
            <a:pPr algn="ctr"/>
            <a:r>
              <a:rPr lang="en-US" b="1" kern="1200" dirty="0">
                <a:solidFill>
                  <a:schemeClr val="tx1"/>
                </a:solidFill>
                <a:latin typeface="+mj-lt"/>
                <a:ea typeface="+mj-ea"/>
                <a:cs typeface="+mj-cs"/>
              </a:rPr>
              <a:t>PostgreSQL DML COMMANDS </a:t>
            </a:r>
          </a:p>
        </p:txBody>
      </p:sp>
      <p:pic>
        <p:nvPicPr>
          <p:cNvPr id="7" name="Graphic 6" descr="User">
            <a:extLst>
              <a:ext uri="{FF2B5EF4-FFF2-40B4-BE49-F238E27FC236}">
                <a16:creationId xmlns:a16="http://schemas.microsoft.com/office/drawing/2014/main" id="{63AFF841-F3A7-A9A0-5FE4-AB9EDACF82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37344" y="1532408"/>
            <a:ext cx="1839836" cy="1839836"/>
          </a:xfrm>
          <a:prstGeom prst="rect">
            <a:avLst/>
          </a:prstGeom>
        </p:spPr>
      </p:pic>
    </p:spTree>
    <p:extLst>
      <p:ext uri="{BB962C8B-B14F-4D97-AF65-F5344CB8AC3E}">
        <p14:creationId xmlns:p14="http://schemas.microsoft.com/office/powerpoint/2010/main" val="4077177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F2CF2F-5A1B-141A-8064-0004B1C8C96D}"/>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DML Commands </a:t>
            </a:r>
            <a:endParaRPr lang="en-IN" sz="4000" dirty="0">
              <a:solidFill>
                <a:srgbClr val="FFFFFF"/>
              </a:solidFill>
            </a:endParaRPr>
          </a:p>
        </p:txBody>
      </p:sp>
      <p:sp>
        <p:nvSpPr>
          <p:cNvPr id="3" name="Content Placeholder 2">
            <a:extLst>
              <a:ext uri="{FF2B5EF4-FFF2-40B4-BE49-F238E27FC236}">
                <a16:creationId xmlns:a16="http://schemas.microsoft.com/office/drawing/2014/main" id="{EEBAB660-7E47-E51F-0A50-FAF0AA953D73}"/>
              </a:ext>
            </a:extLst>
          </p:cNvPr>
          <p:cNvSpPr>
            <a:spLocks noGrp="1"/>
          </p:cNvSpPr>
          <p:nvPr>
            <p:ph idx="1"/>
          </p:nvPr>
        </p:nvSpPr>
        <p:spPr>
          <a:xfrm>
            <a:off x="1371599" y="2318197"/>
            <a:ext cx="9724031" cy="3683358"/>
          </a:xfrm>
        </p:spPr>
        <p:txBody>
          <a:bodyPr anchor="ctr">
            <a:normAutofit/>
          </a:bodyPr>
          <a:lstStyle/>
          <a:p>
            <a:pPr marL="0" indent="0">
              <a:lnSpc>
                <a:spcPct val="107000"/>
              </a:lnSpc>
              <a:spcAft>
                <a:spcPts val="460"/>
              </a:spcAft>
              <a:buNone/>
            </a:pPr>
            <a:r>
              <a:rPr lang="en-US" sz="1800" b="1" dirty="0">
                <a:solidFill>
                  <a:srgbClr val="10656D"/>
                </a:solidFill>
                <a:effectLst/>
                <a:latin typeface="Nunito Sans" pitchFamily="2" charset="0"/>
                <a:ea typeface="Times New Roman" panose="02020603050405020304" pitchFamily="18" charset="0"/>
                <a:cs typeface="Times New Roman" panose="02020603050405020304" pitchFamily="18" charset="0"/>
              </a:rPr>
              <a:t>DML, or Data Manipulation Language, statements are used to manipulate the data present in a database. The most important DML statements are INSERT, UPDATE &amp; DELETE. </a:t>
            </a:r>
            <a:endParaRPr lang="en-IN" sz="2000" dirty="0"/>
          </a:p>
        </p:txBody>
      </p:sp>
    </p:spTree>
    <p:extLst>
      <p:ext uri="{BB962C8B-B14F-4D97-AF65-F5344CB8AC3E}">
        <p14:creationId xmlns:p14="http://schemas.microsoft.com/office/powerpoint/2010/main" val="1865929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98A149-D6C8-FEB6-7FBF-B05C650B4C31}"/>
              </a:ext>
            </a:extLst>
          </p:cNvPr>
          <p:cNvSpPr>
            <a:spLocks noGrp="1"/>
          </p:cNvSpPr>
          <p:nvPr>
            <p:ph type="title"/>
          </p:nvPr>
        </p:nvSpPr>
        <p:spPr>
          <a:xfrm>
            <a:off x="1136397" y="502020"/>
            <a:ext cx="5323715" cy="1642970"/>
          </a:xfrm>
        </p:spPr>
        <p:txBody>
          <a:bodyPr anchor="b">
            <a:normAutofit/>
          </a:bodyPr>
          <a:lstStyle/>
          <a:p>
            <a:r>
              <a:rPr lang="en-IN" sz="3700" b="1" dirty="0">
                <a:effectLst/>
                <a:latin typeface="Nunito Sans" pitchFamily="2" charset="0"/>
                <a:ea typeface="Times New Roman" panose="02020603050405020304" pitchFamily="18" charset="0"/>
                <a:cs typeface="Times New Roman" panose="02020603050405020304" pitchFamily="18" charset="0"/>
              </a:rPr>
              <a:t>List of PostgreSQL DML Statement</a:t>
            </a:r>
            <a:br>
              <a:rPr lang="en-IN" sz="3700" dirty="0">
                <a:effectLst/>
                <a:latin typeface="Calibri" panose="020F0502020204030204" pitchFamily="34" charset="0"/>
                <a:ea typeface="DengXian" panose="02010600030101010101" pitchFamily="2" charset="-122"/>
                <a:cs typeface="Arial" panose="020B0604020202020204" pitchFamily="34" charset="0"/>
              </a:rPr>
            </a:br>
            <a:endParaRPr lang="en-IN" sz="3700" dirty="0"/>
          </a:p>
        </p:txBody>
      </p:sp>
      <p:sp>
        <p:nvSpPr>
          <p:cNvPr id="12" name="Rectangle 1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Asterisk">
            <a:extLst>
              <a:ext uri="{FF2B5EF4-FFF2-40B4-BE49-F238E27FC236}">
                <a16:creationId xmlns:a16="http://schemas.microsoft.com/office/drawing/2014/main" id="{98E89F75-6C8D-DCCB-6C28-4751BAE8A0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pic>
        <p:nvPicPr>
          <p:cNvPr id="8" name="Content Placeholder 7" descr="A blue elephant logo with black text&#10;&#10;Description automatically generated">
            <a:extLst>
              <a:ext uri="{FF2B5EF4-FFF2-40B4-BE49-F238E27FC236}">
                <a16:creationId xmlns:a16="http://schemas.microsoft.com/office/drawing/2014/main" id="{3CF4D53F-3286-0CE2-8AA8-4C9F5DC5752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46391" y="2676054"/>
            <a:ext cx="5597966" cy="2544530"/>
          </a:xfrm>
        </p:spPr>
      </p:pic>
    </p:spTree>
    <p:extLst>
      <p:ext uri="{BB962C8B-B14F-4D97-AF65-F5344CB8AC3E}">
        <p14:creationId xmlns:p14="http://schemas.microsoft.com/office/powerpoint/2010/main" val="828693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DB1F6-CFC7-A01D-B9D9-6B1F2EAB35A4}"/>
              </a:ext>
            </a:extLst>
          </p:cNvPr>
          <p:cNvSpPr>
            <a:spLocks noGrp="1"/>
          </p:cNvSpPr>
          <p:nvPr>
            <p:ph type="title"/>
          </p:nvPr>
        </p:nvSpPr>
        <p:spPr>
          <a:xfrm>
            <a:off x="2019300" y="538956"/>
            <a:ext cx="8985250" cy="1118394"/>
          </a:xfrm>
        </p:spPr>
        <p:txBody>
          <a:bodyPr anchor="t">
            <a:normAutofit/>
          </a:bodyPr>
          <a:lstStyle/>
          <a:p>
            <a:r>
              <a:rPr lang="en-US" sz="4000" b="1" u="sng"/>
              <a:t>Points to note:</a:t>
            </a:r>
            <a:endParaRPr lang="en-IN" sz="4000" b="1" u="sng"/>
          </a:p>
        </p:txBody>
      </p:sp>
      <p:pic>
        <p:nvPicPr>
          <p:cNvPr id="7" name="Graphic 6" descr="Circular Flowchart">
            <a:extLst>
              <a:ext uri="{FF2B5EF4-FFF2-40B4-BE49-F238E27FC236}">
                <a16:creationId xmlns:a16="http://schemas.microsoft.com/office/drawing/2014/main" id="{12FD010A-3789-F8D5-4C5A-38F374D50D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900" y="538956"/>
            <a:ext cx="749300" cy="749300"/>
          </a:xfrm>
          <a:prstGeom prst="rect">
            <a:avLst/>
          </a:prstGeom>
        </p:spPr>
      </p:pic>
      <p:sp>
        <p:nvSpPr>
          <p:cNvPr id="3" name="Content Placeholder 2">
            <a:extLst>
              <a:ext uri="{FF2B5EF4-FFF2-40B4-BE49-F238E27FC236}">
                <a16:creationId xmlns:a16="http://schemas.microsoft.com/office/drawing/2014/main" id="{4DBBAC13-83C9-A7BD-BA44-F8A0F13DB8CB}"/>
              </a:ext>
            </a:extLst>
          </p:cNvPr>
          <p:cNvSpPr>
            <a:spLocks noGrp="1"/>
          </p:cNvSpPr>
          <p:nvPr>
            <p:ph idx="1"/>
          </p:nvPr>
        </p:nvSpPr>
        <p:spPr>
          <a:xfrm>
            <a:off x="1009650" y="1847849"/>
            <a:ext cx="9994900" cy="4254501"/>
          </a:xfrm>
        </p:spPr>
        <p:txBody>
          <a:bodyPr>
            <a:normAutofit/>
          </a:bodyPr>
          <a:lstStyle/>
          <a:p>
            <a:pPr rtl="0">
              <a:buFont typeface="+mj-lt"/>
              <a:buAutoNum type="arabicPeriod"/>
            </a:pPr>
            <a:r>
              <a:rPr lang="en-US" sz="1400" b="1" dirty="0"/>
              <a:t>Extensibility</a:t>
            </a:r>
            <a:r>
              <a:rPr lang="en-US" sz="1400" dirty="0"/>
              <a:t>: PostgreSQL allows for custom data types, operators, and functions. It supports writing code in different programming languages without wrappers.</a:t>
            </a:r>
          </a:p>
          <a:p>
            <a:pPr rtl="0">
              <a:buFont typeface="+mj-lt"/>
              <a:buAutoNum type="arabicPeriod"/>
            </a:pPr>
            <a:r>
              <a:rPr lang="en-US" sz="1400" b="1" dirty="0"/>
              <a:t>Compliance</a:t>
            </a:r>
            <a:r>
              <a:rPr lang="en-US" sz="1400" dirty="0"/>
              <a:t>: PostgreSQL closely follows the SQL standard, supporting advanced features like full outer joins, subqueries, transactions, and </a:t>
            </a:r>
            <a:r>
              <a:rPr lang="en-US" sz="1400" dirty="0" err="1"/>
              <a:t>multiversion</a:t>
            </a:r>
            <a:r>
              <a:rPr lang="en-US" sz="1400" dirty="0"/>
              <a:t> concurrency control.</a:t>
            </a:r>
          </a:p>
          <a:p>
            <a:pPr rtl="0">
              <a:buFont typeface="+mj-lt"/>
              <a:buAutoNum type="arabicPeriod"/>
            </a:pPr>
            <a:r>
              <a:rPr lang="en-US" sz="1400" b="1" dirty="0"/>
              <a:t>Procedural Languages</a:t>
            </a:r>
            <a:r>
              <a:rPr lang="en-US" sz="1400" dirty="0"/>
              <a:t>: PostgreSQL supports PL/</a:t>
            </a:r>
            <a:r>
              <a:rPr lang="en-US" sz="1400" dirty="0" err="1"/>
              <a:t>pgSQL</a:t>
            </a:r>
            <a:r>
              <a:rPr lang="en-US" sz="1400" dirty="0"/>
              <a:t>, JavaScript, Python, Perl, and other procedural languages for writing stored procedures.</a:t>
            </a:r>
          </a:p>
          <a:p>
            <a:pPr rtl="0">
              <a:buFont typeface="+mj-lt"/>
              <a:buAutoNum type="arabicPeriod"/>
            </a:pPr>
            <a:r>
              <a:rPr lang="en-US" sz="1400" b="1" dirty="0"/>
              <a:t>Indexing</a:t>
            </a:r>
            <a:r>
              <a:rPr lang="en-US" sz="1400" dirty="0"/>
              <a:t>: PostgreSQL supports several types of indexes not available in other RDBMS, such as Bitmap index, Hash index, </a:t>
            </a:r>
            <a:r>
              <a:rPr lang="en-US" sz="1400" dirty="0" err="1"/>
              <a:t>GiST</a:t>
            </a:r>
            <a:r>
              <a:rPr lang="en-US" sz="1400" dirty="0"/>
              <a:t>, SP-</a:t>
            </a:r>
            <a:r>
              <a:rPr lang="en-US" sz="1400" dirty="0" err="1"/>
              <a:t>GiST</a:t>
            </a:r>
            <a:r>
              <a:rPr lang="en-US" sz="1400" dirty="0"/>
              <a:t>, GIN, and BRIN.</a:t>
            </a:r>
          </a:p>
          <a:p>
            <a:pPr rtl="0">
              <a:buFont typeface="+mj-lt"/>
              <a:buAutoNum type="arabicPeriod"/>
            </a:pPr>
            <a:r>
              <a:rPr lang="en-US" sz="1400" b="1" dirty="0"/>
              <a:t>Full-Text Search</a:t>
            </a:r>
            <a:r>
              <a:rPr lang="en-US" sz="1400" dirty="0"/>
              <a:t>: PostgreSQL has built-in support for full-text search, a feature typically found in dedicated search systems.</a:t>
            </a:r>
          </a:p>
          <a:p>
            <a:pPr rtl="0">
              <a:buFont typeface="+mj-lt"/>
              <a:buAutoNum type="arabicPeriod"/>
            </a:pPr>
            <a:r>
              <a:rPr lang="en-US" sz="1400" b="1" dirty="0" err="1"/>
              <a:t>PostGIS</a:t>
            </a:r>
            <a:r>
              <a:rPr lang="en-US" sz="1400" dirty="0"/>
              <a:t>: With </a:t>
            </a:r>
            <a:r>
              <a:rPr lang="en-US" sz="1400" dirty="0" err="1"/>
              <a:t>PostGIS</a:t>
            </a:r>
            <a:r>
              <a:rPr lang="en-US" sz="1400" dirty="0"/>
              <a:t>, PostgreSQL can provide geographic object support, serving as a geospatial data store.</a:t>
            </a:r>
          </a:p>
          <a:p>
            <a:pPr rtl="0">
              <a:buFont typeface="+mj-lt"/>
              <a:buAutoNum type="arabicPeriod"/>
            </a:pPr>
            <a:r>
              <a:rPr lang="en-US" sz="1400" b="1" dirty="0"/>
              <a:t>Replication</a:t>
            </a:r>
            <a:r>
              <a:rPr lang="en-US" sz="1400" dirty="0"/>
              <a:t>: PostgreSQL supports several types of replication solutions, including built-in binary replication and logical replication.</a:t>
            </a:r>
          </a:p>
          <a:p>
            <a:pPr rtl="0">
              <a:buFont typeface="+mj-lt"/>
              <a:buAutoNum type="arabicPeriod"/>
            </a:pPr>
            <a:r>
              <a:rPr lang="en-US" sz="1400" b="1" dirty="0"/>
              <a:t>Community Support</a:t>
            </a:r>
            <a:r>
              <a:rPr lang="en-US" sz="1400" dirty="0"/>
              <a:t>: As an open-source system, PostgreSQL has a strong community of developers and enthusiasts who contribute to its development and provide support.</a:t>
            </a:r>
          </a:p>
          <a:p>
            <a:endParaRPr lang="en-IN" sz="1400" dirty="0"/>
          </a:p>
        </p:txBody>
      </p:sp>
    </p:spTree>
    <p:extLst>
      <p:ext uri="{BB962C8B-B14F-4D97-AF65-F5344CB8AC3E}">
        <p14:creationId xmlns:p14="http://schemas.microsoft.com/office/powerpoint/2010/main" val="3378142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54F5F-3ED1-640F-94FA-FD1148D4A5F0}"/>
              </a:ext>
            </a:extLst>
          </p:cNvPr>
          <p:cNvSpPr>
            <a:spLocks noGrp="1"/>
          </p:cNvSpPr>
          <p:nvPr>
            <p:ph type="title"/>
          </p:nvPr>
        </p:nvSpPr>
        <p:spPr>
          <a:xfrm>
            <a:off x="716902" y="-174742"/>
            <a:ext cx="10515600" cy="1325563"/>
          </a:xfrm>
        </p:spPr>
        <p:txBody>
          <a:bodyPr/>
          <a:lstStyle/>
          <a:p>
            <a:pPr algn="l"/>
            <a:r>
              <a:rPr lang="en-IN" b="0" i="0" dirty="0">
                <a:solidFill>
                  <a:srgbClr val="183559"/>
                </a:solidFill>
                <a:effectLst/>
                <a:latin typeface="Roboto" panose="02000000000000000000" pitchFamily="2" charset="0"/>
              </a:rPr>
              <a:t>PostgreSQL Insert</a:t>
            </a:r>
          </a:p>
        </p:txBody>
      </p:sp>
      <p:sp>
        <p:nvSpPr>
          <p:cNvPr id="3" name="Content Placeholder 2">
            <a:extLst>
              <a:ext uri="{FF2B5EF4-FFF2-40B4-BE49-F238E27FC236}">
                <a16:creationId xmlns:a16="http://schemas.microsoft.com/office/drawing/2014/main" id="{6BC5D96B-A494-9789-4DE2-D7A6FC6CC8D3}"/>
              </a:ext>
            </a:extLst>
          </p:cNvPr>
          <p:cNvSpPr>
            <a:spLocks noGrp="1"/>
          </p:cNvSpPr>
          <p:nvPr>
            <p:ph idx="1"/>
          </p:nvPr>
        </p:nvSpPr>
        <p:spPr>
          <a:xfrm>
            <a:off x="716902" y="1527302"/>
            <a:ext cx="10515600" cy="4351338"/>
          </a:xfrm>
        </p:spPr>
        <p:txBody>
          <a:bodyPr>
            <a:normAutofit/>
          </a:bodyPr>
          <a:lstStyle/>
          <a:p>
            <a:r>
              <a:rPr lang="en-US" sz="1600" dirty="0">
                <a:solidFill>
                  <a:srgbClr val="4D5968"/>
                </a:solidFill>
                <a:effectLst/>
                <a:ea typeface="Times New Roman" panose="02020603050405020304" pitchFamily="18" charset="0"/>
                <a:cs typeface="Arial" panose="020B0604020202020204" pitchFamily="34" charset="0"/>
              </a:rPr>
              <a:t>The INSERT command is the first and foremost DML statement. It is used to insert new data in a table of a database. This statement mainly consists of two segments. First, the table name after the "INSERT INTO" clause is where you want to insert data. The second is the comma-separated lists of columns and values.</a:t>
            </a:r>
            <a:endParaRPr lang="en-IN" sz="1600" dirty="0">
              <a:effectLst/>
              <a:ea typeface="DengXian" panose="02010600030101010101" pitchFamily="2" charset="-122"/>
              <a:cs typeface="Arial" panose="020B0604020202020204" pitchFamily="34" charset="0"/>
            </a:endParaRPr>
          </a:p>
          <a:p>
            <a:r>
              <a:rPr lang="en-IN" sz="1600" b="1" u="sng" dirty="0"/>
              <a:t>Syntax:</a:t>
            </a:r>
          </a:p>
          <a:p>
            <a:pPr marL="0" indent="0">
              <a:lnSpc>
                <a:spcPct val="107000"/>
              </a:lnSpc>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dirty="0">
                <a:solidFill>
                  <a:srgbClr val="0077AA"/>
                </a:solidFill>
                <a:effectLst/>
                <a:ea typeface="Times New Roman" panose="02020603050405020304" pitchFamily="18" charset="0"/>
                <a:cs typeface="Courier New" panose="02070309020205020404" pitchFamily="49" charset="0"/>
              </a:rPr>
              <a:t>	</a:t>
            </a:r>
            <a:r>
              <a:rPr lang="en-US" sz="1600" dirty="0">
                <a:solidFill>
                  <a:srgbClr val="0077AA"/>
                </a:solidFill>
                <a:effectLst/>
                <a:ea typeface="Times New Roman" panose="02020603050405020304" pitchFamily="18" charset="0"/>
                <a:cs typeface="Courier New" panose="02070309020205020404" pitchFamily="49" charset="0"/>
              </a:rPr>
              <a:t>INSERT INTO </a:t>
            </a:r>
            <a:r>
              <a:rPr lang="en-US" sz="1600" dirty="0" err="1">
                <a:effectLst/>
                <a:ea typeface="Times New Roman" panose="02020603050405020304" pitchFamily="18" charset="0"/>
                <a:cs typeface="Courier New" panose="02070309020205020404" pitchFamily="49" charset="0"/>
              </a:rPr>
              <a:t>table_name</a:t>
            </a:r>
            <a:r>
              <a:rPr lang="en-US" sz="1600" dirty="0">
                <a:effectLst/>
                <a:ea typeface="Times New Roman" panose="02020603050405020304" pitchFamily="18" charset="0"/>
                <a:cs typeface="Courier New" panose="02070309020205020404" pitchFamily="49" charset="0"/>
              </a:rPr>
              <a:t> (column1, column2, column3,..)</a:t>
            </a:r>
            <a:r>
              <a:rPr lang="en-US" sz="1600" dirty="0">
                <a:solidFill>
                  <a:srgbClr val="0077AA"/>
                </a:solidFill>
                <a:effectLst/>
                <a:ea typeface="Times New Roman" panose="02020603050405020304" pitchFamily="18" charset="0"/>
                <a:cs typeface="Courier New" panose="02070309020205020404" pitchFamily="49" charset="0"/>
              </a:rPr>
              <a:t> VALUES </a:t>
            </a:r>
            <a:r>
              <a:rPr lang="en-US" sz="1600" dirty="0">
                <a:effectLst/>
                <a:ea typeface="Times New Roman" panose="02020603050405020304" pitchFamily="18" charset="0"/>
                <a:cs typeface="Courier New" panose="02070309020205020404" pitchFamily="49" charset="0"/>
              </a:rPr>
              <a:t>( value1, value2, value3,..);</a:t>
            </a:r>
          </a:p>
          <a:p>
            <a:pPr>
              <a:lnSpc>
                <a:spcPct val="107000"/>
              </a:lnSpc>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b="1" u="sng" dirty="0">
                <a:effectLst/>
                <a:ea typeface="DengXian" panose="02010600030101010101" pitchFamily="2" charset="-122"/>
                <a:cs typeface="Arial" panose="020B0604020202020204" pitchFamily="34" charset="0"/>
              </a:rPr>
              <a:t>Example:</a:t>
            </a:r>
          </a:p>
          <a:p>
            <a:pPr marL="0" indent="0">
              <a:lnSpc>
                <a:spcPct val="107000"/>
              </a:lnSpc>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dirty="0">
                <a:effectLst/>
                <a:ea typeface="DengXian" panose="02010600030101010101" pitchFamily="2" charset="-122"/>
                <a:cs typeface="Arial" panose="020B0604020202020204" pitchFamily="34" charset="0"/>
              </a:rPr>
              <a:t>	</a:t>
            </a:r>
            <a:r>
              <a:rPr lang="en-US" sz="1600" dirty="0">
                <a:solidFill>
                  <a:schemeClr val="accent1">
                    <a:lumMod val="75000"/>
                  </a:schemeClr>
                </a:solidFill>
                <a:effectLst/>
                <a:ea typeface="DengXian" panose="02010600030101010101" pitchFamily="2" charset="-122"/>
                <a:cs typeface="Arial" panose="020B0604020202020204" pitchFamily="34" charset="0"/>
              </a:rPr>
              <a:t>INSERT INTO</a:t>
            </a:r>
            <a:r>
              <a:rPr lang="en-US" sz="1600" dirty="0">
                <a:effectLst/>
                <a:ea typeface="DengXian" panose="02010600030101010101" pitchFamily="2" charset="-122"/>
                <a:cs typeface="Arial" panose="020B0604020202020204" pitchFamily="34" charset="0"/>
              </a:rPr>
              <a:t> employees (</a:t>
            </a:r>
            <a:r>
              <a:rPr lang="en-US" sz="1600" dirty="0" err="1">
                <a:effectLst/>
                <a:ea typeface="DengXian" panose="02010600030101010101" pitchFamily="2" charset="-122"/>
                <a:cs typeface="Arial" panose="020B0604020202020204" pitchFamily="34" charset="0"/>
              </a:rPr>
              <a:t>employee_name</a:t>
            </a:r>
            <a:r>
              <a:rPr lang="en-US" sz="1600" dirty="0">
                <a:effectLst/>
                <a:ea typeface="DengXian" panose="02010600030101010101" pitchFamily="2" charset="-122"/>
                <a:cs typeface="Arial" panose="020B0604020202020204" pitchFamily="34" charset="0"/>
              </a:rPr>
              <a:t>, </a:t>
            </a:r>
            <a:r>
              <a:rPr lang="en-US" sz="1600" dirty="0" err="1">
                <a:effectLst/>
                <a:ea typeface="DengXian" panose="02010600030101010101" pitchFamily="2" charset="-122"/>
                <a:cs typeface="Arial" panose="020B0604020202020204" pitchFamily="34" charset="0"/>
              </a:rPr>
              <a:t>employee_id</a:t>
            </a:r>
            <a:r>
              <a:rPr lang="en-US" sz="1600" dirty="0">
                <a:effectLst/>
                <a:ea typeface="DengXian" panose="02010600030101010101" pitchFamily="2" charset="-122"/>
                <a:cs typeface="Arial" panose="020B0604020202020204" pitchFamily="34" charset="0"/>
              </a:rPr>
              <a:t>, </a:t>
            </a:r>
            <a:r>
              <a:rPr lang="en-US" sz="1600" dirty="0" err="1">
                <a:effectLst/>
                <a:ea typeface="DengXian" panose="02010600030101010101" pitchFamily="2" charset="-122"/>
                <a:cs typeface="Arial" panose="020B0604020202020204" pitchFamily="34" charset="0"/>
              </a:rPr>
              <a:t>age,gender</a:t>
            </a:r>
            <a:r>
              <a:rPr lang="en-US" sz="1600" dirty="0">
                <a:effectLst/>
                <a:ea typeface="DengXian" panose="02010600030101010101" pitchFamily="2" charset="-122"/>
                <a:cs typeface="Arial" panose="020B0604020202020204" pitchFamily="34" charset="0"/>
              </a:rPr>
              <a:t>) </a:t>
            </a:r>
            <a:r>
              <a:rPr lang="en-US" sz="1600" dirty="0">
                <a:solidFill>
                  <a:schemeClr val="accent1">
                    <a:lumMod val="75000"/>
                  </a:schemeClr>
                </a:solidFill>
                <a:effectLst/>
                <a:ea typeface="DengXian" panose="02010600030101010101" pitchFamily="2" charset="-122"/>
                <a:cs typeface="Arial" panose="020B0604020202020204" pitchFamily="34" charset="0"/>
              </a:rPr>
              <a:t>VALUES</a:t>
            </a:r>
            <a:r>
              <a:rPr lang="en-US" sz="1600" dirty="0">
                <a:effectLst/>
                <a:ea typeface="DengXian" panose="02010600030101010101" pitchFamily="2" charset="-122"/>
                <a:cs typeface="Arial" panose="020B0604020202020204" pitchFamily="34" charset="0"/>
              </a:rPr>
              <a:t> ('SAM’, 01, 31, ‘M’);</a:t>
            </a:r>
          </a:p>
          <a:p>
            <a:pPr marL="0" indent="0">
              <a:lnSpc>
                <a:spcPct val="107000"/>
              </a:lnSpc>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u="sng" dirty="0">
                <a:ea typeface="DengXian" panose="02010600030101010101" pitchFamily="2" charset="-122"/>
                <a:cs typeface="Arial" panose="020B0604020202020204" pitchFamily="34" charset="0"/>
              </a:rPr>
              <a:t>RETURNING Clause:</a:t>
            </a:r>
          </a:p>
          <a:p>
            <a:pPr marL="0" indent="0">
              <a:lnSpc>
                <a:spcPct val="107000"/>
              </a:lnSpc>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a typeface="DengXian" panose="02010600030101010101" pitchFamily="2" charset="-122"/>
                <a:cs typeface="Arial" panose="020B0604020202020204" pitchFamily="34" charset="0"/>
              </a:rPr>
              <a:t>This is an optional keyword that can be used with the INSERT statement to return information of the inserted row. To return the entire inserted row, put an asterisk (*) after the RETURNING keyword:</a:t>
            </a:r>
          </a:p>
        </p:txBody>
      </p:sp>
      <p:pic>
        <p:nvPicPr>
          <p:cNvPr id="8" name="Picture 7">
            <a:extLst>
              <a:ext uri="{FF2B5EF4-FFF2-40B4-BE49-F238E27FC236}">
                <a16:creationId xmlns:a16="http://schemas.microsoft.com/office/drawing/2014/main" id="{418109C0-87D9-26BD-0B3E-8732E0A72747}"/>
              </a:ext>
            </a:extLst>
          </p:cNvPr>
          <p:cNvPicPr>
            <a:picLocks noChangeAspect="1"/>
          </p:cNvPicPr>
          <p:nvPr/>
        </p:nvPicPr>
        <p:blipFill>
          <a:blip r:embed="rId2"/>
          <a:stretch>
            <a:fillRect/>
          </a:stretch>
        </p:blipFill>
        <p:spPr>
          <a:xfrm>
            <a:off x="782579" y="5330698"/>
            <a:ext cx="3781425" cy="771525"/>
          </a:xfrm>
          <a:prstGeom prst="rect">
            <a:avLst/>
          </a:prstGeom>
        </p:spPr>
      </p:pic>
    </p:spTree>
    <p:extLst>
      <p:ext uri="{BB962C8B-B14F-4D97-AF65-F5344CB8AC3E}">
        <p14:creationId xmlns:p14="http://schemas.microsoft.com/office/powerpoint/2010/main" val="3229544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54F5F-3ED1-640F-94FA-FD1148D4A5F0}"/>
              </a:ext>
            </a:extLst>
          </p:cNvPr>
          <p:cNvSpPr>
            <a:spLocks noGrp="1"/>
          </p:cNvSpPr>
          <p:nvPr>
            <p:ph type="title"/>
          </p:nvPr>
        </p:nvSpPr>
        <p:spPr>
          <a:xfrm>
            <a:off x="716902" y="-174742"/>
            <a:ext cx="10515600" cy="1325563"/>
          </a:xfrm>
        </p:spPr>
        <p:txBody>
          <a:bodyPr/>
          <a:lstStyle/>
          <a:p>
            <a:pPr algn="l"/>
            <a:r>
              <a:rPr lang="en-IN" b="0" i="0" dirty="0">
                <a:solidFill>
                  <a:srgbClr val="183559"/>
                </a:solidFill>
                <a:effectLst/>
                <a:latin typeface="Roboto" panose="02000000000000000000" pitchFamily="2" charset="0"/>
              </a:rPr>
              <a:t>POSTGRESQL UPDATE</a:t>
            </a:r>
          </a:p>
        </p:txBody>
      </p:sp>
      <p:sp>
        <p:nvSpPr>
          <p:cNvPr id="3" name="Content Placeholder 2">
            <a:extLst>
              <a:ext uri="{FF2B5EF4-FFF2-40B4-BE49-F238E27FC236}">
                <a16:creationId xmlns:a16="http://schemas.microsoft.com/office/drawing/2014/main" id="{6BC5D96B-A494-9789-4DE2-D7A6FC6CC8D3}"/>
              </a:ext>
            </a:extLst>
          </p:cNvPr>
          <p:cNvSpPr>
            <a:spLocks noGrp="1"/>
          </p:cNvSpPr>
          <p:nvPr>
            <p:ph idx="1"/>
          </p:nvPr>
        </p:nvSpPr>
        <p:spPr>
          <a:xfrm>
            <a:off x="716902" y="1804139"/>
            <a:ext cx="10515600" cy="4351338"/>
          </a:xfrm>
        </p:spPr>
        <p:txBody>
          <a:bodyPr>
            <a:normAutofit/>
          </a:bodyPr>
          <a:lstStyle/>
          <a:p>
            <a:r>
              <a:rPr lang="en-US" sz="1600" dirty="0">
                <a:solidFill>
                  <a:srgbClr val="4D5968"/>
                </a:solidFill>
                <a:effectLst/>
                <a:ea typeface="Times New Roman" panose="02020603050405020304" pitchFamily="18" charset="0"/>
                <a:cs typeface="Arial" panose="020B0604020202020204" pitchFamily="34" charset="0"/>
              </a:rPr>
              <a:t>The UPDATE command is used to modify existing data in a table. It is possible to update a single column, a single row, multiple columns, or multiple rows at a time.</a:t>
            </a:r>
            <a:endParaRPr lang="en-IN" sz="1600" dirty="0">
              <a:effectLst/>
              <a:ea typeface="DengXian" panose="02010600030101010101" pitchFamily="2" charset="-122"/>
              <a:cs typeface="Arial" panose="020B0604020202020204" pitchFamily="34" charset="0"/>
            </a:endParaRPr>
          </a:p>
          <a:p>
            <a:r>
              <a:rPr lang="en-IN" sz="1600" b="1" u="sng" dirty="0"/>
              <a:t>Syntax:</a:t>
            </a:r>
          </a:p>
          <a:p>
            <a:pPr marL="0" indent="0">
              <a:lnSpc>
                <a:spcPct val="107000"/>
              </a:lnSpc>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dirty="0">
                <a:solidFill>
                  <a:srgbClr val="0077AA"/>
                </a:solidFill>
                <a:effectLst/>
                <a:ea typeface="Times New Roman" panose="02020603050405020304" pitchFamily="18" charset="0"/>
                <a:cs typeface="Courier New" panose="02070309020205020404" pitchFamily="49" charset="0"/>
              </a:rPr>
              <a:t>	</a:t>
            </a:r>
            <a:r>
              <a:rPr lang="en-US" sz="1600" dirty="0">
                <a:solidFill>
                  <a:srgbClr val="0077AA"/>
                </a:solidFill>
                <a:effectLst/>
                <a:ea typeface="Times New Roman" panose="02020603050405020304" pitchFamily="18" charset="0"/>
                <a:cs typeface="Courier New" panose="02070309020205020404" pitchFamily="49" charset="0"/>
              </a:rPr>
              <a:t>UPDATE </a:t>
            </a:r>
            <a:r>
              <a:rPr lang="en-US" sz="1600" dirty="0" err="1">
                <a:effectLst/>
                <a:ea typeface="Times New Roman" panose="02020603050405020304" pitchFamily="18" charset="0"/>
                <a:cs typeface="Courier New" panose="02070309020205020404" pitchFamily="49" charset="0"/>
              </a:rPr>
              <a:t>table_name</a:t>
            </a:r>
            <a:r>
              <a:rPr lang="en-US" sz="1600" dirty="0">
                <a:solidFill>
                  <a:srgbClr val="0077AA"/>
                </a:solidFill>
                <a:effectLst/>
                <a:ea typeface="Times New Roman" panose="02020603050405020304" pitchFamily="18" charset="0"/>
                <a:cs typeface="Courier New" panose="02070309020205020404" pitchFamily="49" charset="0"/>
              </a:rPr>
              <a:t> SET </a:t>
            </a:r>
            <a:r>
              <a:rPr lang="en-US" sz="1600" dirty="0">
                <a:effectLst/>
                <a:ea typeface="Times New Roman" panose="02020603050405020304" pitchFamily="18" charset="0"/>
                <a:cs typeface="Courier New" panose="02070309020205020404" pitchFamily="49" charset="0"/>
              </a:rPr>
              <a:t>column1 = value1, column2 = value2,... </a:t>
            </a:r>
            <a:r>
              <a:rPr lang="en-US" sz="1600" dirty="0" err="1">
                <a:effectLst/>
                <a:ea typeface="Times New Roman" panose="02020603050405020304" pitchFamily="18" charset="0"/>
                <a:cs typeface="Courier New" panose="02070309020205020404" pitchFamily="49" charset="0"/>
              </a:rPr>
              <a:t>columnn</a:t>
            </a:r>
            <a:r>
              <a:rPr lang="en-US" sz="1600" dirty="0">
                <a:effectLst/>
                <a:ea typeface="Times New Roman" panose="02020603050405020304" pitchFamily="18" charset="0"/>
                <a:cs typeface="Courier New" panose="02070309020205020404" pitchFamily="49" charset="0"/>
              </a:rPr>
              <a:t> = </a:t>
            </a:r>
            <a:r>
              <a:rPr lang="en-US" sz="1600" dirty="0" err="1">
                <a:effectLst/>
                <a:ea typeface="Times New Roman" panose="02020603050405020304" pitchFamily="18" charset="0"/>
                <a:cs typeface="Courier New" panose="02070309020205020404" pitchFamily="49" charset="0"/>
              </a:rPr>
              <a:t>valuen</a:t>
            </a:r>
            <a:r>
              <a:rPr lang="en-US" sz="1600" dirty="0">
                <a:effectLst/>
                <a:ea typeface="Times New Roman" panose="02020603050405020304" pitchFamily="18" charset="0"/>
                <a:cs typeface="Courier New" panose="02070309020205020404" pitchFamily="49" charset="0"/>
              </a:rPr>
              <a:t> </a:t>
            </a:r>
            <a:r>
              <a:rPr lang="en-US" sz="1600" dirty="0">
                <a:solidFill>
                  <a:srgbClr val="0077AA"/>
                </a:solidFill>
                <a:effectLst/>
                <a:ea typeface="Times New Roman" panose="02020603050405020304" pitchFamily="18" charset="0"/>
                <a:cs typeface="Courier New" panose="02070309020205020404" pitchFamily="49" charset="0"/>
              </a:rPr>
              <a:t>WHERE </a:t>
            </a:r>
            <a:r>
              <a:rPr lang="en-US" sz="1600" dirty="0">
                <a:effectLst/>
                <a:ea typeface="Times New Roman" panose="02020603050405020304" pitchFamily="18" charset="0"/>
                <a:cs typeface="Courier New" panose="02070309020205020404" pitchFamily="49" charset="0"/>
              </a:rPr>
              <a:t>condition;</a:t>
            </a:r>
          </a:p>
          <a:p>
            <a:pPr>
              <a:lnSpc>
                <a:spcPct val="107000"/>
              </a:lnSpc>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ea typeface="DengXian" panose="02010600030101010101" pitchFamily="2" charset="-122"/>
                <a:cs typeface="Arial" panose="020B0604020202020204" pitchFamily="34" charset="0"/>
              </a:rPr>
              <a:t>In this statement, we first, specify the name of the table that you want to update data after the UPDATE keyword.</a:t>
            </a:r>
          </a:p>
          <a:p>
            <a:pPr>
              <a:lnSpc>
                <a:spcPct val="107000"/>
              </a:lnSpc>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ea typeface="DengXian" panose="02010600030101010101" pitchFamily="2" charset="-122"/>
                <a:cs typeface="Arial" panose="020B0604020202020204" pitchFamily="34" charset="0"/>
              </a:rPr>
              <a:t>Second, the SET keyword is used to specify columns and their new values. If there are multiple columns to change, separate each column=value pair with a comma.</a:t>
            </a:r>
          </a:p>
          <a:p>
            <a:pPr>
              <a:lnSpc>
                <a:spcPct val="107000"/>
              </a:lnSpc>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ea typeface="DengXian" panose="02010600030101010101" pitchFamily="2" charset="-122"/>
                <a:cs typeface="Arial" panose="020B0604020202020204" pitchFamily="34" charset="0"/>
              </a:rPr>
              <a:t>Next, the WHERE  keyword is used to define condition to determine which row(s) to update for the  column(s) already specified after the SET keyword. The WHERE keyword is optional and if omitted the UPDATE statement will update all rows in the table.</a:t>
            </a:r>
          </a:p>
          <a:p>
            <a:pPr>
              <a:lnSpc>
                <a:spcPct val="107000"/>
              </a:lnSpc>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ea typeface="DengXian" panose="02010600030101010101" pitchFamily="2" charset="-122"/>
                <a:cs typeface="Arial" panose="020B0604020202020204" pitchFamily="34" charset="0"/>
              </a:rPr>
              <a:t>The UPDATE statement returns the count of the number of rows updated.</a:t>
            </a:r>
            <a:endParaRPr lang="en-US" sz="1600" dirty="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2320765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1C78-AC41-0D2A-E8DA-306CA069FBE3}"/>
              </a:ext>
            </a:extLst>
          </p:cNvPr>
          <p:cNvSpPr>
            <a:spLocks noGrp="1"/>
          </p:cNvSpPr>
          <p:nvPr>
            <p:ph type="title"/>
          </p:nvPr>
        </p:nvSpPr>
        <p:spPr>
          <a:xfrm>
            <a:off x="838200" y="365125"/>
            <a:ext cx="10515600" cy="666721"/>
          </a:xfrm>
        </p:spPr>
        <p:txBody>
          <a:bodyPr>
            <a:normAutofit fontScale="90000"/>
          </a:bodyPr>
          <a:lstStyle/>
          <a:p>
            <a:r>
              <a:rPr lang="en-US" dirty="0"/>
              <a:t>UPDATE STATEMENT SCENARIO’S</a:t>
            </a:r>
            <a:endParaRPr lang="en-IN" dirty="0"/>
          </a:p>
        </p:txBody>
      </p:sp>
      <p:sp>
        <p:nvSpPr>
          <p:cNvPr id="3" name="Content Placeholder 2">
            <a:extLst>
              <a:ext uri="{FF2B5EF4-FFF2-40B4-BE49-F238E27FC236}">
                <a16:creationId xmlns:a16="http://schemas.microsoft.com/office/drawing/2014/main" id="{A7C5D8D9-4AC5-253A-6748-75A576A1EB82}"/>
              </a:ext>
            </a:extLst>
          </p:cNvPr>
          <p:cNvSpPr>
            <a:spLocks noGrp="1"/>
          </p:cNvSpPr>
          <p:nvPr>
            <p:ph idx="1"/>
          </p:nvPr>
        </p:nvSpPr>
        <p:spPr>
          <a:xfrm>
            <a:off x="1132514" y="1652427"/>
            <a:ext cx="8820324" cy="4840448"/>
          </a:xfrm>
        </p:spPr>
        <p:txBody>
          <a:bodyPr>
            <a:normAutofit fontScale="62500" lnSpcReduction="20000"/>
          </a:bodyPr>
          <a:lstStyle/>
          <a:p>
            <a:r>
              <a:rPr lang="en-US" b="1" u="sng" dirty="0"/>
              <a:t>SCENARIO 1:</a:t>
            </a:r>
          </a:p>
          <a:p>
            <a:pPr marL="0" indent="0">
              <a:buNone/>
            </a:pPr>
            <a:r>
              <a:rPr lang="en-IN" b="0" i="0" dirty="0">
                <a:solidFill>
                  <a:srgbClr val="373737"/>
                </a:solidFill>
                <a:effectLst/>
                <a:latin typeface="Roboto" panose="02000000000000000000" pitchFamily="2" charset="0"/>
              </a:rPr>
              <a:t>Update single </a:t>
            </a:r>
            <a:r>
              <a:rPr lang="en-IN" b="0" i="0" dirty="0" err="1">
                <a:solidFill>
                  <a:srgbClr val="373737"/>
                </a:solidFill>
                <a:effectLst/>
                <a:latin typeface="Roboto" panose="02000000000000000000" pitchFamily="2" charset="0"/>
              </a:rPr>
              <a:t>column,row</a:t>
            </a:r>
            <a:endParaRPr lang="en-US" b="0" i="0" dirty="0">
              <a:solidFill>
                <a:srgbClr val="373737"/>
              </a:solidFill>
              <a:effectLst/>
              <a:latin typeface="Roboto" panose="02000000000000000000" pitchFamily="2" charset="0"/>
            </a:endParaRPr>
          </a:p>
          <a:p>
            <a:pPr marL="0" indent="0">
              <a:buNone/>
            </a:pPr>
            <a:r>
              <a:rPr lang="en-US" u="sng" dirty="0">
                <a:solidFill>
                  <a:srgbClr val="373737"/>
                </a:solidFill>
                <a:latin typeface="Roboto" panose="02000000000000000000" pitchFamily="2" charset="0"/>
              </a:rPr>
              <a:t>Example: </a:t>
            </a:r>
          </a:p>
          <a:p>
            <a:pPr marL="0" indent="0">
              <a:buNone/>
            </a:pPr>
            <a:r>
              <a:rPr lang="en-US" dirty="0">
                <a:solidFill>
                  <a:srgbClr val="0070C0"/>
                </a:solidFill>
                <a:latin typeface="Roboto" panose="02000000000000000000" pitchFamily="2" charset="0"/>
              </a:rPr>
              <a:t>UPDATE</a:t>
            </a:r>
            <a:r>
              <a:rPr lang="en-US" dirty="0">
                <a:solidFill>
                  <a:srgbClr val="373737"/>
                </a:solidFill>
                <a:latin typeface="Roboto" panose="02000000000000000000" pitchFamily="2" charset="0"/>
              </a:rPr>
              <a:t> employees </a:t>
            </a:r>
            <a:r>
              <a:rPr lang="en-US" dirty="0">
                <a:solidFill>
                  <a:srgbClr val="0070C0"/>
                </a:solidFill>
                <a:latin typeface="Roboto" panose="02000000000000000000" pitchFamily="2" charset="0"/>
              </a:rPr>
              <a:t>SET</a:t>
            </a:r>
            <a:r>
              <a:rPr lang="en-US" dirty="0">
                <a:solidFill>
                  <a:srgbClr val="373737"/>
                </a:solidFill>
                <a:latin typeface="Roboto" panose="02000000000000000000" pitchFamily="2" charset="0"/>
              </a:rPr>
              <a:t> </a:t>
            </a:r>
            <a:r>
              <a:rPr lang="en-US" dirty="0" err="1">
                <a:solidFill>
                  <a:srgbClr val="373737"/>
                </a:solidFill>
                <a:latin typeface="Roboto" panose="02000000000000000000" pitchFamily="2" charset="0"/>
              </a:rPr>
              <a:t>employee_name</a:t>
            </a:r>
            <a:r>
              <a:rPr lang="en-US" dirty="0">
                <a:solidFill>
                  <a:srgbClr val="373737"/>
                </a:solidFill>
                <a:latin typeface="Roboto" panose="02000000000000000000" pitchFamily="2" charset="0"/>
              </a:rPr>
              <a:t> = 'SAMMY’ </a:t>
            </a:r>
            <a:r>
              <a:rPr lang="en-US" dirty="0">
                <a:solidFill>
                  <a:srgbClr val="0070C0"/>
                </a:solidFill>
                <a:latin typeface="Roboto" panose="02000000000000000000" pitchFamily="2" charset="0"/>
              </a:rPr>
              <a:t>WHERE</a:t>
            </a:r>
            <a:r>
              <a:rPr lang="en-US" dirty="0">
                <a:solidFill>
                  <a:srgbClr val="373737"/>
                </a:solidFill>
                <a:latin typeface="Roboto" panose="02000000000000000000" pitchFamily="2" charset="0"/>
              </a:rPr>
              <a:t> </a:t>
            </a:r>
            <a:r>
              <a:rPr lang="en-US" dirty="0" err="1">
                <a:solidFill>
                  <a:srgbClr val="373737"/>
                </a:solidFill>
                <a:latin typeface="Roboto" panose="02000000000000000000" pitchFamily="2" charset="0"/>
              </a:rPr>
              <a:t>employee_id</a:t>
            </a:r>
            <a:r>
              <a:rPr lang="en-US" dirty="0">
                <a:solidFill>
                  <a:srgbClr val="373737"/>
                </a:solidFill>
                <a:latin typeface="Roboto" panose="02000000000000000000" pitchFamily="2" charset="0"/>
              </a:rPr>
              <a:t>=1;</a:t>
            </a:r>
          </a:p>
          <a:p>
            <a:pPr marL="0" indent="0">
              <a:buNone/>
            </a:pPr>
            <a:endParaRPr lang="en-US" dirty="0">
              <a:solidFill>
                <a:srgbClr val="373737"/>
              </a:solidFill>
              <a:latin typeface="Roboto" panose="02000000000000000000" pitchFamily="2" charset="0"/>
            </a:endParaRPr>
          </a:p>
          <a:p>
            <a:r>
              <a:rPr lang="en-US" b="1" u="sng" dirty="0">
                <a:solidFill>
                  <a:srgbClr val="373737"/>
                </a:solidFill>
                <a:latin typeface="Roboto" panose="02000000000000000000" pitchFamily="2" charset="0"/>
              </a:rPr>
              <a:t>SCENARIO 2:</a:t>
            </a:r>
          </a:p>
          <a:p>
            <a:pPr marL="0" indent="0">
              <a:buNone/>
            </a:pPr>
            <a:r>
              <a:rPr lang="en-IN" b="0" i="0" dirty="0">
                <a:solidFill>
                  <a:srgbClr val="373737"/>
                </a:solidFill>
                <a:effectLst/>
                <a:latin typeface="Roboto" panose="02000000000000000000" pitchFamily="2" charset="0"/>
              </a:rPr>
              <a:t>Update multiple rows</a:t>
            </a:r>
            <a:endParaRPr lang="en-US" b="0" i="0" dirty="0">
              <a:solidFill>
                <a:srgbClr val="373737"/>
              </a:solidFill>
              <a:effectLst/>
              <a:latin typeface="Roboto" panose="02000000000000000000" pitchFamily="2" charset="0"/>
            </a:endParaRPr>
          </a:p>
          <a:p>
            <a:pPr marL="0" indent="0">
              <a:buNone/>
            </a:pPr>
            <a:r>
              <a:rPr lang="en-US" u="sng" dirty="0">
                <a:solidFill>
                  <a:srgbClr val="373737"/>
                </a:solidFill>
                <a:latin typeface="Roboto" panose="02000000000000000000" pitchFamily="2" charset="0"/>
              </a:rPr>
              <a:t>Example:</a:t>
            </a:r>
          </a:p>
          <a:p>
            <a:pPr marL="0" indent="0">
              <a:buNone/>
            </a:pPr>
            <a:r>
              <a:rPr lang="en-US" dirty="0">
                <a:solidFill>
                  <a:srgbClr val="0070C0"/>
                </a:solidFill>
              </a:rPr>
              <a:t>UPDATE</a:t>
            </a:r>
            <a:r>
              <a:rPr lang="en-US" dirty="0"/>
              <a:t> employees </a:t>
            </a:r>
            <a:r>
              <a:rPr lang="en-US" dirty="0">
                <a:solidFill>
                  <a:srgbClr val="0070C0"/>
                </a:solidFill>
              </a:rPr>
              <a:t>SET</a:t>
            </a:r>
            <a:r>
              <a:rPr lang="en-US" dirty="0"/>
              <a:t> gender = 'F’ </a:t>
            </a:r>
            <a:r>
              <a:rPr lang="en-US" dirty="0">
                <a:solidFill>
                  <a:srgbClr val="0070C0"/>
                </a:solidFill>
              </a:rPr>
              <a:t>WHERE</a:t>
            </a:r>
            <a:r>
              <a:rPr lang="en-US" dirty="0"/>
              <a:t> </a:t>
            </a:r>
            <a:r>
              <a:rPr lang="en-US" dirty="0" err="1"/>
              <a:t>employee_id</a:t>
            </a:r>
            <a:r>
              <a:rPr lang="en-US" dirty="0"/>
              <a:t> in (1,2);</a:t>
            </a:r>
          </a:p>
          <a:p>
            <a:pPr marL="0" indent="0">
              <a:buNone/>
            </a:pPr>
            <a:endParaRPr lang="en-US" dirty="0"/>
          </a:p>
          <a:p>
            <a:r>
              <a:rPr lang="en-US" b="1" u="sng" dirty="0"/>
              <a:t>SCENARIO 3:</a:t>
            </a:r>
          </a:p>
          <a:p>
            <a:pPr marL="0" indent="0">
              <a:buNone/>
            </a:pPr>
            <a:r>
              <a:rPr lang="en-IN" b="0" i="0" dirty="0">
                <a:solidFill>
                  <a:srgbClr val="373737"/>
                </a:solidFill>
                <a:effectLst/>
                <a:latin typeface="Roboto" panose="02000000000000000000" pitchFamily="2" charset="0"/>
              </a:rPr>
              <a:t>Update multiple columns</a:t>
            </a:r>
          </a:p>
          <a:p>
            <a:pPr marL="0" indent="0">
              <a:buNone/>
            </a:pPr>
            <a:r>
              <a:rPr lang="en-IN" u="sng" dirty="0">
                <a:solidFill>
                  <a:srgbClr val="373737"/>
                </a:solidFill>
                <a:latin typeface="Roboto" panose="02000000000000000000" pitchFamily="2" charset="0"/>
              </a:rPr>
              <a:t>Example:</a:t>
            </a:r>
          </a:p>
          <a:p>
            <a:pPr marL="0" indent="0">
              <a:buNone/>
            </a:pPr>
            <a:r>
              <a:rPr lang="en-US" dirty="0">
                <a:solidFill>
                  <a:srgbClr val="0070C0"/>
                </a:solidFill>
              </a:rPr>
              <a:t>UPDATE</a:t>
            </a:r>
            <a:r>
              <a:rPr lang="en-US" dirty="0"/>
              <a:t> employees </a:t>
            </a:r>
            <a:r>
              <a:rPr lang="en-US" dirty="0">
                <a:solidFill>
                  <a:srgbClr val="0070C0"/>
                </a:solidFill>
              </a:rPr>
              <a:t>SET</a:t>
            </a:r>
            <a:r>
              <a:rPr lang="en-US" dirty="0"/>
              <a:t> age=35,gender = 'M’ </a:t>
            </a:r>
            <a:r>
              <a:rPr lang="en-US" dirty="0">
                <a:solidFill>
                  <a:srgbClr val="0070C0"/>
                </a:solidFill>
              </a:rPr>
              <a:t>WHERE</a:t>
            </a:r>
            <a:r>
              <a:rPr lang="en-US" dirty="0"/>
              <a:t> </a:t>
            </a:r>
            <a:r>
              <a:rPr lang="en-US" dirty="0" err="1"/>
              <a:t>employee_id</a:t>
            </a:r>
            <a:r>
              <a:rPr lang="en-US" dirty="0"/>
              <a:t>=2;</a:t>
            </a:r>
            <a:endParaRPr lang="en-IN" dirty="0"/>
          </a:p>
        </p:txBody>
      </p:sp>
    </p:spTree>
    <p:extLst>
      <p:ext uri="{BB962C8B-B14F-4D97-AF65-F5344CB8AC3E}">
        <p14:creationId xmlns:p14="http://schemas.microsoft.com/office/powerpoint/2010/main" val="975411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54F5F-3ED1-640F-94FA-FD1148D4A5F0}"/>
              </a:ext>
            </a:extLst>
          </p:cNvPr>
          <p:cNvSpPr>
            <a:spLocks noGrp="1"/>
          </p:cNvSpPr>
          <p:nvPr>
            <p:ph type="title"/>
          </p:nvPr>
        </p:nvSpPr>
        <p:spPr>
          <a:xfrm>
            <a:off x="716902" y="-174742"/>
            <a:ext cx="10515600" cy="1325563"/>
          </a:xfrm>
        </p:spPr>
        <p:txBody>
          <a:bodyPr/>
          <a:lstStyle/>
          <a:p>
            <a:pPr algn="l"/>
            <a:r>
              <a:rPr lang="en-IN" b="0" i="0" dirty="0">
                <a:solidFill>
                  <a:srgbClr val="183559"/>
                </a:solidFill>
                <a:effectLst/>
                <a:latin typeface="Roboto" panose="02000000000000000000" pitchFamily="2" charset="0"/>
              </a:rPr>
              <a:t>POSTGRESQL DELETE</a:t>
            </a:r>
          </a:p>
        </p:txBody>
      </p:sp>
      <p:sp>
        <p:nvSpPr>
          <p:cNvPr id="3" name="Content Placeholder 2">
            <a:extLst>
              <a:ext uri="{FF2B5EF4-FFF2-40B4-BE49-F238E27FC236}">
                <a16:creationId xmlns:a16="http://schemas.microsoft.com/office/drawing/2014/main" id="{6BC5D96B-A494-9789-4DE2-D7A6FC6CC8D3}"/>
              </a:ext>
            </a:extLst>
          </p:cNvPr>
          <p:cNvSpPr>
            <a:spLocks noGrp="1"/>
          </p:cNvSpPr>
          <p:nvPr>
            <p:ph idx="1"/>
          </p:nvPr>
        </p:nvSpPr>
        <p:spPr>
          <a:xfrm>
            <a:off x="716902" y="1384689"/>
            <a:ext cx="10515600" cy="4351338"/>
          </a:xfrm>
        </p:spPr>
        <p:txBody>
          <a:bodyPr>
            <a:normAutofit/>
          </a:bodyPr>
          <a:lstStyle/>
          <a:p>
            <a:r>
              <a:rPr lang="en-US" sz="1600" dirty="0">
                <a:solidFill>
                  <a:srgbClr val="4D5968"/>
                </a:solidFill>
                <a:effectLst/>
                <a:ea typeface="Times New Roman" panose="02020603050405020304" pitchFamily="18" charset="0"/>
                <a:cs typeface="Arial" panose="020B0604020202020204" pitchFamily="34" charset="0"/>
              </a:rPr>
              <a:t>The DELETE command is used to delete data from a table in a database. Let us look at the syntax:</a:t>
            </a:r>
          </a:p>
          <a:p>
            <a:pPr marL="0" indent="0">
              <a:buNone/>
            </a:pPr>
            <a:r>
              <a:rPr lang="en-IN" sz="1600" b="1" u="sng" dirty="0"/>
              <a:t>Syntax:</a:t>
            </a:r>
          </a:p>
          <a:p>
            <a:pPr marL="0" indent="0">
              <a:lnSpc>
                <a:spcPct val="107000"/>
              </a:lnSpc>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dirty="0">
                <a:solidFill>
                  <a:srgbClr val="0077AA"/>
                </a:solidFill>
                <a:effectLst/>
                <a:ea typeface="Times New Roman" panose="02020603050405020304" pitchFamily="18" charset="0"/>
                <a:cs typeface="Courier New" panose="02070309020205020404" pitchFamily="49" charset="0"/>
              </a:rPr>
              <a:t>	</a:t>
            </a:r>
            <a:r>
              <a:rPr lang="en-US" sz="1600" dirty="0">
                <a:solidFill>
                  <a:srgbClr val="0077AA"/>
                </a:solidFill>
                <a:effectLst/>
                <a:ea typeface="Times New Roman" panose="02020603050405020304" pitchFamily="18" charset="0"/>
                <a:cs typeface="Courier New" panose="02070309020205020404" pitchFamily="49" charset="0"/>
              </a:rPr>
              <a:t>DELETE FROM </a:t>
            </a:r>
            <a:r>
              <a:rPr lang="en-US" sz="1600" dirty="0" err="1">
                <a:effectLst/>
                <a:ea typeface="Times New Roman" panose="02020603050405020304" pitchFamily="18" charset="0"/>
                <a:cs typeface="Courier New" panose="02070309020205020404" pitchFamily="49" charset="0"/>
              </a:rPr>
              <a:t>table_name</a:t>
            </a:r>
            <a:r>
              <a:rPr lang="en-US" sz="1600" dirty="0">
                <a:solidFill>
                  <a:srgbClr val="0077AA"/>
                </a:solidFill>
                <a:effectLst/>
                <a:ea typeface="Times New Roman" panose="02020603050405020304" pitchFamily="18" charset="0"/>
                <a:cs typeface="Courier New" panose="02070309020205020404" pitchFamily="49" charset="0"/>
              </a:rPr>
              <a:t>  </a:t>
            </a:r>
          </a:p>
          <a:p>
            <a:pPr marL="0" indent="0">
              <a:lnSpc>
                <a:spcPct val="107000"/>
              </a:lnSpc>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77AA"/>
                </a:solidFill>
                <a:ea typeface="Times New Roman" panose="02020603050405020304" pitchFamily="18" charset="0"/>
                <a:cs typeface="Courier New" panose="02070309020205020404" pitchFamily="49" charset="0"/>
              </a:rPr>
              <a:t>	</a:t>
            </a:r>
            <a:r>
              <a:rPr lang="en-US" sz="1600" dirty="0">
                <a:solidFill>
                  <a:srgbClr val="0077AA"/>
                </a:solidFill>
                <a:effectLst/>
                <a:ea typeface="Times New Roman" panose="02020603050405020304" pitchFamily="18" charset="0"/>
                <a:cs typeface="Courier New" panose="02070309020205020404" pitchFamily="49" charset="0"/>
              </a:rPr>
              <a:t>WHERE </a:t>
            </a:r>
            <a:r>
              <a:rPr lang="en-US" sz="1600" dirty="0">
                <a:effectLst/>
                <a:ea typeface="Times New Roman" panose="02020603050405020304" pitchFamily="18" charset="0"/>
                <a:cs typeface="Courier New" panose="02070309020205020404" pitchFamily="49" charset="0"/>
              </a:rPr>
              <a:t>condition;</a:t>
            </a:r>
          </a:p>
          <a:p>
            <a:pPr marL="0" indent="0">
              <a:lnSpc>
                <a:spcPct val="107000"/>
              </a:lnSpc>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a typeface="Times New Roman" panose="02020603050405020304" pitchFamily="18" charset="0"/>
                <a:cs typeface="Courier New" panose="02070309020205020404" pitchFamily="49" charset="0"/>
              </a:rPr>
              <a:t>In this statement, we specify the table name from which you want to delete data after the 'DELETE FROM' keyword.  Next, use the 'WHERE' condition to determine rows from the table from which you want to delete data.</a:t>
            </a:r>
          </a:p>
          <a:p>
            <a:pPr marL="0" indent="0">
              <a:lnSpc>
                <a:spcPct val="107000"/>
              </a:lnSpc>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a typeface="Times New Roman" panose="02020603050405020304" pitchFamily="18" charset="0"/>
                <a:cs typeface="Courier New" panose="02070309020205020404" pitchFamily="49" charset="0"/>
              </a:rPr>
              <a:t>The DELETE statement returns the count of the number of rows deleted.</a:t>
            </a:r>
          </a:p>
          <a:p>
            <a:pPr marL="0" indent="0">
              <a:lnSpc>
                <a:spcPct val="107000"/>
              </a:lnSpc>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u="sng" dirty="0">
                <a:ea typeface="Times New Roman" panose="02020603050405020304" pitchFamily="18" charset="0"/>
                <a:cs typeface="Courier New" panose="02070309020205020404" pitchFamily="49" charset="0"/>
              </a:rPr>
              <a:t>Example:</a:t>
            </a:r>
          </a:p>
          <a:p>
            <a:pPr marL="0" indent="0">
              <a:lnSpc>
                <a:spcPct val="107000"/>
              </a:lnSpc>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70C0"/>
                </a:solidFill>
                <a:ea typeface="Times New Roman" panose="02020603050405020304" pitchFamily="18" charset="0"/>
                <a:cs typeface="Courier New" panose="02070309020205020404" pitchFamily="49" charset="0"/>
              </a:rPr>
              <a:t>	DELETE FROM </a:t>
            </a:r>
            <a:r>
              <a:rPr lang="en-US" sz="1600" dirty="0">
                <a:ea typeface="Times New Roman" panose="02020603050405020304" pitchFamily="18" charset="0"/>
                <a:cs typeface="Courier New" panose="02070309020205020404" pitchFamily="49" charset="0"/>
              </a:rPr>
              <a:t>employees</a:t>
            </a:r>
          </a:p>
          <a:p>
            <a:pPr marL="0" indent="0">
              <a:lnSpc>
                <a:spcPct val="107000"/>
              </a:lnSpc>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70C0"/>
                </a:solidFill>
                <a:ea typeface="Times New Roman" panose="02020603050405020304" pitchFamily="18" charset="0"/>
                <a:cs typeface="Courier New" panose="02070309020205020404" pitchFamily="49" charset="0"/>
              </a:rPr>
              <a:t>	WHERE</a:t>
            </a:r>
            <a:r>
              <a:rPr lang="en-US" sz="1600" dirty="0">
                <a:ea typeface="Times New Roman" panose="02020603050405020304" pitchFamily="18" charset="0"/>
                <a:cs typeface="Courier New" panose="02070309020205020404" pitchFamily="49" charset="0"/>
              </a:rPr>
              <a:t> </a:t>
            </a:r>
            <a:r>
              <a:rPr lang="en-US" sz="1600" dirty="0" err="1">
                <a:ea typeface="Times New Roman" panose="02020603050405020304" pitchFamily="18" charset="0"/>
                <a:cs typeface="Courier New" panose="02070309020205020404" pitchFamily="49" charset="0"/>
              </a:rPr>
              <a:t>employee_id</a:t>
            </a:r>
            <a:r>
              <a:rPr lang="en-US" sz="1600" dirty="0">
                <a:ea typeface="Times New Roman" panose="02020603050405020304" pitchFamily="18" charset="0"/>
                <a:cs typeface="Courier New" panose="02070309020205020404" pitchFamily="49" charset="0"/>
              </a:rPr>
              <a:t>=2;</a:t>
            </a:r>
          </a:p>
        </p:txBody>
      </p:sp>
    </p:spTree>
    <p:extLst>
      <p:ext uri="{BB962C8B-B14F-4D97-AF65-F5344CB8AC3E}">
        <p14:creationId xmlns:p14="http://schemas.microsoft.com/office/powerpoint/2010/main" val="3952238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2575E-2C2D-228D-3D0B-95BCCD23F7C8}"/>
              </a:ext>
            </a:extLst>
          </p:cNvPr>
          <p:cNvSpPr>
            <a:spLocks noGrp="1"/>
          </p:cNvSpPr>
          <p:nvPr>
            <p:ph type="title"/>
          </p:nvPr>
        </p:nvSpPr>
        <p:spPr/>
        <p:txBody>
          <a:bodyPr>
            <a:normAutofit/>
          </a:bodyPr>
          <a:lstStyle/>
          <a:p>
            <a:r>
              <a:rPr lang="en-US" sz="3200" b="1" dirty="0"/>
              <a:t>DISTINCT in PostgreSQL: Select, Order By &amp; Limit (Examples)</a:t>
            </a:r>
            <a:endParaRPr lang="en-IN" sz="3200" b="1" dirty="0"/>
          </a:p>
        </p:txBody>
      </p:sp>
      <p:sp>
        <p:nvSpPr>
          <p:cNvPr id="3" name="Content Placeholder 2">
            <a:extLst>
              <a:ext uri="{FF2B5EF4-FFF2-40B4-BE49-F238E27FC236}">
                <a16:creationId xmlns:a16="http://schemas.microsoft.com/office/drawing/2014/main" id="{A6D9DEAD-709D-FD57-5346-131D8C7A6D70}"/>
              </a:ext>
            </a:extLst>
          </p:cNvPr>
          <p:cNvSpPr>
            <a:spLocks noGrp="1"/>
          </p:cNvSpPr>
          <p:nvPr>
            <p:ph idx="1"/>
          </p:nvPr>
        </p:nvSpPr>
        <p:spPr/>
        <p:txBody>
          <a:bodyPr>
            <a:normAutofit/>
          </a:bodyPr>
          <a:lstStyle/>
          <a:p>
            <a:pPr marL="0" indent="0">
              <a:buNone/>
            </a:pPr>
            <a:r>
              <a:rPr lang="en-US" sz="1800" b="1" u="sng" dirty="0"/>
              <a:t>Scenario 1:</a:t>
            </a:r>
          </a:p>
          <a:p>
            <a:pPr marL="0" indent="0">
              <a:buNone/>
            </a:pPr>
            <a:r>
              <a:rPr lang="en-US" sz="1800" dirty="0"/>
              <a:t>We have a table “tutorials” with 2 columns “id” and “</a:t>
            </a:r>
            <a:r>
              <a:rPr lang="en-US" sz="1800" dirty="0" err="1"/>
              <a:t>tutorial_name</a:t>
            </a:r>
            <a:r>
              <a:rPr lang="en-US" sz="1800" dirty="0"/>
              <a:t>”. Lets query it. Use the following query to list data in the table</a:t>
            </a:r>
          </a:p>
          <a:p>
            <a:pPr marL="0" indent="0">
              <a:buNone/>
            </a:pPr>
            <a:endParaRPr lang="en-US" sz="1800" dirty="0"/>
          </a:p>
          <a:p>
            <a:pPr marL="0" indent="0">
              <a:buNone/>
            </a:pPr>
            <a:r>
              <a:rPr lang="en-US" sz="1800" dirty="0">
                <a:solidFill>
                  <a:srgbClr val="0070C0"/>
                </a:solidFill>
              </a:rPr>
              <a:t>SELECT</a:t>
            </a:r>
            <a:r>
              <a:rPr lang="en-US" sz="1800" dirty="0"/>
              <a:t> </a:t>
            </a:r>
            <a:r>
              <a:rPr lang="en-US" sz="1800" dirty="0" err="1"/>
              <a:t>id,tutorial_name</a:t>
            </a:r>
            <a:r>
              <a:rPr lang="en-US" sz="1800" dirty="0"/>
              <a:t> </a:t>
            </a:r>
            <a:r>
              <a:rPr lang="en-US" sz="1800" dirty="0">
                <a:solidFill>
                  <a:srgbClr val="0070C0"/>
                </a:solidFill>
              </a:rPr>
              <a:t>FROM</a:t>
            </a:r>
            <a:r>
              <a:rPr lang="en-US" sz="1800" dirty="0"/>
              <a:t> tutorials;</a:t>
            </a:r>
          </a:p>
          <a:p>
            <a:pPr marL="0" indent="0">
              <a:buNone/>
            </a:pPr>
            <a:endParaRPr lang="en-US" sz="1800" dirty="0"/>
          </a:p>
          <a:p>
            <a:pPr marL="0" indent="0">
              <a:buNone/>
            </a:pPr>
            <a:r>
              <a:rPr lang="en-US" sz="1800" b="1" u="sng" dirty="0"/>
              <a:t>Scenario 2:</a:t>
            </a:r>
          </a:p>
          <a:p>
            <a:pPr marL="0" indent="0">
              <a:buNone/>
            </a:pPr>
            <a:r>
              <a:rPr lang="en-US" sz="1800" dirty="0"/>
              <a:t>If you want to view all the columns in a particular table, we can use the asterisk (*) wildcard character. This means it checks every possibility and, as a result, It will return every column.</a:t>
            </a:r>
          </a:p>
          <a:p>
            <a:pPr marL="0" indent="0">
              <a:buNone/>
            </a:pPr>
            <a:endParaRPr lang="en-IN" sz="1800" dirty="0"/>
          </a:p>
          <a:p>
            <a:pPr marL="0" indent="0">
              <a:buNone/>
            </a:pPr>
            <a:r>
              <a:rPr lang="en-IN" sz="1800" dirty="0">
                <a:solidFill>
                  <a:srgbClr val="0070C0"/>
                </a:solidFill>
              </a:rPr>
              <a:t>SELECT</a:t>
            </a:r>
            <a:r>
              <a:rPr lang="en-IN" sz="1800" dirty="0"/>
              <a:t> *  </a:t>
            </a:r>
            <a:r>
              <a:rPr lang="en-IN" sz="1800" dirty="0">
                <a:solidFill>
                  <a:srgbClr val="0070C0"/>
                </a:solidFill>
              </a:rPr>
              <a:t>FROM</a:t>
            </a:r>
            <a:r>
              <a:rPr lang="en-IN" sz="1800" dirty="0"/>
              <a:t> tutorials;</a:t>
            </a:r>
          </a:p>
        </p:txBody>
      </p:sp>
    </p:spTree>
    <p:extLst>
      <p:ext uri="{BB962C8B-B14F-4D97-AF65-F5344CB8AC3E}">
        <p14:creationId xmlns:p14="http://schemas.microsoft.com/office/powerpoint/2010/main" val="3128102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2575E-2C2D-228D-3D0B-95BCCD23F7C8}"/>
              </a:ext>
            </a:extLst>
          </p:cNvPr>
          <p:cNvSpPr>
            <a:spLocks noGrp="1"/>
          </p:cNvSpPr>
          <p:nvPr>
            <p:ph type="title"/>
          </p:nvPr>
        </p:nvSpPr>
        <p:spPr>
          <a:xfrm>
            <a:off x="838200" y="365126"/>
            <a:ext cx="10515600" cy="315912"/>
          </a:xfrm>
        </p:spPr>
        <p:txBody>
          <a:bodyPr>
            <a:normAutofit fontScale="90000"/>
          </a:bodyPr>
          <a:lstStyle/>
          <a:p>
            <a:r>
              <a:rPr lang="en-US" sz="3200" b="1" dirty="0"/>
              <a:t>DISTINCT in PostgreSQL: Select, Order By &amp; Limit (Examples) ..(</a:t>
            </a:r>
            <a:r>
              <a:rPr lang="en-US" sz="3200" b="1" dirty="0" err="1"/>
              <a:t>contd</a:t>
            </a:r>
            <a:r>
              <a:rPr lang="en-US" sz="3200" b="1" dirty="0"/>
              <a:t>)..</a:t>
            </a:r>
            <a:endParaRPr lang="en-IN" sz="3200" b="1" dirty="0"/>
          </a:p>
        </p:txBody>
      </p:sp>
      <p:sp>
        <p:nvSpPr>
          <p:cNvPr id="3" name="Content Placeholder 2">
            <a:extLst>
              <a:ext uri="{FF2B5EF4-FFF2-40B4-BE49-F238E27FC236}">
                <a16:creationId xmlns:a16="http://schemas.microsoft.com/office/drawing/2014/main" id="{A6D9DEAD-709D-FD57-5346-131D8C7A6D70}"/>
              </a:ext>
            </a:extLst>
          </p:cNvPr>
          <p:cNvSpPr>
            <a:spLocks noGrp="1"/>
          </p:cNvSpPr>
          <p:nvPr>
            <p:ph idx="1"/>
          </p:nvPr>
        </p:nvSpPr>
        <p:spPr>
          <a:xfrm>
            <a:off x="528506" y="1006679"/>
            <a:ext cx="11442584" cy="5771626"/>
          </a:xfrm>
        </p:spPr>
        <p:txBody>
          <a:bodyPr>
            <a:normAutofit/>
          </a:bodyPr>
          <a:lstStyle/>
          <a:p>
            <a:pPr marL="0" indent="0">
              <a:buNone/>
            </a:pPr>
            <a:r>
              <a:rPr lang="en-US" sz="1800" b="1" u="sng" dirty="0"/>
              <a:t>Scenario 3:</a:t>
            </a:r>
          </a:p>
          <a:p>
            <a:pPr marL="0" indent="0">
              <a:buNone/>
            </a:pPr>
            <a:r>
              <a:rPr lang="en-US" sz="1800" dirty="0"/>
              <a:t>You can use the ORDER clause to sort data in a table based on a particular column. The ORDER clause organizes data in A to Z order.</a:t>
            </a:r>
          </a:p>
          <a:p>
            <a:pPr marL="0" indent="0">
              <a:buNone/>
            </a:pPr>
            <a:r>
              <a:rPr lang="en-IN" sz="1800" dirty="0">
                <a:solidFill>
                  <a:srgbClr val="0070C0"/>
                </a:solidFill>
              </a:rPr>
              <a:t>SELECT</a:t>
            </a:r>
            <a:r>
              <a:rPr lang="en-IN" sz="1800" dirty="0"/>
              <a:t> *  </a:t>
            </a:r>
            <a:r>
              <a:rPr lang="en-IN" sz="1800" dirty="0">
                <a:solidFill>
                  <a:srgbClr val="0070C0"/>
                </a:solidFill>
              </a:rPr>
              <a:t>FROM</a:t>
            </a:r>
            <a:r>
              <a:rPr lang="en-IN" sz="1800" dirty="0"/>
              <a:t> tutorials </a:t>
            </a:r>
            <a:r>
              <a:rPr lang="en-IN" sz="1800" dirty="0">
                <a:solidFill>
                  <a:srgbClr val="0070C0"/>
                </a:solidFill>
              </a:rPr>
              <a:t>ORDER BY</a:t>
            </a:r>
            <a:r>
              <a:rPr lang="en-IN" sz="1800" dirty="0"/>
              <a:t> id;</a:t>
            </a:r>
          </a:p>
          <a:p>
            <a:pPr marL="0" indent="0">
              <a:buNone/>
            </a:pPr>
            <a:endParaRPr lang="en-US" sz="1800" dirty="0"/>
          </a:p>
          <a:p>
            <a:pPr marL="0" indent="0">
              <a:buNone/>
            </a:pPr>
            <a:r>
              <a:rPr lang="en-US" sz="1800" dirty="0"/>
              <a:t>You can sort from Z to A using “DESC” after the “ORDER BY” statement.</a:t>
            </a:r>
          </a:p>
          <a:p>
            <a:pPr marL="0" indent="0">
              <a:buNone/>
            </a:pPr>
            <a:r>
              <a:rPr lang="en-IN" sz="1800" dirty="0">
                <a:solidFill>
                  <a:srgbClr val="0070C0"/>
                </a:solidFill>
              </a:rPr>
              <a:t>SELECT</a:t>
            </a:r>
            <a:r>
              <a:rPr lang="en-IN" sz="1800" dirty="0"/>
              <a:t> *  </a:t>
            </a:r>
            <a:r>
              <a:rPr lang="en-IN" sz="1800" dirty="0">
                <a:solidFill>
                  <a:srgbClr val="0070C0"/>
                </a:solidFill>
              </a:rPr>
              <a:t>FROM</a:t>
            </a:r>
            <a:r>
              <a:rPr lang="en-IN" sz="1800" dirty="0"/>
              <a:t> tutorials </a:t>
            </a:r>
            <a:r>
              <a:rPr lang="en-IN" sz="1800" dirty="0">
                <a:solidFill>
                  <a:srgbClr val="0070C0"/>
                </a:solidFill>
              </a:rPr>
              <a:t>ORDER BY</a:t>
            </a:r>
            <a:r>
              <a:rPr lang="en-IN" sz="1800" dirty="0"/>
              <a:t> id </a:t>
            </a:r>
            <a:r>
              <a:rPr lang="en-IN" sz="1800" dirty="0">
                <a:solidFill>
                  <a:srgbClr val="0070C0"/>
                </a:solidFill>
              </a:rPr>
              <a:t>DESC</a:t>
            </a:r>
            <a:r>
              <a:rPr lang="en-IN" sz="1800" dirty="0"/>
              <a:t>;</a:t>
            </a:r>
            <a:endParaRPr lang="en-US" sz="1800" dirty="0"/>
          </a:p>
          <a:p>
            <a:pPr marL="0" indent="0">
              <a:buNone/>
            </a:pPr>
            <a:r>
              <a:rPr lang="en-US" sz="1800" b="1" u="sng" dirty="0"/>
              <a:t>Scenario 4:</a:t>
            </a:r>
          </a:p>
          <a:p>
            <a:pPr marL="0" indent="0">
              <a:buNone/>
            </a:pPr>
            <a:r>
              <a:rPr lang="en-US" sz="1800" dirty="0"/>
              <a:t>The Select DISTINCT in PostgreSQL clause can be used to remove duplicate rows from the result. It keeps one row for each group of duplicates.</a:t>
            </a:r>
          </a:p>
          <a:p>
            <a:pPr marL="0" indent="0">
              <a:buNone/>
            </a:pPr>
            <a:r>
              <a:rPr lang="en-US" sz="1800" dirty="0">
                <a:solidFill>
                  <a:srgbClr val="0070C0"/>
                </a:solidFill>
              </a:rPr>
              <a:t>SELECT DISTINCT</a:t>
            </a:r>
            <a:r>
              <a:rPr lang="en-US" sz="1800" dirty="0"/>
              <a:t>(id) </a:t>
            </a:r>
            <a:r>
              <a:rPr lang="en-US" sz="1800" dirty="0">
                <a:solidFill>
                  <a:srgbClr val="0070C0"/>
                </a:solidFill>
              </a:rPr>
              <a:t>FROM</a:t>
            </a:r>
            <a:r>
              <a:rPr lang="en-US" sz="1800" dirty="0"/>
              <a:t> tutorials;</a:t>
            </a:r>
          </a:p>
          <a:p>
            <a:pPr marL="0" indent="0">
              <a:buNone/>
            </a:pPr>
            <a:endParaRPr lang="en-US" sz="1800" dirty="0"/>
          </a:p>
          <a:p>
            <a:pPr marL="0" indent="0">
              <a:buNone/>
            </a:pPr>
            <a:r>
              <a:rPr lang="en-US" sz="1800" b="1" u="sng" dirty="0"/>
              <a:t>Scenario 5:</a:t>
            </a:r>
          </a:p>
          <a:p>
            <a:pPr marL="0" indent="0">
              <a:buNone/>
            </a:pPr>
            <a:r>
              <a:rPr lang="en-US" sz="1800" dirty="0"/>
              <a:t>You can use the PostgreSQL order by LIMIT clause to restrict the number of records returned by the SELECT query</a:t>
            </a:r>
          </a:p>
          <a:p>
            <a:pPr marL="0" indent="0">
              <a:buNone/>
            </a:pPr>
            <a:r>
              <a:rPr lang="en-IN" sz="1800" dirty="0">
                <a:solidFill>
                  <a:srgbClr val="0070C0"/>
                </a:solidFill>
              </a:rPr>
              <a:t>SELECT</a:t>
            </a:r>
            <a:r>
              <a:rPr lang="en-IN" sz="1800" dirty="0"/>
              <a:t> *  </a:t>
            </a:r>
            <a:r>
              <a:rPr lang="en-IN" sz="1800" dirty="0">
                <a:solidFill>
                  <a:srgbClr val="0070C0"/>
                </a:solidFill>
              </a:rPr>
              <a:t>FROM</a:t>
            </a:r>
            <a:r>
              <a:rPr lang="en-IN" sz="1800" dirty="0"/>
              <a:t> tutorials </a:t>
            </a:r>
            <a:r>
              <a:rPr lang="en-IN" sz="1800" dirty="0">
                <a:solidFill>
                  <a:srgbClr val="0070C0"/>
                </a:solidFill>
              </a:rPr>
              <a:t>LIMIT</a:t>
            </a:r>
            <a:r>
              <a:rPr lang="en-IN" sz="1800" dirty="0"/>
              <a:t> 4;</a:t>
            </a:r>
          </a:p>
          <a:p>
            <a:pPr marL="0" indent="0">
              <a:buNone/>
            </a:pPr>
            <a:endParaRPr lang="en-IN" sz="1800" dirty="0"/>
          </a:p>
        </p:txBody>
      </p:sp>
    </p:spTree>
    <p:extLst>
      <p:ext uri="{BB962C8B-B14F-4D97-AF65-F5344CB8AC3E}">
        <p14:creationId xmlns:p14="http://schemas.microsoft.com/office/powerpoint/2010/main" val="349116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58F241-9CBE-4DF7-B8E8-2C5A348ED256}"/>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THANK YOU!</a:t>
            </a:r>
          </a:p>
        </p:txBody>
      </p:sp>
      <p:pic>
        <p:nvPicPr>
          <p:cNvPr id="7" name="Graphic 6" descr="Handshake">
            <a:extLst>
              <a:ext uri="{FF2B5EF4-FFF2-40B4-BE49-F238E27FC236}">
                <a16:creationId xmlns:a16="http://schemas.microsoft.com/office/drawing/2014/main" id="{19CA4808-E32D-426B-AB2E-0214F03EB7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69919" y="1966293"/>
            <a:ext cx="4452160" cy="4452160"/>
          </a:xfrm>
          <a:prstGeom prst="rect">
            <a:avLst/>
          </a:prstGeom>
        </p:spPr>
      </p:pic>
    </p:spTree>
    <p:extLst>
      <p:ext uri="{BB962C8B-B14F-4D97-AF65-F5344CB8AC3E}">
        <p14:creationId xmlns:p14="http://schemas.microsoft.com/office/powerpoint/2010/main" val="589693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341114-12B7-03B8-0FF5-658047C37AA6}"/>
              </a:ext>
            </a:extLst>
          </p:cNvPr>
          <p:cNvSpPr>
            <a:spLocks noGrp="1"/>
          </p:cNvSpPr>
          <p:nvPr>
            <p:ph type="title"/>
          </p:nvPr>
        </p:nvSpPr>
        <p:spPr>
          <a:xfrm>
            <a:off x="1075767" y="1188637"/>
            <a:ext cx="2988234" cy="4480726"/>
          </a:xfrm>
        </p:spPr>
        <p:txBody>
          <a:bodyPr>
            <a:normAutofit/>
          </a:bodyPr>
          <a:lstStyle/>
          <a:p>
            <a:pPr algn="r"/>
            <a:r>
              <a:rPr lang="en-US" sz="6600" dirty="0"/>
              <a:t>SAMPLE QUERY:</a:t>
            </a:r>
            <a:endParaRPr lang="en-IN" sz="6600" dirty="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8514441-83CD-ED96-49B0-D6689BB7E287}"/>
              </a:ext>
            </a:extLst>
          </p:cNvPr>
          <p:cNvSpPr>
            <a:spLocks noGrp="1"/>
          </p:cNvSpPr>
          <p:nvPr>
            <p:ph idx="1"/>
          </p:nvPr>
        </p:nvSpPr>
        <p:spPr>
          <a:xfrm>
            <a:off x="4815141" y="623275"/>
            <a:ext cx="6596193" cy="4657852"/>
          </a:xfrm>
        </p:spPr>
        <p:txBody>
          <a:bodyPr anchor="ctr">
            <a:normAutofit/>
          </a:bodyPr>
          <a:lstStyle/>
          <a:p>
            <a:pPr marL="0" indent="0">
              <a:buNone/>
            </a:pPr>
            <a:r>
              <a:rPr lang="en-US" sz="1100" dirty="0"/>
              <a:t>Let's assume we have a table called "employees" with the following columns: "id", "</a:t>
            </a:r>
            <a:r>
              <a:rPr lang="en-US" sz="1100" dirty="0" err="1"/>
              <a:t>first_name</a:t>
            </a:r>
            <a:r>
              <a:rPr lang="en-US" sz="1100" dirty="0"/>
              <a:t>", "</a:t>
            </a:r>
            <a:r>
              <a:rPr lang="en-US" sz="1100" dirty="0" err="1"/>
              <a:t>last_name</a:t>
            </a:r>
            <a:r>
              <a:rPr lang="en-US" sz="1100" dirty="0"/>
              <a:t>", "email", and "salary".</a:t>
            </a:r>
          </a:p>
          <a:p>
            <a:pPr marL="0" indent="0">
              <a:buNone/>
            </a:pPr>
            <a:endParaRPr lang="en-US" sz="1100" dirty="0"/>
          </a:p>
          <a:p>
            <a:pPr marL="0" indent="0">
              <a:buNone/>
            </a:pPr>
            <a:r>
              <a:rPr lang="en-US" sz="1100" b="1" i="1" dirty="0"/>
              <a:t>SELECT </a:t>
            </a:r>
            <a:r>
              <a:rPr lang="en-US" sz="1100" b="1" i="1" dirty="0" err="1"/>
              <a:t>first_name</a:t>
            </a:r>
            <a:r>
              <a:rPr lang="en-US" sz="1100" b="1" i="1" dirty="0"/>
              <a:t>, </a:t>
            </a:r>
            <a:r>
              <a:rPr lang="en-US" sz="1100" b="1" i="1" dirty="0" err="1"/>
              <a:t>last_name</a:t>
            </a:r>
            <a:r>
              <a:rPr lang="en-US" sz="1100" b="1" i="1" dirty="0"/>
              <a:t>, email</a:t>
            </a:r>
          </a:p>
          <a:p>
            <a:pPr marL="0" indent="0">
              <a:buNone/>
            </a:pPr>
            <a:r>
              <a:rPr lang="en-US" sz="1100" b="1" i="1" dirty="0"/>
              <a:t>FROM employees</a:t>
            </a:r>
          </a:p>
          <a:p>
            <a:pPr marL="0" indent="0">
              <a:buNone/>
            </a:pPr>
            <a:r>
              <a:rPr lang="en-US" sz="1100" b="1" i="1" dirty="0"/>
              <a:t>WHERE salary &gt; 50000</a:t>
            </a:r>
          </a:p>
          <a:p>
            <a:pPr marL="0" indent="0">
              <a:buNone/>
            </a:pPr>
            <a:r>
              <a:rPr lang="en-US" sz="1100" b="1" i="1" dirty="0"/>
              <a:t>ORDER BY </a:t>
            </a:r>
            <a:r>
              <a:rPr lang="en-US" sz="1100" b="1" i="1" dirty="0" err="1"/>
              <a:t>last_name</a:t>
            </a:r>
            <a:r>
              <a:rPr lang="en-US" sz="1100" b="1" i="1" dirty="0"/>
              <a:t>;</a:t>
            </a:r>
          </a:p>
          <a:p>
            <a:pPr marL="0" indent="0">
              <a:buNone/>
            </a:pPr>
            <a:endParaRPr lang="en-US" sz="1100" dirty="0"/>
          </a:p>
          <a:p>
            <a:pPr marL="0" indent="0">
              <a:buNone/>
            </a:pPr>
            <a:r>
              <a:rPr lang="en-US" sz="1100" dirty="0"/>
              <a:t>This query will return the first name, last name, and email of all employees who have a salary greater than 50,000, sorted by their last name. Please note that SQL syntax can vary slightly between different database systems, but this query should work in PostgreSQL as it's written. Always make sure to adapt your queries to your specific database schema and requirements.</a:t>
            </a:r>
            <a:endParaRPr lang="en-IN" sz="1100" dirty="0"/>
          </a:p>
        </p:txBody>
      </p:sp>
    </p:spTree>
    <p:extLst>
      <p:ext uri="{BB962C8B-B14F-4D97-AF65-F5344CB8AC3E}">
        <p14:creationId xmlns:p14="http://schemas.microsoft.com/office/powerpoint/2010/main" val="460808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8B49ED-6693-497D-8823-F50F891E8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8DCD3BD4-4F32-431E-A9C3-8D2DA60CD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36AAC24-A98C-465E-AFEE-69D698E77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9149158 w 12192000"/>
              <a:gd name="connsiteY0" fmla="*/ 2038490 h 6858000"/>
              <a:gd name="connsiteX1" fmla="*/ 9164184 w 12192000"/>
              <a:gd name="connsiteY1" fmla="*/ 2044026 h 6858000"/>
              <a:gd name="connsiteX2" fmla="*/ 9172532 w 12192000"/>
              <a:gd name="connsiteY2" fmla="*/ 2045543 h 6858000"/>
              <a:gd name="connsiteX3" fmla="*/ 9171580 w 12192000"/>
              <a:gd name="connsiteY3" fmla="*/ 2056997 h 6858000"/>
              <a:gd name="connsiteX4" fmla="*/ 9161257 w 12192000"/>
              <a:gd name="connsiteY4" fmla="*/ 2098605 h 6858000"/>
              <a:gd name="connsiteX5" fmla="*/ 9138232 w 12192000"/>
              <a:gd name="connsiteY5" fmla="*/ 2059518 h 6858000"/>
              <a:gd name="connsiteX6" fmla="*/ 9149158 w 12192000"/>
              <a:gd name="connsiteY6" fmla="*/ 2038490 h 6858000"/>
              <a:gd name="connsiteX7" fmla="*/ 9177606 w 12192000"/>
              <a:gd name="connsiteY7" fmla="*/ 1977215 h 6858000"/>
              <a:gd name="connsiteX8" fmla="*/ 9181592 w 12192000"/>
              <a:gd name="connsiteY8" fmla="*/ 1987782 h 6858000"/>
              <a:gd name="connsiteX9" fmla="*/ 9181923 w 12192000"/>
              <a:gd name="connsiteY9" fmla="*/ 1998627 h 6858000"/>
              <a:gd name="connsiteX10" fmla="*/ 9182316 w 12192000"/>
              <a:gd name="connsiteY10" fmla="*/ 2031066 h 6858000"/>
              <a:gd name="connsiteX11" fmla="*/ 9182278 w 12192000"/>
              <a:gd name="connsiteY11" fmla="*/ 2047313 h 6858000"/>
              <a:gd name="connsiteX12" fmla="*/ 9172532 w 12192000"/>
              <a:gd name="connsiteY12" fmla="*/ 2045543 h 6858000"/>
              <a:gd name="connsiteX13" fmla="*/ 9173842 w 12192000"/>
              <a:gd name="connsiteY13" fmla="*/ 2029805 h 6858000"/>
              <a:gd name="connsiteX14" fmla="*/ 9177334 w 12192000"/>
              <a:gd name="connsiteY14" fmla="*/ 1979903 h 6858000"/>
              <a:gd name="connsiteX15" fmla="*/ 3696300 w 12192000"/>
              <a:gd name="connsiteY15" fmla="*/ 1578900 h 6858000"/>
              <a:gd name="connsiteX16" fmla="*/ 3738823 w 12192000"/>
              <a:gd name="connsiteY16" fmla="*/ 1596298 h 6858000"/>
              <a:gd name="connsiteX17" fmla="*/ 3714409 w 12192000"/>
              <a:gd name="connsiteY17" fmla="*/ 1593618 h 6858000"/>
              <a:gd name="connsiteX18" fmla="*/ 3693161 w 12192000"/>
              <a:gd name="connsiteY18" fmla="*/ 1582501 h 6858000"/>
              <a:gd name="connsiteX19" fmla="*/ 3696300 w 12192000"/>
              <a:gd name="connsiteY19" fmla="*/ 1578900 h 6858000"/>
              <a:gd name="connsiteX20" fmla="*/ 3918454 w 12192000"/>
              <a:gd name="connsiteY20" fmla="*/ 1175387 h 6858000"/>
              <a:gd name="connsiteX21" fmla="*/ 4173607 w 12192000"/>
              <a:gd name="connsiteY21" fmla="*/ 1280040 h 6858000"/>
              <a:gd name="connsiteX22" fmla="*/ 4170135 w 12192000"/>
              <a:gd name="connsiteY22" fmla="*/ 1283683 h 6858000"/>
              <a:gd name="connsiteX23" fmla="*/ 3918454 w 12192000"/>
              <a:gd name="connsiteY23" fmla="*/ 1175387 h 6858000"/>
              <a:gd name="connsiteX24" fmla="*/ 8109090 w 12192000"/>
              <a:gd name="connsiteY24" fmla="*/ 602108 h 6858000"/>
              <a:gd name="connsiteX25" fmla="*/ 8113034 w 12192000"/>
              <a:gd name="connsiteY25" fmla="*/ 602645 h 6858000"/>
              <a:gd name="connsiteX26" fmla="*/ 8111220 w 12192000"/>
              <a:gd name="connsiteY26" fmla="*/ 603405 h 6858000"/>
              <a:gd name="connsiteX27" fmla="*/ 8489536 w 12192000"/>
              <a:gd name="connsiteY27" fmla="*/ 389280 h 6858000"/>
              <a:gd name="connsiteX28" fmla="*/ 8470194 w 12192000"/>
              <a:gd name="connsiteY28" fmla="*/ 397527 h 6858000"/>
              <a:gd name="connsiteX29" fmla="*/ 8373511 w 12192000"/>
              <a:gd name="connsiteY29" fmla="*/ 465608 h 6858000"/>
              <a:gd name="connsiteX30" fmla="*/ 8231753 w 12192000"/>
              <a:gd name="connsiteY30" fmla="*/ 560890 h 6858000"/>
              <a:gd name="connsiteX31" fmla="*/ 8199967 w 12192000"/>
              <a:gd name="connsiteY31" fmla="*/ 553465 h 6858000"/>
              <a:gd name="connsiteX32" fmla="*/ 8175616 w 12192000"/>
              <a:gd name="connsiteY32" fmla="*/ 546483 h 6858000"/>
              <a:gd name="connsiteX33" fmla="*/ 8128578 w 12192000"/>
              <a:gd name="connsiteY33" fmla="*/ 563992 h 6858000"/>
              <a:gd name="connsiteX34" fmla="*/ 8104845 w 12192000"/>
              <a:gd name="connsiteY34" fmla="*/ 593172 h 6858000"/>
              <a:gd name="connsiteX35" fmla="*/ 8105615 w 12192000"/>
              <a:gd name="connsiteY35" fmla="*/ 599991 h 6858000"/>
              <a:gd name="connsiteX36" fmla="*/ 8109090 w 12192000"/>
              <a:gd name="connsiteY36" fmla="*/ 602108 h 6858000"/>
              <a:gd name="connsiteX37" fmla="*/ 8092049 w 12192000"/>
              <a:gd name="connsiteY37" fmla="*/ 599788 h 6858000"/>
              <a:gd name="connsiteX38" fmla="*/ 8047646 w 12192000"/>
              <a:gd name="connsiteY38" fmla="*/ 588557 h 6858000"/>
              <a:gd name="connsiteX39" fmla="*/ 7793637 w 12192000"/>
              <a:gd name="connsiteY39" fmla="*/ 681868 h 6858000"/>
              <a:gd name="connsiteX40" fmla="*/ 6007741 w 12192000"/>
              <a:gd name="connsiteY40" fmla="*/ 1095470 h 6858000"/>
              <a:gd name="connsiteX41" fmla="*/ 5902533 w 12192000"/>
              <a:gd name="connsiteY41" fmla="*/ 1103650 h 6858000"/>
              <a:gd name="connsiteX42" fmla="*/ 5164222 w 12192000"/>
              <a:gd name="connsiteY42" fmla="*/ 1163546 h 6858000"/>
              <a:gd name="connsiteX43" fmla="*/ 4395075 w 12192000"/>
              <a:gd name="connsiteY43" fmla="*/ 1082763 h 6858000"/>
              <a:gd name="connsiteX44" fmla="*/ 3939440 w 12192000"/>
              <a:gd name="connsiteY44" fmla="*/ 891265 h 6858000"/>
              <a:gd name="connsiteX45" fmla="*/ 3747894 w 12192000"/>
              <a:gd name="connsiteY45" fmla="*/ 801994 h 6858000"/>
              <a:gd name="connsiteX46" fmla="*/ 3569553 w 12192000"/>
              <a:gd name="connsiteY46" fmla="*/ 697970 h 6858000"/>
              <a:gd name="connsiteX47" fmla="*/ 3507813 w 12192000"/>
              <a:gd name="connsiteY47" fmla="*/ 680216 h 6858000"/>
              <a:gd name="connsiteX48" fmla="*/ 3490455 w 12192000"/>
              <a:gd name="connsiteY48" fmla="*/ 682587 h 6858000"/>
              <a:gd name="connsiteX49" fmla="*/ 3477246 w 12192000"/>
              <a:gd name="connsiteY49" fmla="*/ 691971 h 6858000"/>
              <a:gd name="connsiteX50" fmla="*/ 3484273 w 12192000"/>
              <a:gd name="connsiteY50" fmla="*/ 701857 h 6858000"/>
              <a:gd name="connsiteX51" fmla="*/ 3495638 w 12192000"/>
              <a:gd name="connsiteY51" fmla="*/ 705849 h 6858000"/>
              <a:gd name="connsiteX52" fmla="*/ 3548914 w 12192000"/>
              <a:gd name="connsiteY52" fmla="*/ 733487 h 6858000"/>
              <a:gd name="connsiteX53" fmla="*/ 3551504 w 12192000"/>
              <a:gd name="connsiteY53" fmla="*/ 753036 h 6858000"/>
              <a:gd name="connsiteX54" fmla="*/ 3562075 w 12192000"/>
              <a:gd name="connsiteY54" fmla="*/ 765715 h 6858000"/>
              <a:gd name="connsiteX55" fmla="*/ 3605942 w 12192000"/>
              <a:gd name="connsiteY55" fmla="*/ 772481 h 6858000"/>
              <a:gd name="connsiteX56" fmla="*/ 3499309 w 12192000"/>
              <a:gd name="connsiteY56" fmla="*/ 737079 h 6858000"/>
              <a:gd name="connsiteX57" fmla="*/ 3473788 w 12192000"/>
              <a:gd name="connsiteY57" fmla="*/ 711717 h 6858000"/>
              <a:gd name="connsiteX58" fmla="*/ 3437248 w 12192000"/>
              <a:gd name="connsiteY58" fmla="*/ 714263 h 6858000"/>
              <a:gd name="connsiteX59" fmla="*/ 3413254 w 12192000"/>
              <a:gd name="connsiteY59" fmla="*/ 712874 h 6858000"/>
              <a:gd name="connsiteX60" fmla="*/ 3362511 w 12192000"/>
              <a:gd name="connsiteY60" fmla="*/ 677414 h 6858000"/>
              <a:gd name="connsiteX61" fmla="*/ 3344467 w 12192000"/>
              <a:gd name="connsiteY61" fmla="*/ 679599 h 6858000"/>
              <a:gd name="connsiteX62" fmla="*/ 3347971 w 12192000"/>
              <a:gd name="connsiteY62" fmla="*/ 692328 h 6858000"/>
              <a:gd name="connsiteX63" fmla="*/ 3363008 w 12192000"/>
              <a:gd name="connsiteY63" fmla="*/ 711713 h 6858000"/>
              <a:gd name="connsiteX64" fmla="*/ 3362637 w 12192000"/>
              <a:gd name="connsiteY64" fmla="*/ 727058 h 6858000"/>
              <a:gd name="connsiteX65" fmla="*/ 3376167 w 12192000"/>
              <a:gd name="connsiteY65" fmla="*/ 759779 h 6858000"/>
              <a:gd name="connsiteX66" fmla="*/ 3406203 w 12192000"/>
              <a:gd name="connsiteY66" fmla="*/ 808483 h 6858000"/>
              <a:gd name="connsiteX67" fmla="*/ 3420116 w 12192000"/>
              <a:gd name="connsiteY67" fmla="*/ 820757 h 6858000"/>
              <a:gd name="connsiteX68" fmla="*/ 3429194 w 12192000"/>
              <a:gd name="connsiteY68" fmla="*/ 825831 h 6858000"/>
              <a:gd name="connsiteX69" fmla="*/ 3619149 w 12192000"/>
              <a:gd name="connsiteY69" fmla="*/ 1006561 h 6858000"/>
              <a:gd name="connsiteX70" fmla="*/ 3818654 w 12192000"/>
              <a:gd name="connsiteY70" fmla="*/ 1120369 h 6858000"/>
              <a:gd name="connsiteX71" fmla="*/ 3824021 w 12192000"/>
              <a:gd name="connsiteY71" fmla="*/ 1125355 h 6858000"/>
              <a:gd name="connsiteX72" fmla="*/ 3736668 w 12192000"/>
              <a:gd name="connsiteY72" fmla="*/ 1107215 h 6858000"/>
              <a:gd name="connsiteX73" fmla="*/ 3540174 w 12192000"/>
              <a:gd name="connsiteY73" fmla="*/ 1014247 h 6858000"/>
              <a:gd name="connsiteX74" fmla="*/ 3421640 w 12192000"/>
              <a:gd name="connsiteY74" fmla="*/ 955861 h 6858000"/>
              <a:gd name="connsiteX75" fmla="*/ 3404753 w 12192000"/>
              <a:gd name="connsiteY75" fmla="*/ 944484 h 6858000"/>
              <a:gd name="connsiteX76" fmla="*/ 3393138 w 12192000"/>
              <a:gd name="connsiteY76" fmla="*/ 941865 h 6858000"/>
              <a:gd name="connsiteX77" fmla="*/ 3385712 w 12192000"/>
              <a:gd name="connsiteY77" fmla="*/ 952159 h 6858000"/>
              <a:gd name="connsiteX78" fmla="*/ 3398641 w 12192000"/>
              <a:gd name="connsiteY78" fmla="*/ 986025 h 6858000"/>
              <a:gd name="connsiteX79" fmla="*/ 3489975 w 12192000"/>
              <a:gd name="connsiteY79" fmla="*/ 1045560 h 6858000"/>
              <a:gd name="connsiteX80" fmla="*/ 3617273 w 12192000"/>
              <a:gd name="connsiteY80" fmla="*/ 1114697 h 6858000"/>
              <a:gd name="connsiteX81" fmla="*/ 3623898 w 12192000"/>
              <a:gd name="connsiteY81" fmla="*/ 1123556 h 6858000"/>
              <a:gd name="connsiteX82" fmla="*/ 3552438 w 12192000"/>
              <a:gd name="connsiteY82" fmla="*/ 1090606 h 6858000"/>
              <a:gd name="connsiteX83" fmla="*/ 3482417 w 12192000"/>
              <a:gd name="connsiteY83" fmla="*/ 1059092 h 6858000"/>
              <a:gd name="connsiteX84" fmla="*/ 3463468 w 12192000"/>
              <a:gd name="connsiteY84" fmla="*/ 1057629 h 6858000"/>
              <a:gd name="connsiteX85" fmla="*/ 3459472 w 12192000"/>
              <a:gd name="connsiteY85" fmla="*/ 1074217 h 6858000"/>
              <a:gd name="connsiteX86" fmla="*/ 3494211 w 12192000"/>
              <a:gd name="connsiteY86" fmla="*/ 1112153 h 6858000"/>
              <a:gd name="connsiteX87" fmla="*/ 3663137 w 12192000"/>
              <a:gd name="connsiteY87" fmla="*/ 1205775 h 6858000"/>
              <a:gd name="connsiteX88" fmla="*/ 3748466 w 12192000"/>
              <a:gd name="connsiteY88" fmla="*/ 1260936 h 6858000"/>
              <a:gd name="connsiteX89" fmla="*/ 3753142 w 12192000"/>
              <a:gd name="connsiteY89" fmla="*/ 1276208 h 6858000"/>
              <a:gd name="connsiteX90" fmla="*/ 3791960 w 12192000"/>
              <a:gd name="connsiteY90" fmla="*/ 1298886 h 6858000"/>
              <a:gd name="connsiteX91" fmla="*/ 3816039 w 12192000"/>
              <a:gd name="connsiteY91" fmla="*/ 1301606 h 6858000"/>
              <a:gd name="connsiteX92" fmla="*/ 4094439 w 12192000"/>
              <a:gd name="connsiteY92" fmla="*/ 1448806 h 6858000"/>
              <a:gd name="connsiteX93" fmla="*/ 4222870 w 12192000"/>
              <a:gd name="connsiteY93" fmla="*/ 1493379 h 6858000"/>
              <a:gd name="connsiteX94" fmla="*/ 4223141 w 12192000"/>
              <a:gd name="connsiteY94" fmla="*/ 1497641 h 6858000"/>
              <a:gd name="connsiteX95" fmla="*/ 4222428 w 12192000"/>
              <a:gd name="connsiteY95" fmla="*/ 1502292 h 6858000"/>
              <a:gd name="connsiteX96" fmla="*/ 4039973 w 12192000"/>
              <a:gd name="connsiteY96" fmla="*/ 1434198 h 6858000"/>
              <a:gd name="connsiteX97" fmla="*/ 3564773 w 12192000"/>
              <a:gd name="connsiteY97" fmla="*/ 1226279 h 6858000"/>
              <a:gd name="connsiteX98" fmla="*/ 3420650 w 12192000"/>
              <a:gd name="connsiteY98" fmla="*/ 1141464 h 6858000"/>
              <a:gd name="connsiteX99" fmla="*/ 3320669 w 12192000"/>
              <a:gd name="connsiteY99" fmla="*/ 1088883 h 6858000"/>
              <a:gd name="connsiteX100" fmla="*/ 3270102 w 12192000"/>
              <a:gd name="connsiteY100" fmla="*/ 1082659 h 6858000"/>
              <a:gd name="connsiteX101" fmla="*/ 3251648 w 12192000"/>
              <a:gd name="connsiteY101" fmla="*/ 1094290 h 6858000"/>
              <a:gd name="connsiteX102" fmla="*/ 3263506 w 12192000"/>
              <a:gd name="connsiteY102" fmla="*/ 1106005 h 6858000"/>
              <a:gd name="connsiteX103" fmla="*/ 3268636 w 12192000"/>
              <a:gd name="connsiteY103" fmla="*/ 1107265 h 6858000"/>
              <a:gd name="connsiteX104" fmla="*/ 3325089 w 12192000"/>
              <a:gd name="connsiteY104" fmla="*/ 1137201 h 6858000"/>
              <a:gd name="connsiteX105" fmla="*/ 3326003 w 12192000"/>
              <a:gd name="connsiteY105" fmla="*/ 1151585 h 6858000"/>
              <a:gd name="connsiteX106" fmla="*/ 3336410 w 12192000"/>
              <a:gd name="connsiteY106" fmla="*/ 1166967 h 6858000"/>
              <a:gd name="connsiteX107" fmla="*/ 3375112 w 12192000"/>
              <a:gd name="connsiteY107" fmla="*/ 1171943 h 6858000"/>
              <a:gd name="connsiteX108" fmla="*/ 3326222 w 12192000"/>
              <a:gd name="connsiteY108" fmla="*/ 1170885 h 6858000"/>
              <a:gd name="connsiteX109" fmla="*/ 3254679 w 12192000"/>
              <a:gd name="connsiteY109" fmla="*/ 1120765 h 6858000"/>
              <a:gd name="connsiteX110" fmla="*/ 3242188 w 12192000"/>
              <a:gd name="connsiteY110" fmla="*/ 1109662 h 6858000"/>
              <a:gd name="connsiteX111" fmla="*/ 3211499 w 12192000"/>
              <a:gd name="connsiteY111" fmla="*/ 1114184 h 6858000"/>
              <a:gd name="connsiteX112" fmla="*/ 3185849 w 12192000"/>
              <a:gd name="connsiteY112" fmla="*/ 1113265 h 6858000"/>
              <a:gd name="connsiteX113" fmla="*/ 3135843 w 12192000"/>
              <a:gd name="connsiteY113" fmla="*/ 1078789 h 6858000"/>
              <a:gd name="connsiteX114" fmla="*/ 3119118 w 12192000"/>
              <a:gd name="connsiteY114" fmla="*/ 1080546 h 6858000"/>
              <a:gd name="connsiteX115" fmla="*/ 3120198 w 12192000"/>
              <a:gd name="connsiteY115" fmla="*/ 1092226 h 6858000"/>
              <a:gd name="connsiteX116" fmla="*/ 3131691 w 12192000"/>
              <a:gd name="connsiteY116" fmla="*/ 1108819 h 6858000"/>
              <a:gd name="connsiteX117" fmla="*/ 3129914 w 12192000"/>
              <a:gd name="connsiteY117" fmla="*/ 1139097 h 6858000"/>
              <a:gd name="connsiteX118" fmla="*/ 3133955 w 12192000"/>
              <a:gd name="connsiteY118" fmla="*/ 1154983 h 6858000"/>
              <a:gd name="connsiteX119" fmla="*/ 3178170 w 12192000"/>
              <a:gd name="connsiteY119" fmla="*/ 1214855 h 6858000"/>
              <a:gd name="connsiteX120" fmla="*/ 3185378 w 12192000"/>
              <a:gd name="connsiteY120" fmla="*/ 1222303 h 6858000"/>
              <a:gd name="connsiteX121" fmla="*/ 3206608 w 12192000"/>
              <a:gd name="connsiteY121" fmla="*/ 1233153 h 6858000"/>
              <a:gd name="connsiteX122" fmla="*/ 3379140 w 12192000"/>
              <a:gd name="connsiteY122" fmla="*/ 1399351 h 6858000"/>
              <a:gd name="connsiteX123" fmla="*/ 3603118 w 12192000"/>
              <a:gd name="connsiteY123" fmla="*/ 1527375 h 6858000"/>
              <a:gd name="connsiteX124" fmla="*/ 3524809 w 12192000"/>
              <a:gd name="connsiteY124" fmla="*/ 1513774 h 6858000"/>
              <a:gd name="connsiteX125" fmla="*/ 3327498 w 12192000"/>
              <a:gd name="connsiteY125" fmla="*/ 1423859 h 6858000"/>
              <a:gd name="connsiteX126" fmla="*/ 3192949 w 12192000"/>
              <a:gd name="connsiteY126" fmla="*/ 1357211 h 6858000"/>
              <a:gd name="connsiteX127" fmla="*/ 3180259 w 12192000"/>
              <a:gd name="connsiteY127" fmla="*/ 1348280 h 6858000"/>
              <a:gd name="connsiteX128" fmla="*/ 3166204 w 12192000"/>
              <a:gd name="connsiteY128" fmla="*/ 1344345 h 6858000"/>
              <a:gd name="connsiteX129" fmla="*/ 3159212 w 12192000"/>
              <a:gd name="connsiteY129" fmla="*/ 1356197 h 6858000"/>
              <a:gd name="connsiteX130" fmla="*/ 3181004 w 12192000"/>
              <a:gd name="connsiteY130" fmla="*/ 1397043 h 6858000"/>
              <a:gd name="connsiteX131" fmla="*/ 3273385 w 12192000"/>
              <a:gd name="connsiteY131" fmla="*/ 1451888 h 6858000"/>
              <a:gd name="connsiteX132" fmla="*/ 3401776 w 12192000"/>
              <a:gd name="connsiteY132" fmla="*/ 1527602 h 6858000"/>
              <a:gd name="connsiteX133" fmla="*/ 3318130 w 12192000"/>
              <a:gd name="connsiteY133" fmla="*/ 1488342 h 6858000"/>
              <a:gd name="connsiteX134" fmla="*/ 3253694 w 12192000"/>
              <a:gd name="connsiteY134" fmla="*/ 1459909 h 6858000"/>
              <a:gd name="connsiteX135" fmla="*/ 3236182 w 12192000"/>
              <a:gd name="connsiteY135" fmla="*/ 1459882 h 6858000"/>
              <a:gd name="connsiteX136" fmla="*/ 3233020 w 12192000"/>
              <a:gd name="connsiteY136" fmla="*/ 1473687 h 6858000"/>
              <a:gd name="connsiteX137" fmla="*/ 3272474 w 12192000"/>
              <a:gd name="connsiteY137" fmla="*/ 1516958 h 6858000"/>
              <a:gd name="connsiteX138" fmla="*/ 3341300 w 12192000"/>
              <a:gd name="connsiteY138" fmla="*/ 1556133 h 6858000"/>
              <a:gd name="connsiteX139" fmla="*/ 3267359 w 12192000"/>
              <a:gd name="connsiteY139" fmla="*/ 1553009 h 6858000"/>
              <a:gd name="connsiteX140" fmla="*/ 3329832 w 12192000"/>
              <a:gd name="connsiteY140" fmla="*/ 1587586 h 6858000"/>
              <a:gd name="connsiteX141" fmla="*/ 3421490 w 12192000"/>
              <a:gd name="connsiteY141" fmla="*/ 1599301 h 6858000"/>
              <a:gd name="connsiteX142" fmla="*/ 3459923 w 12192000"/>
              <a:gd name="connsiteY142" fmla="*/ 1621220 h 6858000"/>
              <a:gd name="connsiteX143" fmla="*/ 3497490 w 12192000"/>
              <a:gd name="connsiteY143" fmla="*/ 1645392 h 6858000"/>
              <a:gd name="connsiteX144" fmla="*/ 3507803 w 12192000"/>
              <a:gd name="connsiteY144" fmla="*/ 1669911 h 6858000"/>
              <a:gd name="connsiteX145" fmla="*/ 3543290 w 12192000"/>
              <a:gd name="connsiteY145" fmla="*/ 1703729 h 6858000"/>
              <a:gd name="connsiteX146" fmla="*/ 3546999 w 12192000"/>
              <a:gd name="connsiteY146" fmla="*/ 1703818 h 6858000"/>
              <a:gd name="connsiteX147" fmla="*/ 3572295 w 12192000"/>
              <a:gd name="connsiteY147" fmla="*/ 1720349 h 6858000"/>
              <a:gd name="connsiteX148" fmla="*/ 3596922 w 12192000"/>
              <a:gd name="connsiteY148" fmla="*/ 1736961 h 6858000"/>
              <a:gd name="connsiteX149" fmla="*/ 3602119 w 12192000"/>
              <a:gd name="connsiteY149" fmla="*/ 1739285 h 6858000"/>
              <a:gd name="connsiteX150" fmla="*/ 3734798 w 12192000"/>
              <a:gd name="connsiteY150" fmla="*/ 1845349 h 6858000"/>
              <a:gd name="connsiteX151" fmla="*/ 3743174 w 12192000"/>
              <a:gd name="connsiteY151" fmla="*/ 1849972 h 6858000"/>
              <a:gd name="connsiteX152" fmla="*/ 3478101 w 12192000"/>
              <a:gd name="connsiteY152" fmla="*/ 1864630 h 6858000"/>
              <a:gd name="connsiteX153" fmla="*/ 3135293 w 12192000"/>
              <a:gd name="connsiteY153" fmla="*/ 1816496 h 6858000"/>
              <a:gd name="connsiteX154" fmla="*/ 3158510 w 12192000"/>
              <a:gd name="connsiteY154" fmla="*/ 1863880 h 6858000"/>
              <a:gd name="connsiteX155" fmla="*/ 3148907 w 12192000"/>
              <a:gd name="connsiteY155" fmla="*/ 1908797 h 6858000"/>
              <a:gd name="connsiteX156" fmla="*/ 3150229 w 12192000"/>
              <a:gd name="connsiteY156" fmla="*/ 2003660 h 6858000"/>
              <a:gd name="connsiteX157" fmla="*/ 3154219 w 12192000"/>
              <a:gd name="connsiteY157" fmla="*/ 2018746 h 6858000"/>
              <a:gd name="connsiteX158" fmla="*/ 3079313 w 12192000"/>
              <a:gd name="connsiteY158" fmla="*/ 2037482 h 6858000"/>
              <a:gd name="connsiteX159" fmla="*/ 3545961 w 12192000"/>
              <a:gd name="connsiteY159" fmla="*/ 2248584 h 6858000"/>
              <a:gd name="connsiteX160" fmla="*/ 3242382 w 12192000"/>
              <a:gd name="connsiteY160" fmla="*/ 2234890 h 6858000"/>
              <a:gd name="connsiteX161" fmla="*/ 3206852 w 12192000"/>
              <a:gd name="connsiteY161" fmla="*/ 2322137 h 6858000"/>
              <a:gd name="connsiteX162" fmla="*/ 3352854 w 12192000"/>
              <a:gd name="connsiteY162" fmla="*/ 2378270 h 6858000"/>
              <a:gd name="connsiteX163" fmla="*/ 3414532 w 12192000"/>
              <a:gd name="connsiteY163" fmla="*/ 2516826 h 6858000"/>
              <a:gd name="connsiteX164" fmla="*/ 3397577 w 12192000"/>
              <a:gd name="connsiteY164" fmla="*/ 2652556 h 6858000"/>
              <a:gd name="connsiteX165" fmla="*/ 3339773 w 12192000"/>
              <a:gd name="connsiteY165" fmla="*/ 2701969 h 6858000"/>
              <a:gd name="connsiteX166" fmla="*/ 3257041 w 12192000"/>
              <a:gd name="connsiteY166" fmla="*/ 2788223 h 6858000"/>
              <a:gd name="connsiteX167" fmla="*/ 3205892 w 12192000"/>
              <a:gd name="connsiteY167" fmla="*/ 2841661 h 6858000"/>
              <a:gd name="connsiteX168" fmla="*/ 3016267 w 12192000"/>
              <a:gd name="connsiteY168" fmla="*/ 2846107 h 6858000"/>
              <a:gd name="connsiteX169" fmla="*/ 3275450 w 12192000"/>
              <a:gd name="connsiteY169" fmla="*/ 2934701 h 6858000"/>
              <a:gd name="connsiteX170" fmla="*/ 3071009 w 12192000"/>
              <a:gd name="connsiteY170" fmla="*/ 2944432 h 6858000"/>
              <a:gd name="connsiteX171" fmla="*/ 3005039 w 12192000"/>
              <a:gd name="connsiteY171" fmla="*/ 2960743 h 6858000"/>
              <a:gd name="connsiteX172" fmla="*/ 3045255 w 12192000"/>
              <a:gd name="connsiteY172" fmla="*/ 2994795 h 6858000"/>
              <a:gd name="connsiteX173" fmla="*/ 3198769 w 12192000"/>
              <a:gd name="connsiteY173" fmla="*/ 3041966 h 6858000"/>
              <a:gd name="connsiteX174" fmla="*/ 3518098 w 12192000"/>
              <a:gd name="connsiteY174" fmla="*/ 3181525 h 6858000"/>
              <a:gd name="connsiteX175" fmla="*/ 3214876 w 12192000"/>
              <a:gd name="connsiteY175" fmla="*/ 3136382 h 6858000"/>
              <a:gd name="connsiteX176" fmla="*/ 3540876 w 12192000"/>
              <a:gd name="connsiteY176" fmla="*/ 3280232 h 6858000"/>
              <a:gd name="connsiteX177" fmla="*/ 3614558 w 12192000"/>
              <a:gd name="connsiteY177" fmla="*/ 3332242 h 6858000"/>
              <a:gd name="connsiteX178" fmla="*/ 3765439 w 12192000"/>
              <a:gd name="connsiteY178" fmla="*/ 3465091 h 6858000"/>
              <a:gd name="connsiteX179" fmla="*/ 3759506 w 12192000"/>
              <a:gd name="connsiteY179" fmla="*/ 3482990 h 6858000"/>
              <a:gd name="connsiteX180" fmla="*/ 3594905 w 12192000"/>
              <a:gd name="connsiteY180" fmla="*/ 3478499 h 6858000"/>
              <a:gd name="connsiteX181" fmla="*/ 3814430 w 12192000"/>
              <a:gd name="connsiteY181" fmla="*/ 3578876 h 6858000"/>
              <a:gd name="connsiteX182" fmla="*/ 4039126 w 12192000"/>
              <a:gd name="connsiteY182" fmla="*/ 3649369 h 6858000"/>
              <a:gd name="connsiteX183" fmla="*/ 3883152 w 12192000"/>
              <a:gd name="connsiteY183" fmla="*/ 3653497 h 6858000"/>
              <a:gd name="connsiteX184" fmla="*/ 3666446 w 12192000"/>
              <a:gd name="connsiteY184" fmla="*/ 3623911 h 6858000"/>
              <a:gd name="connsiteX185" fmla="*/ 3593589 w 12192000"/>
              <a:gd name="connsiteY185" fmla="*/ 3653674 h 6858000"/>
              <a:gd name="connsiteX186" fmla="*/ 3801238 w 12192000"/>
              <a:gd name="connsiteY186" fmla="*/ 3720862 h 6858000"/>
              <a:gd name="connsiteX187" fmla="*/ 3919545 w 12192000"/>
              <a:gd name="connsiteY187" fmla="*/ 3749213 h 6858000"/>
              <a:gd name="connsiteX188" fmla="*/ 3968059 w 12192000"/>
              <a:gd name="connsiteY188" fmla="*/ 3776085 h 6858000"/>
              <a:gd name="connsiteX189" fmla="*/ 4107750 w 12192000"/>
              <a:gd name="connsiteY189" fmla="*/ 3875932 h 6858000"/>
              <a:gd name="connsiteX190" fmla="*/ 4504087 w 12192000"/>
              <a:gd name="connsiteY190" fmla="*/ 3955698 h 6858000"/>
              <a:gd name="connsiteX191" fmla="*/ 5880284 w 12192000"/>
              <a:gd name="connsiteY191" fmla="*/ 3998656 h 6858000"/>
              <a:gd name="connsiteX192" fmla="*/ 8461494 w 12192000"/>
              <a:gd name="connsiteY192" fmla="*/ 3007971 h 6858000"/>
              <a:gd name="connsiteX193" fmla="*/ 8587378 w 12192000"/>
              <a:gd name="connsiteY193" fmla="*/ 2896089 h 6858000"/>
              <a:gd name="connsiteX194" fmla="*/ 8693826 w 12192000"/>
              <a:gd name="connsiteY194" fmla="*/ 2796225 h 6858000"/>
              <a:gd name="connsiteX195" fmla="*/ 8633488 w 12192000"/>
              <a:gd name="connsiteY195" fmla="*/ 2774007 h 6858000"/>
              <a:gd name="connsiteX196" fmla="*/ 8707444 w 12192000"/>
              <a:gd name="connsiteY196" fmla="*/ 2682105 h 6858000"/>
              <a:gd name="connsiteX197" fmla="*/ 8942552 w 12192000"/>
              <a:gd name="connsiteY197" fmla="*/ 2397549 h 6858000"/>
              <a:gd name="connsiteX198" fmla="*/ 9049260 w 12192000"/>
              <a:gd name="connsiteY198" fmla="*/ 2328253 h 6858000"/>
              <a:gd name="connsiteX199" fmla="*/ 9174304 w 12192000"/>
              <a:gd name="connsiteY199" fmla="*/ 2171379 h 6858000"/>
              <a:gd name="connsiteX200" fmla="*/ 9182228 w 12192000"/>
              <a:gd name="connsiteY200" fmla="*/ 2067678 h 6858000"/>
              <a:gd name="connsiteX201" fmla="*/ 9182278 w 12192000"/>
              <a:gd name="connsiteY201" fmla="*/ 2047313 h 6858000"/>
              <a:gd name="connsiteX202" fmla="*/ 9184334 w 12192000"/>
              <a:gd name="connsiteY202" fmla="*/ 2047686 h 6858000"/>
              <a:gd name="connsiteX203" fmla="*/ 9185124 w 12192000"/>
              <a:gd name="connsiteY203" fmla="*/ 1997142 h 6858000"/>
              <a:gd name="connsiteX204" fmla="*/ 9181592 w 12192000"/>
              <a:gd name="connsiteY204" fmla="*/ 1987782 h 6858000"/>
              <a:gd name="connsiteX205" fmla="*/ 9181190 w 12192000"/>
              <a:gd name="connsiteY205" fmla="*/ 1974586 h 6858000"/>
              <a:gd name="connsiteX206" fmla="*/ 9180252 w 12192000"/>
              <a:gd name="connsiteY206" fmla="*/ 1963164 h 6858000"/>
              <a:gd name="connsiteX207" fmla="*/ 9178804 w 12192000"/>
              <a:gd name="connsiteY207" fmla="*/ 1965349 h 6858000"/>
              <a:gd name="connsiteX208" fmla="*/ 9177606 w 12192000"/>
              <a:gd name="connsiteY208" fmla="*/ 1977215 h 6858000"/>
              <a:gd name="connsiteX209" fmla="*/ 9169614 w 12192000"/>
              <a:gd name="connsiteY209" fmla="*/ 1956030 h 6858000"/>
              <a:gd name="connsiteX210" fmla="*/ 9046406 w 12192000"/>
              <a:gd name="connsiteY210" fmla="*/ 1838718 h 6858000"/>
              <a:gd name="connsiteX211" fmla="*/ 8960873 w 12192000"/>
              <a:gd name="connsiteY211" fmla="*/ 1764524 h 6858000"/>
              <a:gd name="connsiteX212" fmla="*/ 8946755 w 12192000"/>
              <a:gd name="connsiteY212" fmla="*/ 1690806 h 6858000"/>
              <a:gd name="connsiteX213" fmla="*/ 8786897 w 12192000"/>
              <a:gd name="connsiteY213" fmla="*/ 1665607 h 6858000"/>
              <a:gd name="connsiteX214" fmla="*/ 8924505 w 12192000"/>
              <a:gd name="connsiteY214" fmla="*/ 1489227 h 6858000"/>
              <a:gd name="connsiteX215" fmla="*/ 8937122 w 12192000"/>
              <a:gd name="connsiteY215" fmla="*/ 1454681 h 6858000"/>
              <a:gd name="connsiteX216" fmla="*/ 8841119 w 12192000"/>
              <a:gd name="connsiteY216" fmla="*/ 1348202 h 6858000"/>
              <a:gd name="connsiteX217" fmla="*/ 8825548 w 12192000"/>
              <a:gd name="connsiteY217" fmla="*/ 1331028 h 6858000"/>
              <a:gd name="connsiteX218" fmla="*/ 8790413 w 12192000"/>
              <a:gd name="connsiteY218" fmla="*/ 1297436 h 6858000"/>
              <a:gd name="connsiteX219" fmla="*/ 8695944 w 12192000"/>
              <a:gd name="connsiteY219" fmla="*/ 1299752 h 6858000"/>
              <a:gd name="connsiteX220" fmla="*/ 8743050 w 12192000"/>
              <a:gd name="connsiteY220" fmla="*/ 1267471 h 6858000"/>
              <a:gd name="connsiteX221" fmla="*/ 8831902 w 12192000"/>
              <a:gd name="connsiteY221" fmla="*/ 1166250 h 6858000"/>
              <a:gd name="connsiteX222" fmla="*/ 8763628 w 12192000"/>
              <a:gd name="connsiteY222" fmla="*/ 1088084 h 6858000"/>
              <a:gd name="connsiteX223" fmla="*/ 8744052 w 12192000"/>
              <a:gd name="connsiteY223" fmla="*/ 1076766 h 6858000"/>
              <a:gd name="connsiteX224" fmla="*/ 8767977 w 12192000"/>
              <a:gd name="connsiteY224" fmla="*/ 1055883 h 6858000"/>
              <a:gd name="connsiteX225" fmla="*/ 8815418 w 12192000"/>
              <a:gd name="connsiteY225" fmla="*/ 986519 h 6858000"/>
              <a:gd name="connsiteX226" fmla="*/ 8839356 w 12192000"/>
              <a:gd name="connsiteY226" fmla="*/ 939330 h 6858000"/>
              <a:gd name="connsiteX227" fmla="*/ 8869964 w 12192000"/>
              <a:gd name="connsiteY227" fmla="*/ 917639 h 6858000"/>
              <a:gd name="connsiteX228" fmla="*/ 8876013 w 12192000"/>
              <a:gd name="connsiteY228" fmla="*/ 901606 h 6858000"/>
              <a:gd name="connsiteX229" fmla="*/ 8855230 w 12192000"/>
              <a:gd name="connsiteY229" fmla="*/ 828963 h 6858000"/>
              <a:gd name="connsiteX230" fmla="*/ 8844988 w 12192000"/>
              <a:gd name="connsiteY230" fmla="*/ 810876 h 6858000"/>
              <a:gd name="connsiteX231" fmla="*/ 8768255 w 12192000"/>
              <a:gd name="connsiteY231" fmla="*/ 747963 h 6858000"/>
              <a:gd name="connsiteX232" fmla="*/ 8692953 w 12192000"/>
              <a:gd name="connsiteY232" fmla="*/ 638707 h 6858000"/>
              <a:gd name="connsiteX233" fmla="*/ 8674423 w 12192000"/>
              <a:gd name="connsiteY233" fmla="*/ 564449 h 6858000"/>
              <a:gd name="connsiteX234" fmla="*/ 8667642 w 12192000"/>
              <a:gd name="connsiteY234" fmla="*/ 547822 h 6858000"/>
              <a:gd name="connsiteX235" fmla="*/ 8661198 w 12192000"/>
              <a:gd name="connsiteY235" fmla="*/ 478275 h 6858000"/>
              <a:gd name="connsiteX236" fmla="*/ 8645813 w 12192000"/>
              <a:gd name="connsiteY236" fmla="*/ 464032 h 6858000"/>
              <a:gd name="connsiteX237" fmla="*/ 8512338 w 12192000"/>
              <a:gd name="connsiteY237" fmla="*/ 477784 h 6858000"/>
              <a:gd name="connsiteX238" fmla="*/ 8481050 w 12192000"/>
              <a:gd name="connsiteY238" fmla="*/ 430572 h 6858000"/>
              <a:gd name="connsiteX239" fmla="*/ 8498220 w 12192000"/>
              <a:gd name="connsiteY239" fmla="*/ 404064 h 6858000"/>
              <a:gd name="connsiteX240" fmla="*/ 8489536 w 12192000"/>
              <a:gd name="connsiteY240" fmla="*/ 389280 h 6858000"/>
              <a:gd name="connsiteX241" fmla="*/ 0 w 12192000"/>
              <a:gd name="connsiteY241" fmla="*/ 0 h 6858000"/>
              <a:gd name="connsiteX242" fmla="*/ 12192000 w 12192000"/>
              <a:gd name="connsiteY242" fmla="*/ 0 h 6858000"/>
              <a:gd name="connsiteX243" fmla="*/ 12192000 w 12192000"/>
              <a:gd name="connsiteY243" fmla="*/ 6858000 h 6858000"/>
              <a:gd name="connsiteX244" fmla="*/ 0 w 12192000"/>
              <a:gd name="connsiteY2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Lst>
            <a:rect l="l" t="t" r="r" b="b"/>
            <a:pathLst>
              <a:path w="12192000" h="6858000">
                <a:moveTo>
                  <a:pt x="9149158" y="2038490"/>
                </a:moveTo>
                <a:cubicBezTo>
                  <a:pt x="9152630" y="2038396"/>
                  <a:pt x="9157442" y="2039945"/>
                  <a:pt x="9164184" y="2044026"/>
                </a:cubicBezTo>
                <a:lnTo>
                  <a:pt x="9172532" y="2045543"/>
                </a:lnTo>
                <a:lnTo>
                  <a:pt x="9171580" y="2056997"/>
                </a:lnTo>
                <a:cubicBezTo>
                  <a:pt x="9169082" y="2082897"/>
                  <a:pt x="9165822" y="2102884"/>
                  <a:pt x="9161257" y="2098605"/>
                </a:cubicBezTo>
                <a:cubicBezTo>
                  <a:pt x="9149066" y="2086928"/>
                  <a:pt x="9130962" y="2077578"/>
                  <a:pt x="9138232" y="2059518"/>
                </a:cubicBezTo>
                <a:cubicBezTo>
                  <a:pt x="9140394" y="2053821"/>
                  <a:pt x="9138743" y="2038771"/>
                  <a:pt x="9149158" y="2038490"/>
                </a:cubicBezTo>
                <a:close/>
                <a:moveTo>
                  <a:pt x="9177606" y="1977215"/>
                </a:moveTo>
                <a:lnTo>
                  <a:pt x="9181592" y="1987782"/>
                </a:lnTo>
                <a:lnTo>
                  <a:pt x="9181923" y="1998627"/>
                </a:lnTo>
                <a:cubicBezTo>
                  <a:pt x="9182120" y="2008276"/>
                  <a:pt x="9182258" y="2019324"/>
                  <a:pt x="9182316" y="2031066"/>
                </a:cubicBezTo>
                <a:lnTo>
                  <a:pt x="9182278" y="2047313"/>
                </a:lnTo>
                <a:lnTo>
                  <a:pt x="9172532" y="2045543"/>
                </a:lnTo>
                <a:lnTo>
                  <a:pt x="9173842" y="2029805"/>
                </a:lnTo>
                <a:cubicBezTo>
                  <a:pt x="9175210" y="2011268"/>
                  <a:pt x="9176320" y="1992822"/>
                  <a:pt x="9177334" y="1979903"/>
                </a:cubicBezTo>
                <a:close/>
                <a:moveTo>
                  <a:pt x="3696300" y="1578900"/>
                </a:moveTo>
                <a:cubicBezTo>
                  <a:pt x="3710474" y="1584699"/>
                  <a:pt x="3724648" y="1590499"/>
                  <a:pt x="3738823" y="1596298"/>
                </a:cubicBezTo>
                <a:cubicBezTo>
                  <a:pt x="3731018" y="1595365"/>
                  <a:pt x="3722545" y="1594511"/>
                  <a:pt x="3714409" y="1593618"/>
                </a:cubicBezTo>
                <a:cubicBezTo>
                  <a:pt x="3707437" y="1589899"/>
                  <a:pt x="3700149" y="1586487"/>
                  <a:pt x="3693161" y="1582501"/>
                </a:cubicBezTo>
                <a:cubicBezTo>
                  <a:pt x="3694096" y="1581313"/>
                  <a:pt x="3695364" y="1580088"/>
                  <a:pt x="3696300" y="1578900"/>
                </a:cubicBezTo>
                <a:close/>
                <a:moveTo>
                  <a:pt x="3918454" y="1175387"/>
                </a:moveTo>
                <a:cubicBezTo>
                  <a:pt x="4003499" y="1210184"/>
                  <a:pt x="4088562" y="1245245"/>
                  <a:pt x="4173607" y="1280040"/>
                </a:cubicBezTo>
                <a:cubicBezTo>
                  <a:pt x="4172338" y="1281268"/>
                  <a:pt x="4171404" y="1282454"/>
                  <a:pt x="4170135" y="1283683"/>
                </a:cubicBezTo>
                <a:cubicBezTo>
                  <a:pt x="4077511" y="1256783"/>
                  <a:pt x="3989628" y="1225016"/>
                  <a:pt x="3918454" y="1175387"/>
                </a:cubicBezTo>
                <a:close/>
                <a:moveTo>
                  <a:pt x="8109090" y="602108"/>
                </a:moveTo>
                <a:lnTo>
                  <a:pt x="8113034" y="602645"/>
                </a:lnTo>
                <a:cubicBezTo>
                  <a:pt x="8117145" y="603257"/>
                  <a:pt x="8117456" y="603522"/>
                  <a:pt x="8111220" y="603405"/>
                </a:cubicBezTo>
                <a:close/>
                <a:moveTo>
                  <a:pt x="8489536" y="389280"/>
                </a:moveTo>
                <a:cubicBezTo>
                  <a:pt x="8479909" y="386150"/>
                  <a:pt x="8475270" y="392618"/>
                  <a:pt x="8470194" y="397527"/>
                </a:cubicBezTo>
                <a:cubicBezTo>
                  <a:pt x="8442581" y="423957"/>
                  <a:pt x="8407160" y="444085"/>
                  <a:pt x="8373511" y="465608"/>
                </a:cubicBezTo>
                <a:cubicBezTo>
                  <a:pt x="8325315" y="496678"/>
                  <a:pt x="8274262" y="525140"/>
                  <a:pt x="8231753" y="560890"/>
                </a:cubicBezTo>
                <a:cubicBezTo>
                  <a:pt x="8220884" y="569991"/>
                  <a:pt x="8202133" y="566357"/>
                  <a:pt x="8199967" y="553465"/>
                </a:cubicBezTo>
                <a:cubicBezTo>
                  <a:pt x="8197799" y="540575"/>
                  <a:pt x="8188778" y="541668"/>
                  <a:pt x="8175616" y="546483"/>
                </a:cubicBezTo>
                <a:cubicBezTo>
                  <a:pt x="8159813" y="552155"/>
                  <a:pt x="8144012" y="557828"/>
                  <a:pt x="8128578" y="563992"/>
                </a:cubicBezTo>
                <a:cubicBezTo>
                  <a:pt x="8112493" y="570503"/>
                  <a:pt x="8105752" y="580983"/>
                  <a:pt x="8104845" y="593172"/>
                </a:cubicBezTo>
                <a:cubicBezTo>
                  <a:pt x="8104654" y="595478"/>
                  <a:pt x="8104732" y="598018"/>
                  <a:pt x="8105615" y="599991"/>
                </a:cubicBezTo>
                <a:lnTo>
                  <a:pt x="8109090" y="602108"/>
                </a:lnTo>
                <a:lnTo>
                  <a:pt x="8092049" y="599788"/>
                </a:lnTo>
                <a:cubicBezTo>
                  <a:pt x="8074125" y="597229"/>
                  <a:pt x="8051995" y="593399"/>
                  <a:pt x="8047646" y="588557"/>
                </a:cubicBezTo>
                <a:cubicBezTo>
                  <a:pt x="8047278" y="588065"/>
                  <a:pt x="7852240" y="650342"/>
                  <a:pt x="7793637" y="681868"/>
                </a:cubicBezTo>
                <a:cubicBezTo>
                  <a:pt x="7757179" y="701583"/>
                  <a:pt x="7034011" y="1031296"/>
                  <a:pt x="6007741" y="1095470"/>
                </a:cubicBezTo>
                <a:cubicBezTo>
                  <a:pt x="5971519" y="1097710"/>
                  <a:pt x="5937353" y="1100506"/>
                  <a:pt x="5902533" y="1103650"/>
                </a:cubicBezTo>
                <a:cubicBezTo>
                  <a:pt x="5594429" y="1129961"/>
                  <a:pt x="5292360" y="1161179"/>
                  <a:pt x="5164222" y="1163546"/>
                </a:cubicBezTo>
                <a:cubicBezTo>
                  <a:pt x="5063988" y="1165217"/>
                  <a:pt x="4549164" y="1138992"/>
                  <a:pt x="4395075" y="1082763"/>
                </a:cubicBezTo>
                <a:cubicBezTo>
                  <a:pt x="4237527" y="1025076"/>
                  <a:pt x="4088158" y="958345"/>
                  <a:pt x="3939440" y="891265"/>
                </a:cubicBezTo>
                <a:cubicBezTo>
                  <a:pt x="3874968" y="862299"/>
                  <a:pt x="3806689" y="837016"/>
                  <a:pt x="3747894" y="801994"/>
                </a:cubicBezTo>
                <a:cubicBezTo>
                  <a:pt x="3689082" y="766706"/>
                  <a:pt x="3632839" y="729495"/>
                  <a:pt x="3569553" y="697970"/>
                </a:cubicBezTo>
                <a:cubicBezTo>
                  <a:pt x="3551464" y="688887"/>
                  <a:pt x="3533327" y="679005"/>
                  <a:pt x="3507813" y="680216"/>
                </a:cubicBezTo>
                <a:cubicBezTo>
                  <a:pt x="3502099" y="680371"/>
                  <a:pt x="3496101" y="681365"/>
                  <a:pt x="3490455" y="682587"/>
                </a:cubicBezTo>
                <a:cubicBezTo>
                  <a:pt x="3484140" y="683888"/>
                  <a:pt x="3479298" y="687159"/>
                  <a:pt x="3477246" y="691971"/>
                </a:cubicBezTo>
                <a:cubicBezTo>
                  <a:pt x="3475230" y="697315"/>
                  <a:pt x="3479426" y="699760"/>
                  <a:pt x="3484273" y="701857"/>
                </a:cubicBezTo>
                <a:cubicBezTo>
                  <a:pt x="3487733" y="703316"/>
                  <a:pt x="3491260" y="705843"/>
                  <a:pt x="3495638" y="705849"/>
                </a:cubicBezTo>
                <a:cubicBezTo>
                  <a:pt x="3523576" y="705686"/>
                  <a:pt x="3534967" y="720681"/>
                  <a:pt x="3548914" y="733487"/>
                </a:cubicBezTo>
                <a:cubicBezTo>
                  <a:pt x="3554984" y="738925"/>
                  <a:pt x="3561304" y="742991"/>
                  <a:pt x="3551504" y="753036"/>
                </a:cubicBezTo>
                <a:cubicBezTo>
                  <a:pt x="3542974" y="761854"/>
                  <a:pt x="3552584" y="764716"/>
                  <a:pt x="3562075" y="765715"/>
                </a:cubicBezTo>
                <a:cubicBezTo>
                  <a:pt x="3575293" y="767067"/>
                  <a:pt x="3590630" y="764672"/>
                  <a:pt x="3605942" y="772481"/>
                </a:cubicBezTo>
                <a:cubicBezTo>
                  <a:pt x="3550860" y="779958"/>
                  <a:pt x="3525860" y="757484"/>
                  <a:pt x="3499309" y="737079"/>
                </a:cubicBezTo>
                <a:cubicBezTo>
                  <a:pt x="3489410" y="729689"/>
                  <a:pt x="3482419" y="720334"/>
                  <a:pt x="3473788" y="711717"/>
                </a:cubicBezTo>
                <a:cubicBezTo>
                  <a:pt x="3463019" y="701211"/>
                  <a:pt x="3451290" y="702093"/>
                  <a:pt x="3437248" y="714263"/>
                </a:cubicBezTo>
                <a:cubicBezTo>
                  <a:pt x="3424810" y="725164"/>
                  <a:pt x="3418411" y="725135"/>
                  <a:pt x="3413254" y="712874"/>
                </a:cubicBezTo>
                <a:cubicBezTo>
                  <a:pt x="3405299" y="693706"/>
                  <a:pt x="3389031" y="681450"/>
                  <a:pt x="3362511" y="677414"/>
                </a:cubicBezTo>
                <a:cubicBezTo>
                  <a:pt x="3356728" y="676504"/>
                  <a:pt x="3349492" y="673891"/>
                  <a:pt x="3344467" y="679599"/>
                </a:cubicBezTo>
                <a:cubicBezTo>
                  <a:pt x="3340061" y="684428"/>
                  <a:pt x="3344392" y="689004"/>
                  <a:pt x="3347971" y="692328"/>
                </a:cubicBezTo>
                <a:cubicBezTo>
                  <a:pt x="3354407" y="698260"/>
                  <a:pt x="3360162" y="704004"/>
                  <a:pt x="3363008" y="711713"/>
                </a:cubicBezTo>
                <a:cubicBezTo>
                  <a:pt x="3365019" y="716838"/>
                  <a:pt x="3367062" y="722495"/>
                  <a:pt x="3362637" y="727058"/>
                </a:cubicBezTo>
                <a:cubicBezTo>
                  <a:pt x="3344342" y="746453"/>
                  <a:pt x="3358884" y="752745"/>
                  <a:pt x="3376167" y="759779"/>
                </a:cubicBezTo>
                <a:cubicBezTo>
                  <a:pt x="3400002" y="769239"/>
                  <a:pt x="3410177" y="786259"/>
                  <a:pt x="3406203" y="808483"/>
                </a:cubicBezTo>
                <a:cubicBezTo>
                  <a:pt x="3404757" y="817516"/>
                  <a:pt x="3406433" y="822682"/>
                  <a:pt x="3420116" y="820757"/>
                </a:cubicBezTo>
                <a:cubicBezTo>
                  <a:pt x="3425463" y="820110"/>
                  <a:pt x="3426984" y="822878"/>
                  <a:pt x="3429194" y="825831"/>
                </a:cubicBezTo>
                <a:cubicBezTo>
                  <a:pt x="3476758" y="896035"/>
                  <a:pt x="3542778" y="954609"/>
                  <a:pt x="3619149" y="1006561"/>
                </a:cubicBezTo>
                <a:cubicBezTo>
                  <a:pt x="3681093" y="1048718"/>
                  <a:pt x="3748746" y="1085351"/>
                  <a:pt x="3818654" y="1120369"/>
                </a:cubicBezTo>
                <a:cubicBezTo>
                  <a:pt x="3820742" y="1121458"/>
                  <a:pt x="3822850" y="1122813"/>
                  <a:pt x="3824021" y="1125355"/>
                </a:cubicBezTo>
                <a:cubicBezTo>
                  <a:pt x="3791940" y="1123873"/>
                  <a:pt x="3763844" y="1116270"/>
                  <a:pt x="3736668" y="1107215"/>
                </a:cubicBezTo>
                <a:cubicBezTo>
                  <a:pt x="3664431" y="1083216"/>
                  <a:pt x="3602610" y="1048291"/>
                  <a:pt x="3540174" y="1014247"/>
                </a:cubicBezTo>
                <a:cubicBezTo>
                  <a:pt x="3502142" y="993353"/>
                  <a:pt x="3463159" y="973379"/>
                  <a:pt x="3421640" y="955861"/>
                </a:cubicBezTo>
                <a:cubicBezTo>
                  <a:pt x="3414719" y="952940"/>
                  <a:pt x="3409737" y="948712"/>
                  <a:pt x="3404753" y="944484"/>
                </a:cubicBezTo>
                <a:cubicBezTo>
                  <a:pt x="3401911" y="942144"/>
                  <a:pt x="3398417" y="940152"/>
                  <a:pt x="3393138" y="941865"/>
                </a:cubicBezTo>
                <a:cubicBezTo>
                  <a:pt x="3386540" y="944006"/>
                  <a:pt x="3386126" y="948083"/>
                  <a:pt x="3385712" y="952159"/>
                </a:cubicBezTo>
                <a:cubicBezTo>
                  <a:pt x="3384520" y="965187"/>
                  <a:pt x="3389594" y="976116"/>
                  <a:pt x="3398641" y="986025"/>
                </a:cubicBezTo>
                <a:cubicBezTo>
                  <a:pt x="3422140" y="1011364"/>
                  <a:pt x="3455589" y="1029056"/>
                  <a:pt x="3489975" y="1045560"/>
                </a:cubicBezTo>
                <a:cubicBezTo>
                  <a:pt x="3534421" y="1066751"/>
                  <a:pt x="3577600" y="1089169"/>
                  <a:pt x="3617273" y="1114697"/>
                </a:cubicBezTo>
                <a:cubicBezTo>
                  <a:pt x="3620082" y="1116503"/>
                  <a:pt x="3625178" y="1117229"/>
                  <a:pt x="3623898" y="1123556"/>
                </a:cubicBezTo>
                <a:cubicBezTo>
                  <a:pt x="3599276" y="1112313"/>
                  <a:pt x="3576007" y="1101173"/>
                  <a:pt x="3552438" y="1090606"/>
                </a:cubicBezTo>
                <a:cubicBezTo>
                  <a:pt x="3529203" y="1079998"/>
                  <a:pt x="3505634" y="1069432"/>
                  <a:pt x="3482417" y="1059092"/>
                </a:cubicBezTo>
                <a:cubicBezTo>
                  <a:pt x="3476868" y="1056543"/>
                  <a:pt x="3470899" y="1052702"/>
                  <a:pt x="3463468" y="1057629"/>
                </a:cubicBezTo>
                <a:cubicBezTo>
                  <a:pt x="3455703" y="1062595"/>
                  <a:pt x="3457128" y="1069134"/>
                  <a:pt x="3459472" y="1074217"/>
                </a:cubicBezTo>
                <a:cubicBezTo>
                  <a:pt x="3466821" y="1089165"/>
                  <a:pt x="3478729" y="1101681"/>
                  <a:pt x="3494211" y="1112153"/>
                </a:cubicBezTo>
                <a:cubicBezTo>
                  <a:pt x="3546907" y="1146573"/>
                  <a:pt x="3606933" y="1174465"/>
                  <a:pt x="3663137" y="1205775"/>
                </a:cubicBezTo>
                <a:cubicBezTo>
                  <a:pt x="3693512" y="1222766"/>
                  <a:pt x="3721631" y="1241370"/>
                  <a:pt x="3748466" y="1260936"/>
                </a:cubicBezTo>
                <a:cubicBezTo>
                  <a:pt x="3754470" y="1265310"/>
                  <a:pt x="3754440" y="1270144"/>
                  <a:pt x="3753142" y="1276208"/>
                </a:cubicBezTo>
                <a:cubicBezTo>
                  <a:pt x="3747968" y="1300726"/>
                  <a:pt x="3758834" y="1307462"/>
                  <a:pt x="3791960" y="1298886"/>
                </a:cubicBezTo>
                <a:cubicBezTo>
                  <a:pt x="3802234" y="1296299"/>
                  <a:pt x="3809336" y="1296782"/>
                  <a:pt x="3816039" y="1301606"/>
                </a:cubicBezTo>
                <a:cubicBezTo>
                  <a:pt x="3897299" y="1361555"/>
                  <a:pt x="3991895" y="1408883"/>
                  <a:pt x="4094439" y="1448806"/>
                </a:cubicBezTo>
                <a:cubicBezTo>
                  <a:pt x="4136210" y="1464953"/>
                  <a:pt x="4179249" y="1479874"/>
                  <a:pt x="4222870" y="1493379"/>
                </a:cubicBezTo>
                <a:cubicBezTo>
                  <a:pt x="4222955" y="1494711"/>
                  <a:pt x="4223057" y="1496309"/>
                  <a:pt x="4223141" y="1497641"/>
                </a:cubicBezTo>
                <a:cubicBezTo>
                  <a:pt x="4222925" y="1499546"/>
                  <a:pt x="4222659" y="1500653"/>
                  <a:pt x="4222428" y="1502292"/>
                </a:cubicBezTo>
                <a:cubicBezTo>
                  <a:pt x="4160784" y="1480767"/>
                  <a:pt x="4099761" y="1458363"/>
                  <a:pt x="4039973" y="1434198"/>
                </a:cubicBezTo>
                <a:cubicBezTo>
                  <a:pt x="3877889" y="1368737"/>
                  <a:pt x="3722432" y="1296301"/>
                  <a:pt x="3564773" y="1226279"/>
                </a:cubicBezTo>
                <a:cubicBezTo>
                  <a:pt x="3511752" y="1202636"/>
                  <a:pt x="3468897" y="1169442"/>
                  <a:pt x="3420650" y="1141464"/>
                </a:cubicBezTo>
                <a:cubicBezTo>
                  <a:pt x="3388486" y="1122812"/>
                  <a:pt x="3357590" y="1102932"/>
                  <a:pt x="3320669" y="1088883"/>
                </a:cubicBezTo>
                <a:cubicBezTo>
                  <a:pt x="3305491" y="1083205"/>
                  <a:pt x="3289697" y="1078406"/>
                  <a:pt x="3270102" y="1082659"/>
                </a:cubicBezTo>
                <a:cubicBezTo>
                  <a:pt x="3262467" y="1084389"/>
                  <a:pt x="3253881" y="1087040"/>
                  <a:pt x="3251648" y="1094290"/>
                </a:cubicBezTo>
                <a:cubicBezTo>
                  <a:pt x="3249750" y="1101498"/>
                  <a:pt x="3256970" y="1103846"/>
                  <a:pt x="3263506" y="1106005"/>
                </a:cubicBezTo>
                <a:cubicBezTo>
                  <a:pt x="3265227" y="1106604"/>
                  <a:pt x="3266966" y="1107467"/>
                  <a:pt x="3268636" y="1107265"/>
                </a:cubicBezTo>
                <a:cubicBezTo>
                  <a:pt x="3300482" y="1105018"/>
                  <a:pt x="3309121" y="1124372"/>
                  <a:pt x="3325089" y="1137201"/>
                </a:cubicBezTo>
                <a:cubicBezTo>
                  <a:pt x="3330055" y="1141164"/>
                  <a:pt x="3330677" y="1145651"/>
                  <a:pt x="3326003" y="1151585"/>
                </a:cubicBezTo>
                <a:cubicBezTo>
                  <a:pt x="3317592" y="1162266"/>
                  <a:pt x="3324211" y="1165760"/>
                  <a:pt x="3336410" y="1166967"/>
                </a:cubicBezTo>
                <a:cubicBezTo>
                  <a:pt x="3348608" y="1168175"/>
                  <a:pt x="3361690" y="1167395"/>
                  <a:pt x="3375112" y="1171943"/>
                </a:cubicBezTo>
                <a:cubicBezTo>
                  <a:pt x="3354718" y="1179513"/>
                  <a:pt x="3340011" y="1175927"/>
                  <a:pt x="3326222" y="1170885"/>
                </a:cubicBezTo>
                <a:cubicBezTo>
                  <a:pt x="3295216" y="1159877"/>
                  <a:pt x="3274464" y="1140648"/>
                  <a:pt x="3254679" y="1120765"/>
                </a:cubicBezTo>
                <a:cubicBezTo>
                  <a:pt x="3250733" y="1116948"/>
                  <a:pt x="3247420" y="1112518"/>
                  <a:pt x="3242188" y="1109662"/>
                </a:cubicBezTo>
                <a:cubicBezTo>
                  <a:pt x="3232391" y="1103869"/>
                  <a:pt x="3222316" y="1104284"/>
                  <a:pt x="3211499" y="1114184"/>
                </a:cubicBezTo>
                <a:cubicBezTo>
                  <a:pt x="3197173" y="1127194"/>
                  <a:pt x="3191777" y="1127042"/>
                  <a:pt x="3185849" y="1113265"/>
                </a:cubicBezTo>
                <a:cubicBezTo>
                  <a:pt x="3177929" y="1094629"/>
                  <a:pt x="3162028" y="1082865"/>
                  <a:pt x="3135843" y="1078789"/>
                </a:cubicBezTo>
                <a:cubicBezTo>
                  <a:pt x="3130396" y="1077837"/>
                  <a:pt x="3124578" y="1076395"/>
                  <a:pt x="3119118" y="1080546"/>
                </a:cubicBezTo>
                <a:cubicBezTo>
                  <a:pt x="3113359" y="1085269"/>
                  <a:pt x="3117622" y="1088780"/>
                  <a:pt x="3120198" y="1092226"/>
                </a:cubicBezTo>
                <a:cubicBezTo>
                  <a:pt x="3123912" y="1097682"/>
                  <a:pt x="3128295" y="1103057"/>
                  <a:pt x="3131691" y="1108819"/>
                </a:cubicBezTo>
                <a:cubicBezTo>
                  <a:pt x="3137665" y="1118027"/>
                  <a:pt x="3139328" y="1128295"/>
                  <a:pt x="3129914" y="1139097"/>
                </a:cubicBezTo>
                <a:cubicBezTo>
                  <a:pt x="3123003" y="1146915"/>
                  <a:pt x="3123960" y="1151361"/>
                  <a:pt x="3133955" y="1154983"/>
                </a:cubicBezTo>
                <a:cubicBezTo>
                  <a:pt x="3165979" y="1166136"/>
                  <a:pt x="3186931" y="1183194"/>
                  <a:pt x="3178170" y="1214855"/>
                </a:cubicBezTo>
                <a:cubicBezTo>
                  <a:pt x="3176770" y="1219320"/>
                  <a:pt x="3179046" y="1223338"/>
                  <a:pt x="3185378" y="1222303"/>
                </a:cubicBezTo>
                <a:cubicBezTo>
                  <a:pt x="3199361" y="1219805"/>
                  <a:pt x="3202140" y="1226447"/>
                  <a:pt x="3206608" y="1233153"/>
                </a:cubicBezTo>
                <a:cubicBezTo>
                  <a:pt x="3250090" y="1297409"/>
                  <a:pt x="3310389" y="1350771"/>
                  <a:pt x="3379140" y="1399351"/>
                </a:cubicBezTo>
                <a:cubicBezTo>
                  <a:pt x="3447189" y="1447479"/>
                  <a:pt x="3522881" y="1488775"/>
                  <a:pt x="3603118" y="1527375"/>
                </a:cubicBezTo>
                <a:cubicBezTo>
                  <a:pt x="3581296" y="1528405"/>
                  <a:pt x="3552602" y="1521951"/>
                  <a:pt x="3524809" y="1513774"/>
                </a:cubicBezTo>
                <a:cubicBezTo>
                  <a:pt x="3451354" y="1491802"/>
                  <a:pt x="3389901" y="1457369"/>
                  <a:pt x="3327498" y="1423859"/>
                </a:cubicBezTo>
                <a:cubicBezTo>
                  <a:pt x="3283917" y="1400416"/>
                  <a:pt x="3241288" y="1376052"/>
                  <a:pt x="3192949" y="1357211"/>
                </a:cubicBezTo>
                <a:cubicBezTo>
                  <a:pt x="3187434" y="1355196"/>
                  <a:pt x="3183538" y="1352177"/>
                  <a:pt x="3180259" y="1348280"/>
                </a:cubicBezTo>
                <a:cubicBezTo>
                  <a:pt x="3177348" y="1344874"/>
                  <a:pt x="3173119" y="1341896"/>
                  <a:pt x="3166204" y="1344345"/>
                </a:cubicBezTo>
                <a:cubicBezTo>
                  <a:pt x="3159306" y="1347059"/>
                  <a:pt x="3158942" y="1351935"/>
                  <a:pt x="3159212" y="1356197"/>
                </a:cubicBezTo>
                <a:cubicBezTo>
                  <a:pt x="3161232" y="1372059"/>
                  <a:pt x="3167827" y="1385754"/>
                  <a:pt x="3181004" y="1397043"/>
                </a:cubicBezTo>
                <a:cubicBezTo>
                  <a:pt x="3206688" y="1419701"/>
                  <a:pt x="3240037" y="1435794"/>
                  <a:pt x="3273385" y="1451888"/>
                </a:cubicBezTo>
                <a:cubicBezTo>
                  <a:pt x="3319573" y="1473941"/>
                  <a:pt x="3362569" y="1498797"/>
                  <a:pt x="3401776" y="1527602"/>
                </a:cubicBezTo>
                <a:cubicBezTo>
                  <a:pt x="3374012" y="1514591"/>
                  <a:pt x="3346230" y="1501313"/>
                  <a:pt x="3318130" y="1488342"/>
                </a:cubicBezTo>
                <a:cubicBezTo>
                  <a:pt x="3296969" y="1478558"/>
                  <a:pt x="3275173" y="1469387"/>
                  <a:pt x="3253694" y="1459909"/>
                </a:cubicBezTo>
                <a:cubicBezTo>
                  <a:pt x="3248495" y="1457587"/>
                  <a:pt x="3242945" y="1455038"/>
                  <a:pt x="3236182" y="1459882"/>
                </a:cubicBezTo>
                <a:cubicBezTo>
                  <a:pt x="3230053" y="1464115"/>
                  <a:pt x="3231378" y="1469055"/>
                  <a:pt x="3233020" y="1473687"/>
                </a:cubicBezTo>
                <a:cubicBezTo>
                  <a:pt x="3239235" y="1491993"/>
                  <a:pt x="3254236" y="1505477"/>
                  <a:pt x="3272474" y="1516958"/>
                </a:cubicBezTo>
                <a:cubicBezTo>
                  <a:pt x="3294559" y="1530657"/>
                  <a:pt x="3317595" y="1543436"/>
                  <a:pt x="3341300" y="1556133"/>
                </a:cubicBezTo>
                <a:cubicBezTo>
                  <a:pt x="3316637" y="1554825"/>
                  <a:pt x="3291973" y="1553517"/>
                  <a:pt x="3267359" y="1553009"/>
                </a:cubicBezTo>
                <a:cubicBezTo>
                  <a:pt x="3280352" y="1582573"/>
                  <a:pt x="3306470" y="1585584"/>
                  <a:pt x="3329832" y="1587586"/>
                </a:cubicBezTo>
                <a:cubicBezTo>
                  <a:pt x="3361297" y="1589949"/>
                  <a:pt x="3391527" y="1594072"/>
                  <a:pt x="3421490" y="1599301"/>
                </a:cubicBezTo>
                <a:cubicBezTo>
                  <a:pt x="3434412" y="1606594"/>
                  <a:pt x="3447319" y="1613621"/>
                  <a:pt x="3459923" y="1621220"/>
                </a:cubicBezTo>
                <a:cubicBezTo>
                  <a:pt x="3472880" y="1629046"/>
                  <a:pt x="3485168" y="1636952"/>
                  <a:pt x="3497490" y="1645392"/>
                </a:cubicBezTo>
                <a:cubicBezTo>
                  <a:pt x="3506301" y="1651572"/>
                  <a:pt x="3516714" y="1656484"/>
                  <a:pt x="3507803" y="1669911"/>
                </a:cubicBezTo>
                <a:cubicBezTo>
                  <a:pt x="3503816" y="1676032"/>
                  <a:pt x="3534148" y="1702959"/>
                  <a:pt x="3543290" y="1703729"/>
                </a:cubicBezTo>
                <a:cubicBezTo>
                  <a:pt x="3544644" y="1703834"/>
                  <a:pt x="3545996" y="1703940"/>
                  <a:pt x="3546999" y="1703818"/>
                </a:cubicBezTo>
                <a:cubicBezTo>
                  <a:pt x="3566312" y="1700405"/>
                  <a:pt x="3571232" y="1708935"/>
                  <a:pt x="3572295" y="1720349"/>
                </a:cubicBezTo>
                <a:cubicBezTo>
                  <a:pt x="3573341" y="1731497"/>
                  <a:pt x="3570880" y="1745753"/>
                  <a:pt x="3596922" y="1736961"/>
                </a:cubicBezTo>
                <a:cubicBezTo>
                  <a:pt x="3599895" y="1736064"/>
                  <a:pt x="3600664" y="1737582"/>
                  <a:pt x="3602119" y="1739285"/>
                </a:cubicBezTo>
                <a:cubicBezTo>
                  <a:pt x="3633888" y="1783486"/>
                  <a:pt x="3684678" y="1814377"/>
                  <a:pt x="3734798" y="1845349"/>
                </a:cubicBezTo>
                <a:cubicBezTo>
                  <a:pt x="3737590" y="1846890"/>
                  <a:pt x="3740383" y="1848430"/>
                  <a:pt x="3743174" y="1849972"/>
                </a:cubicBezTo>
                <a:cubicBezTo>
                  <a:pt x="3692460" y="1846720"/>
                  <a:pt x="3526297" y="1854765"/>
                  <a:pt x="3478101" y="1864630"/>
                </a:cubicBezTo>
                <a:cubicBezTo>
                  <a:pt x="3435216" y="1873314"/>
                  <a:pt x="3187933" y="1844748"/>
                  <a:pt x="3135293" y="1816496"/>
                </a:cubicBezTo>
                <a:cubicBezTo>
                  <a:pt x="3129987" y="1844249"/>
                  <a:pt x="3145700" y="1853084"/>
                  <a:pt x="3158510" y="1863880"/>
                </a:cubicBezTo>
                <a:cubicBezTo>
                  <a:pt x="3176652" y="1879130"/>
                  <a:pt x="3180104" y="1891061"/>
                  <a:pt x="3148907" y="1908797"/>
                </a:cubicBezTo>
                <a:cubicBezTo>
                  <a:pt x="3059526" y="1959351"/>
                  <a:pt x="3060614" y="1960561"/>
                  <a:pt x="3150229" y="2003660"/>
                </a:cubicBezTo>
                <a:cubicBezTo>
                  <a:pt x="3154391" y="2005572"/>
                  <a:pt x="3152878" y="2013539"/>
                  <a:pt x="3154219" y="2018746"/>
                </a:cubicBezTo>
                <a:cubicBezTo>
                  <a:pt x="3132340" y="2029448"/>
                  <a:pt x="3104621" y="2011868"/>
                  <a:pt x="3079313" y="2037482"/>
                </a:cubicBezTo>
                <a:cubicBezTo>
                  <a:pt x="3200844" y="2121812"/>
                  <a:pt x="3382216" y="2194063"/>
                  <a:pt x="3545961" y="2248584"/>
                </a:cubicBezTo>
                <a:cubicBezTo>
                  <a:pt x="3418859" y="2288406"/>
                  <a:pt x="3336249" y="2212515"/>
                  <a:pt x="3242382" y="2234890"/>
                </a:cubicBezTo>
                <a:cubicBezTo>
                  <a:pt x="3196963" y="2267233"/>
                  <a:pt x="3340047" y="2293389"/>
                  <a:pt x="3206852" y="2322137"/>
                </a:cubicBezTo>
                <a:cubicBezTo>
                  <a:pt x="3266485" y="2338535"/>
                  <a:pt x="3311047" y="2356223"/>
                  <a:pt x="3352854" y="2378270"/>
                </a:cubicBezTo>
                <a:cubicBezTo>
                  <a:pt x="3427094" y="2417864"/>
                  <a:pt x="3443161" y="2448130"/>
                  <a:pt x="3414532" y="2516826"/>
                </a:cubicBezTo>
                <a:cubicBezTo>
                  <a:pt x="3395525" y="2562076"/>
                  <a:pt x="3366606" y="2605038"/>
                  <a:pt x="3397577" y="2652556"/>
                </a:cubicBezTo>
                <a:cubicBezTo>
                  <a:pt x="3418842" y="2685144"/>
                  <a:pt x="3412947" y="2708944"/>
                  <a:pt x="3339773" y="2701969"/>
                </a:cubicBezTo>
                <a:cubicBezTo>
                  <a:pt x="3260852" y="2694617"/>
                  <a:pt x="3233446" y="2729610"/>
                  <a:pt x="3257041" y="2788223"/>
                </a:cubicBezTo>
                <a:cubicBezTo>
                  <a:pt x="3272229" y="2825841"/>
                  <a:pt x="3259642" y="2839714"/>
                  <a:pt x="3205892" y="2841661"/>
                </a:cubicBezTo>
                <a:cubicBezTo>
                  <a:pt x="3146428" y="2843763"/>
                  <a:pt x="3088665" y="2824990"/>
                  <a:pt x="3016267" y="2846107"/>
                </a:cubicBezTo>
                <a:cubicBezTo>
                  <a:pt x="3079284" y="2910414"/>
                  <a:pt x="3202965" y="2875032"/>
                  <a:pt x="3275450" y="2934701"/>
                </a:cubicBezTo>
                <a:cubicBezTo>
                  <a:pt x="3194271" y="2944802"/>
                  <a:pt x="3132104" y="2952064"/>
                  <a:pt x="3071009" y="2944432"/>
                </a:cubicBezTo>
                <a:cubicBezTo>
                  <a:pt x="3045559" y="2941340"/>
                  <a:pt x="3017770" y="2938533"/>
                  <a:pt x="3005039" y="2960743"/>
                </a:cubicBezTo>
                <a:cubicBezTo>
                  <a:pt x="2989910" y="2987540"/>
                  <a:pt x="3024584" y="2992735"/>
                  <a:pt x="3045255" y="2994795"/>
                </a:cubicBezTo>
                <a:cubicBezTo>
                  <a:pt x="3103524" y="3000354"/>
                  <a:pt x="3149512" y="3024578"/>
                  <a:pt x="3198769" y="3041966"/>
                </a:cubicBezTo>
                <a:cubicBezTo>
                  <a:pt x="3306591" y="3080177"/>
                  <a:pt x="3424230" y="3108608"/>
                  <a:pt x="3518098" y="3181525"/>
                </a:cubicBezTo>
                <a:cubicBezTo>
                  <a:pt x="3405474" y="3173693"/>
                  <a:pt x="3319103" y="3133957"/>
                  <a:pt x="3214876" y="3136382"/>
                </a:cubicBezTo>
                <a:cubicBezTo>
                  <a:pt x="3309623" y="3201944"/>
                  <a:pt x="3428070" y="3237794"/>
                  <a:pt x="3540876" y="3280232"/>
                </a:cubicBezTo>
                <a:cubicBezTo>
                  <a:pt x="3572951" y="3292185"/>
                  <a:pt x="3605372" y="3298995"/>
                  <a:pt x="3614558" y="3332242"/>
                </a:cubicBezTo>
                <a:cubicBezTo>
                  <a:pt x="3632460" y="3396643"/>
                  <a:pt x="3676382" y="3446619"/>
                  <a:pt x="3765439" y="3465091"/>
                </a:cubicBezTo>
                <a:cubicBezTo>
                  <a:pt x="3766125" y="3465276"/>
                  <a:pt x="3762072" y="3475699"/>
                  <a:pt x="3759506" y="3482990"/>
                </a:cubicBezTo>
                <a:cubicBezTo>
                  <a:pt x="3706514" y="3491555"/>
                  <a:pt x="3662256" y="3457457"/>
                  <a:pt x="3594905" y="3478499"/>
                </a:cubicBezTo>
                <a:cubicBezTo>
                  <a:pt x="3663098" y="3523656"/>
                  <a:pt x="3720597" y="3564741"/>
                  <a:pt x="3814430" y="3578876"/>
                </a:cubicBezTo>
                <a:cubicBezTo>
                  <a:pt x="3889563" y="3590177"/>
                  <a:pt x="3981512" y="3590582"/>
                  <a:pt x="4039126" y="3649369"/>
                </a:cubicBezTo>
                <a:cubicBezTo>
                  <a:pt x="3977790" y="3669682"/>
                  <a:pt x="3930328" y="3659325"/>
                  <a:pt x="3883152" y="3653497"/>
                </a:cubicBezTo>
                <a:cubicBezTo>
                  <a:pt x="3810528" y="3644576"/>
                  <a:pt x="3739087" y="3633097"/>
                  <a:pt x="3666446" y="3623911"/>
                </a:cubicBezTo>
                <a:cubicBezTo>
                  <a:pt x="3638957" y="3620530"/>
                  <a:pt x="3608896" y="3619071"/>
                  <a:pt x="3593589" y="3653674"/>
                </a:cubicBezTo>
                <a:cubicBezTo>
                  <a:pt x="3684581" y="3649631"/>
                  <a:pt x="3741824" y="3686720"/>
                  <a:pt x="3801238" y="3720862"/>
                </a:cubicBezTo>
                <a:cubicBezTo>
                  <a:pt x="3834791" y="3740152"/>
                  <a:pt x="3862819" y="3767894"/>
                  <a:pt x="3919545" y="3749213"/>
                </a:cubicBezTo>
                <a:cubicBezTo>
                  <a:pt x="3949563" y="3739403"/>
                  <a:pt x="3970044" y="3754371"/>
                  <a:pt x="3968059" y="3776085"/>
                </a:cubicBezTo>
                <a:cubicBezTo>
                  <a:pt x="3961477" y="3852579"/>
                  <a:pt x="4033657" y="3870411"/>
                  <a:pt x="4107750" y="3875932"/>
                </a:cubicBezTo>
                <a:cubicBezTo>
                  <a:pt x="4247829" y="3886613"/>
                  <a:pt x="4367192" y="3936847"/>
                  <a:pt x="4504087" y="3955698"/>
                </a:cubicBezTo>
                <a:cubicBezTo>
                  <a:pt x="4637239" y="3973931"/>
                  <a:pt x="5630348" y="4013091"/>
                  <a:pt x="5880284" y="3998656"/>
                </a:cubicBezTo>
                <a:cubicBezTo>
                  <a:pt x="7409751" y="3910310"/>
                  <a:pt x="8457142" y="3018967"/>
                  <a:pt x="8461494" y="3007971"/>
                </a:cubicBezTo>
                <a:cubicBezTo>
                  <a:pt x="8481448" y="2956432"/>
                  <a:pt x="8537247" y="2928466"/>
                  <a:pt x="8587378" y="2896089"/>
                </a:cubicBezTo>
                <a:cubicBezTo>
                  <a:pt x="8631032" y="2867717"/>
                  <a:pt x="8677604" y="2837649"/>
                  <a:pt x="8693826" y="2796225"/>
                </a:cubicBezTo>
                <a:cubicBezTo>
                  <a:pt x="8715249" y="2741288"/>
                  <a:pt x="8647790" y="2792407"/>
                  <a:pt x="8633488" y="2774007"/>
                </a:cubicBezTo>
                <a:cubicBezTo>
                  <a:pt x="8658507" y="2743865"/>
                  <a:pt x="8698366" y="2714075"/>
                  <a:pt x="8707444" y="2682105"/>
                </a:cubicBezTo>
                <a:cubicBezTo>
                  <a:pt x="8739824" y="2566518"/>
                  <a:pt x="8819561" y="2475526"/>
                  <a:pt x="8942552" y="2397549"/>
                </a:cubicBezTo>
                <a:cubicBezTo>
                  <a:pt x="8977822" y="2375023"/>
                  <a:pt x="8999812" y="2339612"/>
                  <a:pt x="9049260" y="2328253"/>
                </a:cubicBezTo>
                <a:cubicBezTo>
                  <a:pt x="9159134" y="2303404"/>
                  <a:pt x="9118356" y="2218151"/>
                  <a:pt x="9174304" y="2171379"/>
                </a:cubicBezTo>
                <a:cubicBezTo>
                  <a:pt x="9179581" y="2166982"/>
                  <a:pt x="9181728" y="2117398"/>
                  <a:pt x="9182228" y="2067678"/>
                </a:cubicBezTo>
                <a:lnTo>
                  <a:pt x="9182278" y="2047313"/>
                </a:lnTo>
                <a:lnTo>
                  <a:pt x="9184334" y="2047686"/>
                </a:lnTo>
                <a:cubicBezTo>
                  <a:pt x="9192950" y="2042242"/>
                  <a:pt x="9192359" y="2022485"/>
                  <a:pt x="9185124" y="1997142"/>
                </a:cubicBezTo>
                <a:lnTo>
                  <a:pt x="9181592" y="1987782"/>
                </a:lnTo>
                <a:lnTo>
                  <a:pt x="9181190" y="1974586"/>
                </a:lnTo>
                <a:cubicBezTo>
                  <a:pt x="9180902" y="1968441"/>
                  <a:pt x="9180584" y="1964399"/>
                  <a:pt x="9180252" y="1963164"/>
                </a:cubicBezTo>
                <a:cubicBezTo>
                  <a:pt x="9179760" y="1961378"/>
                  <a:pt x="9179284" y="1962333"/>
                  <a:pt x="9178804" y="1965349"/>
                </a:cubicBezTo>
                <a:lnTo>
                  <a:pt x="9177606" y="1977215"/>
                </a:lnTo>
                <a:lnTo>
                  <a:pt x="9169614" y="1956030"/>
                </a:lnTo>
                <a:cubicBezTo>
                  <a:pt x="9143144" y="1898537"/>
                  <a:pt x="9095234" y="1836160"/>
                  <a:pt x="9046406" y="1838718"/>
                </a:cubicBezTo>
                <a:cubicBezTo>
                  <a:pt x="9077129" y="1760642"/>
                  <a:pt x="9077129" y="1760642"/>
                  <a:pt x="8960873" y="1764524"/>
                </a:cubicBezTo>
                <a:cubicBezTo>
                  <a:pt x="9002330" y="1712259"/>
                  <a:pt x="9001568" y="1700272"/>
                  <a:pt x="8946755" y="1690806"/>
                </a:cubicBezTo>
                <a:cubicBezTo>
                  <a:pt x="8893980" y="1681628"/>
                  <a:pt x="8836186" y="1683529"/>
                  <a:pt x="8786897" y="1665607"/>
                </a:cubicBezTo>
                <a:cubicBezTo>
                  <a:pt x="8827191" y="1600331"/>
                  <a:pt x="8835148" y="1529576"/>
                  <a:pt x="8924505" y="1489227"/>
                </a:cubicBezTo>
                <a:cubicBezTo>
                  <a:pt x="8938584" y="1482958"/>
                  <a:pt x="8947122" y="1463671"/>
                  <a:pt x="8937122" y="1454681"/>
                </a:cubicBezTo>
                <a:cubicBezTo>
                  <a:pt x="8901654" y="1421129"/>
                  <a:pt x="8944526" y="1343460"/>
                  <a:pt x="8841119" y="1348202"/>
                </a:cubicBezTo>
                <a:cubicBezTo>
                  <a:pt x="8828354" y="1348673"/>
                  <a:pt x="8816185" y="1342631"/>
                  <a:pt x="8825548" y="1331028"/>
                </a:cubicBezTo>
                <a:cubicBezTo>
                  <a:pt x="8857711" y="1291432"/>
                  <a:pt x="8816096" y="1298887"/>
                  <a:pt x="8790413" y="1297436"/>
                </a:cubicBezTo>
                <a:cubicBezTo>
                  <a:pt x="8759333" y="1295832"/>
                  <a:pt x="8725565" y="1315490"/>
                  <a:pt x="8695944" y="1299752"/>
                </a:cubicBezTo>
                <a:cubicBezTo>
                  <a:pt x="8701338" y="1278697"/>
                  <a:pt x="8726082" y="1275968"/>
                  <a:pt x="8743050" y="1267471"/>
                </a:cubicBezTo>
                <a:cubicBezTo>
                  <a:pt x="8792636" y="1242406"/>
                  <a:pt x="8832648" y="1215014"/>
                  <a:pt x="8831902" y="1166250"/>
                </a:cubicBezTo>
                <a:cubicBezTo>
                  <a:pt x="8831416" y="1126849"/>
                  <a:pt x="8834560" y="1091573"/>
                  <a:pt x="8763628" y="1088084"/>
                </a:cubicBezTo>
                <a:cubicBezTo>
                  <a:pt x="8752484" y="1087556"/>
                  <a:pt x="8746480" y="1083182"/>
                  <a:pt x="8744052" y="1076766"/>
                </a:cubicBezTo>
                <a:cubicBezTo>
                  <a:pt x="8751664" y="1069402"/>
                  <a:pt x="8758926" y="1061811"/>
                  <a:pt x="8767977" y="1055883"/>
                </a:cubicBezTo>
                <a:cubicBezTo>
                  <a:pt x="8798386" y="1036363"/>
                  <a:pt x="8807604" y="1011893"/>
                  <a:pt x="8815418" y="986519"/>
                </a:cubicBezTo>
                <a:cubicBezTo>
                  <a:pt x="8820450" y="970342"/>
                  <a:pt x="8826500" y="954308"/>
                  <a:pt x="8839356" y="939330"/>
                </a:cubicBezTo>
                <a:cubicBezTo>
                  <a:pt x="8847184" y="930060"/>
                  <a:pt x="8857152" y="922680"/>
                  <a:pt x="8869964" y="917639"/>
                </a:cubicBezTo>
                <a:cubicBezTo>
                  <a:pt x="8881119" y="913066"/>
                  <a:pt x="8884190" y="908399"/>
                  <a:pt x="8876013" y="901606"/>
                </a:cubicBezTo>
                <a:cubicBezTo>
                  <a:pt x="8852888" y="882126"/>
                  <a:pt x="8842659" y="858937"/>
                  <a:pt x="8855230" y="828963"/>
                </a:cubicBezTo>
                <a:cubicBezTo>
                  <a:pt x="8859032" y="819911"/>
                  <a:pt x="8855550" y="812818"/>
                  <a:pt x="8844988" y="810876"/>
                </a:cubicBezTo>
                <a:cubicBezTo>
                  <a:pt x="8801020" y="802512"/>
                  <a:pt x="8788328" y="772374"/>
                  <a:pt x="8768255" y="747963"/>
                </a:cubicBezTo>
                <a:cubicBezTo>
                  <a:pt x="8739786" y="713294"/>
                  <a:pt x="8713605" y="677543"/>
                  <a:pt x="8692953" y="638707"/>
                </a:cubicBezTo>
                <a:cubicBezTo>
                  <a:pt x="8680700" y="615495"/>
                  <a:pt x="8668800" y="592509"/>
                  <a:pt x="8674423" y="564449"/>
                </a:cubicBezTo>
                <a:cubicBezTo>
                  <a:pt x="8675670" y="557588"/>
                  <a:pt x="8672308" y="552358"/>
                  <a:pt x="8667642" y="547822"/>
                </a:cubicBezTo>
                <a:cubicBezTo>
                  <a:pt x="8647856" y="527939"/>
                  <a:pt x="8648704" y="504214"/>
                  <a:pt x="8661198" y="478275"/>
                </a:cubicBezTo>
                <a:cubicBezTo>
                  <a:pt x="8668953" y="462573"/>
                  <a:pt x="8667832" y="460828"/>
                  <a:pt x="8645813" y="464032"/>
                </a:cubicBezTo>
                <a:cubicBezTo>
                  <a:pt x="8601088" y="470255"/>
                  <a:pt x="8556732" y="476969"/>
                  <a:pt x="8512338" y="477784"/>
                </a:cubicBezTo>
                <a:cubicBezTo>
                  <a:pt x="8462562" y="478712"/>
                  <a:pt x="8445778" y="468934"/>
                  <a:pt x="8481050" y="430572"/>
                </a:cubicBezTo>
                <a:cubicBezTo>
                  <a:pt x="8488612" y="422408"/>
                  <a:pt x="8495122" y="413567"/>
                  <a:pt x="8498220" y="404064"/>
                </a:cubicBezTo>
                <a:cubicBezTo>
                  <a:pt x="8500436" y="396549"/>
                  <a:pt x="8497776" y="391771"/>
                  <a:pt x="8489536" y="389280"/>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DF1EA1D-6B36-B6F1-67FC-8087CE9971AE}"/>
              </a:ext>
            </a:extLst>
          </p:cNvPr>
          <p:cNvSpPr>
            <a:spLocks noGrp="1"/>
          </p:cNvSpPr>
          <p:nvPr>
            <p:ph type="title"/>
          </p:nvPr>
        </p:nvSpPr>
        <p:spPr>
          <a:xfrm>
            <a:off x="1524000" y="4063296"/>
            <a:ext cx="9144000" cy="1152663"/>
          </a:xfrm>
        </p:spPr>
        <p:txBody>
          <a:bodyPr vert="horz" lIns="91440" tIns="45720" rIns="91440" bIns="45720" rtlCol="0" anchor="ctr">
            <a:normAutofit/>
          </a:bodyPr>
          <a:lstStyle/>
          <a:p>
            <a:pPr algn="ctr"/>
            <a:r>
              <a:rPr lang="en-US" b="1" kern="1200" dirty="0">
                <a:solidFill>
                  <a:schemeClr val="tx1"/>
                </a:solidFill>
                <a:latin typeface="+mj-lt"/>
                <a:ea typeface="+mj-ea"/>
                <a:cs typeface="+mj-cs"/>
              </a:rPr>
              <a:t>PostgreSQL DDL COMMANDS </a:t>
            </a:r>
          </a:p>
        </p:txBody>
      </p:sp>
      <p:pic>
        <p:nvPicPr>
          <p:cNvPr id="7" name="Graphic 6" descr="User">
            <a:extLst>
              <a:ext uri="{FF2B5EF4-FFF2-40B4-BE49-F238E27FC236}">
                <a16:creationId xmlns:a16="http://schemas.microsoft.com/office/drawing/2014/main" id="{63AFF841-F3A7-A9A0-5FE4-AB9EDACF82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37344" y="1532408"/>
            <a:ext cx="1839836" cy="1839836"/>
          </a:xfrm>
          <a:prstGeom prst="rect">
            <a:avLst/>
          </a:prstGeom>
        </p:spPr>
      </p:pic>
    </p:spTree>
    <p:extLst>
      <p:ext uri="{BB962C8B-B14F-4D97-AF65-F5344CB8AC3E}">
        <p14:creationId xmlns:p14="http://schemas.microsoft.com/office/powerpoint/2010/main" val="642709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F2CF2F-5A1B-141A-8064-0004B1C8C96D}"/>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DDL Commands </a:t>
            </a:r>
            <a:endParaRPr lang="en-IN" sz="4000">
              <a:solidFill>
                <a:srgbClr val="FFFFFF"/>
              </a:solidFill>
            </a:endParaRPr>
          </a:p>
        </p:txBody>
      </p:sp>
      <p:sp>
        <p:nvSpPr>
          <p:cNvPr id="3" name="Content Placeholder 2">
            <a:extLst>
              <a:ext uri="{FF2B5EF4-FFF2-40B4-BE49-F238E27FC236}">
                <a16:creationId xmlns:a16="http://schemas.microsoft.com/office/drawing/2014/main" id="{EEBAB660-7E47-E51F-0A50-FAF0AA953D73}"/>
              </a:ext>
            </a:extLst>
          </p:cNvPr>
          <p:cNvSpPr>
            <a:spLocks noGrp="1"/>
          </p:cNvSpPr>
          <p:nvPr>
            <p:ph idx="1"/>
          </p:nvPr>
        </p:nvSpPr>
        <p:spPr>
          <a:xfrm>
            <a:off x="1371599" y="2318197"/>
            <a:ext cx="9724031" cy="3683358"/>
          </a:xfrm>
        </p:spPr>
        <p:txBody>
          <a:bodyPr anchor="ctr">
            <a:normAutofit/>
          </a:bodyPr>
          <a:lstStyle/>
          <a:p>
            <a:pPr marL="0" indent="0">
              <a:lnSpc>
                <a:spcPct val="107000"/>
              </a:lnSpc>
              <a:spcAft>
                <a:spcPts val="460"/>
              </a:spcAft>
              <a:buNone/>
            </a:pPr>
            <a:r>
              <a:rPr lang="en-IN" sz="1800" b="1" dirty="0">
                <a:solidFill>
                  <a:srgbClr val="10656D"/>
                </a:solidFill>
                <a:effectLst/>
                <a:latin typeface="Nunito Sans" pitchFamily="2" charset="0"/>
                <a:ea typeface="Times New Roman" panose="02020603050405020304" pitchFamily="18" charset="0"/>
                <a:cs typeface="Times New Roman" panose="02020603050405020304" pitchFamily="18" charset="0"/>
              </a:rPr>
              <a:t>How does the DDL Statement work in PostgreSQL?</a:t>
            </a:r>
            <a:endParaRPr lang="en-IN" sz="1800" dirty="0">
              <a:effectLst/>
              <a:latin typeface="Calibri" panose="020F0502020204030204" pitchFamily="34" charset="0"/>
              <a:ea typeface="DengXian" panose="02010600030101010101" pitchFamily="2" charset="-122"/>
              <a:cs typeface="Arial" panose="020B0604020202020204" pitchFamily="34" charset="0"/>
            </a:endParaRPr>
          </a:p>
          <a:p>
            <a:pPr marL="342900" lvl="0" indent="-342900">
              <a:lnSpc>
                <a:spcPct val="200000"/>
              </a:lnSpc>
              <a:spcAft>
                <a:spcPts val="800"/>
              </a:spcAft>
              <a:buSzPts val="1000"/>
              <a:buFont typeface="Symbol" panose="05050102010706020507" pitchFamily="18" charset="2"/>
              <a:buChar char=""/>
              <a:tabLst>
                <a:tab pos="457200" algn="l"/>
              </a:tabLst>
            </a:pPr>
            <a:r>
              <a:rPr lang="en-IN" sz="1800" dirty="0">
                <a:solidFill>
                  <a:srgbClr val="4D5968"/>
                </a:solidFill>
                <a:effectLst/>
                <a:latin typeface="Nunito Sans" pitchFamily="2" charset="0"/>
                <a:ea typeface="Times New Roman" panose="02020603050405020304" pitchFamily="18" charset="0"/>
                <a:cs typeface="Times New Roman" panose="02020603050405020304" pitchFamily="18" charset="0"/>
              </a:rPr>
              <a:t>The Data Definition Language is used to define as well as modify the structure of the data.</a:t>
            </a:r>
            <a:endParaRPr lang="en-IN" sz="1800" dirty="0">
              <a:solidFill>
                <a:srgbClr val="4D5968"/>
              </a:solidFill>
              <a:effectLst/>
              <a:latin typeface="Calibri" panose="020F0502020204030204" pitchFamily="34" charset="0"/>
              <a:ea typeface="DengXian" panose="02010600030101010101" pitchFamily="2" charset="-122"/>
              <a:cs typeface="Arial" panose="020B0604020202020204" pitchFamily="34" charset="0"/>
            </a:endParaRPr>
          </a:p>
          <a:p>
            <a:pPr marL="342900" lvl="0" indent="-342900">
              <a:lnSpc>
                <a:spcPct val="200000"/>
              </a:lnSpc>
              <a:spcAft>
                <a:spcPts val="800"/>
              </a:spcAft>
              <a:buSzPts val="1000"/>
              <a:buFont typeface="Symbol" panose="05050102010706020507" pitchFamily="18" charset="2"/>
              <a:buChar char=""/>
              <a:tabLst>
                <a:tab pos="457200" algn="l"/>
              </a:tabLst>
            </a:pPr>
            <a:r>
              <a:rPr lang="en-IN" sz="1800" dirty="0">
                <a:solidFill>
                  <a:srgbClr val="4D5968"/>
                </a:solidFill>
                <a:effectLst/>
                <a:latin typeface="Nunito Sans" pitchFamily="2" charset="0"/>
                <a:ea typeface="Times New Roman" panose="02020603050405020304" pitchFamily="18" charset="0"/>
                <a:cs typeface="Times New Roman" panose="02020603050405020304" pitchFamily="18" charset="0"/>
              </a:rPr>
              <a:t>The Data Definition Language commands can be used to create, drop or modify tables within a database.</a:t>
            </a:r>
            <a:endParaRPr lang="en-IN" sz="1800" dirty="0">
              <a:solidFill>
                <a:srgbClr val="4D5968"/>
              </a:solidFill>
              <a:effectLst/>
              <a:latin typeface="Calibri" panose="020F0502020204030204" pitchFamily="34" charset="0"/>
              <a:ea typeface="DengXian" panose="02010600030101010101" pitchFamily="2" charset="-122"/>
              <a:cs typeface="Arial" panose="020B0604020202020204" pitchFamily="34" charset="0"/>
            </a:endParaRPr>
          </a:p>
          <a:p>
            <a:endParaRPr lang="en-IN" sz="2000" dirty="0"/>
          </a:p>
        </p:txBody>
      </p:sp>
    </p:spTree>
    <p:extLst>
      <p:ext uri="{BB962C8B-B14F-4D97-AF65-F5344CB8AC3E}">
        <p14:creationId xmlns:p14="http://schemas.microsoft.com/office/powerpoint/2010/main" val="1607397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98A149-D6C8-FEB6-7FBF-B05C650B4C31}"/>
              </a:ext>
            </a:extLst>
          </p:cNvPr>
          <p:cNvSpPr>
            <a:spLocks noGrp="1"/>
          </p:cNvSpPr>
          <p:nvPr>
            <p:ph type="title"/>
          </p:nvPr>
        </p:nvSpPr>
        <p:spPr>
          <a:xfrm>
            <a:off x="1136397" y="502020"/>
            <a:ext cx="5323715" cy="1642970"/>
          </a:xfrm>
        </p:spPr>
        <p:txBody>
          <a:bodyPr anchor="b">
            <a:normAutofit/>
          </a:bodyPr>
          <a:lstStyle/>
          <a:p>
            <a:r>
              <a:rPr lang="en-IN" sz="3700" b="1">
                <a:effectLst/>
                <a:latin typeface="Nunito Sans" pitchFamily="2" charset="0"/>
                <a:ea typeface="Times New Roman" panose="02020603050405020304" pitchFamily="18" charset="0"/>
                <a:cs typeface="Times New Roman" panose="02020603050405020304" pitchFamily="18" charset="0"/>
              </a:rPr>
              <a:t>List of PostgreSQL DDL Statement</a:t>
            </a:r>
            <a:br>
              <a:rPr lang="en-IN" sz="3700">
                <a:effectLst/>
                <a:latin typeface="Calibri" panose="020F0502020204030204" pitchFamily="34" charset="0"/>
                <a:ea typeface="DengXian" panose="02010600030101010101" pitchFamily="2" charset="-122"/>
                <a:cs typeface="Arial" panose="020B0604020202020204" pitchFamily="34" charset="0"/>
              </a:rPr>
            </a:br>
            <a:endParaRPr lang="en-IN" sz="3700"/>
          </a:p>
        </p:txBody>
      </p:sp>
      <p:sp>
        <p:nvSpPr>
          <p:cNvPr id="12" name="Rectangle 1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Asterisk">
            <a:extLst>
              <a:ext uri="{FF2B5EF4-FFF2-40B4-BE49-F238E27FC236}">
                <a16:creationId xmlns:a16="http://schemas.microsoft.com/office/drawing/2014/main" id="{98E89F75-6C8D-DCCB-6C28-4751BAE8A0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pic>
        <p:nvPicPr>
          <p:cNvPr id="6" name="Content Placeholder 7" descr="A blue elephant logo with black text&#10;&#10;Description automatically generated">
            <a:extLst>
              <a:ext uri="{FF2B5EF4-FFF2-40B4-BE49-F238E27FC236}">
                <a16:creationId xmlns:a16="http://schemas.microsoft.com/office/drawing/2014/main" id="{21D3CBED-95B2-0014-1838-D5A6C104FC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391" y="2676054"/>
            <a:ext cx="5597966" cy="2544530"/>
          </a:xfrm>
          <a:prstGeom prst="rect">
            <a:avLst/>
          </a:prstGeom>
        </p:spPr>
      </p:pic>
    </p:spTree>
    <p:extLst>
      <p:ext uri="{BB962C8B-B14F-4D97-AF65-F5344CB8AC3E}">
        <p14:creationId xmlns:p14="http://schemas.microsoft.com/office/powerpoint/2010/main" val="346613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54F5F-3ED1-640F-94FA-FD1148D4A5F0}"/>
              </a:ext>
            </a:extLst>
          </p:cNvPr>
          <p:cNvSpPr>
            <a:spLocks noGrp="1"/>
          </p:cNvSpPr>
          <p:nvPr>
            <p:ph type="title"/>
          </p:nvPr>
        </p:nvSpPr>
        <p:spPr>
          <a:xfrm>
            <a:off x="716902" y="-174742"/>
            <a:ext cx="10515600" cy="1325563"/>
          </a:xfrm>
        </p:spPr>
        <p:txBody>
          <a:bodyPr/>
          <a:lstStyle/>
          <a:p>
            <a:r>
              <a:rPr lang="en-US"/>
              <a:t>CREATE Statement</a:t>
            </a:r>
            <a:endParaRPr lang="en-IN" dirty="0"/>
          </a:p>
        </p:txBody>
      </p:sp>
      <p:sp>
        <p:nvSpPr>
          <p:cNvPr id="3" name="Content Placeholder 2">
            <a:extLst>
              <a:ext uri="{FF2B5EF4-FFF2-40B4-BE49-F238E27FC236}">
                <a16:creationId xmlns:a16="http://schemas.microsoft.com/office/drawing/2014/main" id="{6BC5D96B-A494-9789-4DE2-D7A6FC6CC8D3}"/>
              </a:ext>
            </a:extLst>
          </p:cNvPr>
          <p:cNvSpPr>
            <a:spLocks noGrp="1"/>
          </p:cNvSpPr>
          <p:nvPr>
            <p:ph idx="1"/>
          </p:nvPr>
        </p:nvSpPr>
        <p:spPr>
          <a:xfrm>
            <a:off x="716902" y="864572"/>
            <a:ext cx="10515600" cy="4351338"/>
          </a:xfrm>
        </p:spPr>
        <p:txBody>
          <a:bodyPr>
            <a:normAutofit/>
          </a:bodyPr>
          <a:lstStyle/>
          <a:p>
            <a:r>
              <a:rPr lang="en-IN" sz="1600" dirty="0">
                <a:solidFill>
                  <a:srgbClr val="4D5968"/>
                </a:solidFill>
                <a:effectLst/>
                <a:ea typeface="Times New Roman" panose="02020603050405020304" pitchFamily="18" charset="0"/>
                <a:cs typeface="Arial" panose="020B0604020202020204" pitchFamily="34" charset="0"/>
              </a:rPr>
              <a:t>The CREATE statement is used to create objects like (database, table, index, views, store procedure, function, and triggers).</a:t>
            </a:r>
            <a:endParaRPr lang="en-IN" sz="1600" dirty="0">
              <a:effectLst/>
              <a:ea typeface="DengXian" panose="02010600030101010101" pitchFamily="2" charset="-122"/>
              <a:cs typeface="Arial" panose="020B0604020202020204" pitchFamily="34" charset="0"/>
            </a:endParaRPr>
          </a:p>
          <a:p>
            <a:r>
              <a:rPr lang="en-IN" sz="1600" b="1" u="sng" dirty="0"/>
              <a:t>Syntax:</a:t>
            </a:r>
          </a:p>
          <a:p>
            <a:pPr marL="0" indent="0">
              <a:lnSpc>
                <a:spcPct val="107000"/>
              </a:lnSpc>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dirty="0">
                <a:solidFill>
                  <a:srgbClr val="0077AA"/>
                </a:solidFill>
                <a:effectLst/>
                <a:ea typeface="Times New Roman" panose="02020603050405020304" pitchFamily="18" charset="0"/>
                <a:cs typeface="Courier New" panose="02070309020205020404" pitchFamily="49" charset="0"/>
              </a:rPr>
              <a:t>	CREATE</a:t>
            </a:r>
            <a:r>
              <a:rPr lang="en-IN" sz="1600" dirty="0">
                <a:solidFill>
                  <a:srgbClr val="000000"/>
                </a:solidFill>
                <a:effectLst/>
                <a:ea typeface="Times New Roman" panose="02020603050405020304" pitchFamily="18" charset="0"/>
                <a:cs typeface="Courier New" panose="02070309020205020404" pitchFamily="49" charset="0"/>
              </a:rPr>
              <a:t> </a:t>
            </a:r>
            <a:r>
              <a:rPr lang="en-IN" sz="1600" dirty="0">
                <a:solidFill>
                  <a:srgbClr val="0077AA"/>
                </a:solidFill>
                <a:effectLst/>
                <a:ea typeface="Times New Roman" panose="02020603050405020304" pitchFamily="18" charset="0"/>
                <a:cs typeface="Courier New" panose="02070309020205020404" pitchFamily="49" charset="0"/>
              </a:rPr>
              <a:t>TABLE</a:t>
            </a:r>
            <a:r>
              <a:rPr lang="en-IN" sz="1600" dirty="0">
                <a:solidFill>
                  <a:srgbClr val="000000"/>
                </a:solidFill>
                <a:effectLst/>
                <a:ea typeface="Times New Roman" panose="02020603050405020304" pitchFamily="18" charset="0"/>
                <a:cs typeface="Courier New" panose="02070309020205020404" pitchFamily="49" charset="0"/>
              </a:rPr>
              <a:t> </a:t>
            </a:r>
            <a:r>
              <a:rPr lang="en-IN" sz="1600" dirty="0">
                <a:solidFill>
                  <a:srgbClr val="9A6E3A"/>
                </a:solidFill>
                <a:effectLst/>
                <a:ea typeface="Times New Roman" panose="02020603050405020304" pitchFamily="18" charset="0"/>
                <a:cs typeface="Courier New" panose="02070309020205020404" pitchFamily="49" charset="0"/>
              </a:rPr>
              <a:t>&lt;</a:t>
            </a:r>
            <a:r>
              <a:rPr lang="en-IN" sz="1600" dirty="0" err="1">
                <a:solidFill>
                  <a:srgbClr val="000000"/>
                </a:solidFill>
                <a:effectLst/>
                <a:ea typeface="Times New Roman" panose="02020603050405020304" pitchFamily="18" charset="0"/>
                <a:cs typeface="Courier New" panose="02070309020205020404" pitchFamily="49" charset="0"/>
              </a:rPr>
              <a:t>table_name</a:t>
            </a:r>
            <a:r>
              <a:rPr lang="en-IN" sz="1600" dirty="0">
                <a:solidFill>
                  <a:srgbClr val="9A6E3A"/>
                </a:solidFill>
                <a:effectLst/>
                <a:ea typeface="Times New Roman" panose="02020603050405020304" pitchFamily="18" charset="0"/>
                <a:cs typeface="Courier New" panose="02070309020205020404" pitchFamily="49" charset="0"/>
              </a:rPr>
              <a:t>&gt;</a:t>
            </a:r>
            <a:endParaRPr lang="en-IN" sz="1600" dirty="0">
              <a:effectLst/>
              <a:ea typeface="DengXian" panose="02010600030101010101" pitchFamily="2" charset="-122"/>
              <a:cs typeface="Arial" panose="020B0604020202020204" pitchFamily="34" charset="0"/>
            </a:endParaRPr>
          </a:p>
          <a:p>
            <a:pPr marL="0" indent="0">
              <a:lnSpc>
                <a:spcPct val="107000"/>
              </a:lnSpc>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dirty="0">
                <a:solidFill>
                  <a:srgbClr val="999999"/>
                </a:solidFill>
                <a:effectLst/>
                <a:ea typeface="Times New Roman" panose="02020603050405020304" pitchFamily="18" charset="0"/>
                <a:cs typeface="Courier New" panose="02070309020205020404" pitchFamily="49" charset="0"/>
              </a:rPr>
              <a:t>	(</a:t>
            </a:r>
            <a:r>
              <a:rPr lang="en-IN" sz="1600" dirty="0">
                <a:solidFill>
                  <a:srgbClr val="000000"/>
                </a:solidFill>
                <a:effectLst/>
                <a:ea typeface="Times New Roman" panose="02020603050405020304" pitchFamily="18" charset="0"/>
                <a:cs typeface="Courier New" panose="02070309020205020404" pitchFamily="49" charset="0"/>
              </a:rPr>
              <a:t>column_name_1 datatype</a:t>
            </a:r>
            <a:r>
              <a:rPr lang="en-IN" sz="1600" dirty="0">
                <a:solidFill>
                  <a:srgbClr val="999999"/>
                </a:solidFill>
                <a:effectLst/>
                <a:ea typeface="Times New Roman" panose="02020603050405020304" pitchFamily="18" charset="0"/>
                <a:cs typeface="Courier New" panose="02070309020205020404" pitchFamily="49" charset="0"/>
              </a:rPr>
              <a:t>,</a:t>
            </a:r>
            <a:endParaRPr lang="en-IN" sz="1600" dirty="0">
              <a:effectLst/>
              <a:ea typeface="DengXian" panose="02010600030101010101" pitchFamily="2" charset="-122"/>
              <a:cs typeface="Arial" panose="020B0604020202020204" pitchFamily="34" charset="0"/>
            </a:endParaRPr>
          </a:p>
          <a:p>
            <a:pPr marL="0" indent="0">
              <a:lnSpc>
                <a:spcPct val="107000"/>
              </a:lnSpc>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dirty="0">
                <a:solidFill>
                  <a:srgbClr val="000000"/>
                </a:solidFill>
                <a:effectLst/>
                <a:ea typeface="Times New Roman" panose="02020603050405020304" pitchFamily="18" charset="0"/>
                <a:cs typeface="Courier New" panose="02070309020205020404" pitchFamily="49" charset="0"/>
              </a:rPr>
              <a:t>	column_name_2 datatype</a:t>
            </a:r>
            <a:r>
              <a:rPr lang="en-IN" sz="1600" dirty="0">
                <a:solidFill>
                  <a:srgbClr val="999999"/>
                </a:solidFill>
                <a:effectLst/>
                <a:ea typeface="Times New Roman" panose="02020603050405020304" pitchFamily="18" charset="0"/>
                <a:cs typeface="Courier New" panose="02070309020205020404" pitchFamily="49" charset="0"/>
              </a:rPr>
              <a:t>,. .</a:t>
            </a:r>
          </a:p>
          <a:p>
            <a:pPr marL="0" indent="0">
              <a:lnSpc>
                <a:spcPct val="107000"/>
              </a:lnSpc>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dirty="0">
                <a:solidFill>
                  <a:srgbClr val="000000"/>
                </a:solidFill>
                <a:effectLst/>
                <a:ea typeface="Times New Roman" panose="02020603050405020304" pitchFamily="18" charset="0"/>
                <a:cs typeface="Courier New" panose="02070309020205020404" pitchFamily="49" charset="0"/>
              </a:rPr>
              <a:t>	</a:t>
            </a:r>
            <a:r>
              <a:rPr lang="en-IN" sz="1600" dirty="0" err="1">
                <a:solidFill>
                  <a:srgbClr val="000000"/>
                </a:solidFill>
                <a:effectLst/>
                <a:ea typeface="Times New Roman" panose="02020603050405020304" pitchFamily="18" charset="0"/>
                <a:cs typeface="Courier New" panose="02070309020205020404" pitchFamily="49" charset="0"/>
              </a:rPr>
              <a:t>column_name_n</a:t>
            </a:r>
            <a:r>
              <a:rPr lang="en-IN" sz="1600" dirty="0">
                <a:solidFill>
                  <a:srgbClr val="000000"/>
                </a:solidFill>
                <a:effectLst/>
                <a:ea typeface="Times New Roman" panose="02020603050405020304" pitchFamily="18" charset="0"/>
                <a:cs typeface="Courier New" panose="02070309020205020404" pitchFamily="49" charset="0"/>
              </a:rPr>
              <a:t> datatype</a:t>
            </a:r>
            <a:r>
              <a:rPr lang="en-IN" sz="1600" dirty="0">
                <a:solidFill>
                  <a:srgbClr val="999999"/>
                </a:solidFill>
                <a:effectLst/>
                <a:ea typeface="Times New Roman" panose="02020603050405020304" pitchFamily="18" charset="0"/>
                <a:cs typeface="Courier New" panose="02070309020205020404" pitchFamily="49" charset="0"/>
              </a:rPr>
              <a:t>);</a:t>
            </a:r>
            <a:endParaRPr lang="en-IN" sz="1600" dirty="0">
              <a:effectLst/>
              <a:ea typeface="DengXian" panose="02010600030101010101" pitchFamily="2" charset="-122"/>
              <a:cs typeface="Arial" panose="020B0604020202020204" pitchFamily="34" charset="0"/>
            </a:endParaRPr>
          </a:p>
          <a:p>
            <a:pPr>
              <a:lnSpc>
                <a:spcPct val="107000"/>
              </a:lnSpc>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b="1" u="sng" dirty="0">
                <a:effectLst/>
                <a:ea typeface="DengXian" panose="02010600030101010101" pitchFamily="2" charset="-122"/>
                <a:cs typeface="Arial" panose="020B0604020202020204" pitchFamily="34" charset="0"/>
              </a:rPr>
              <a:t>Example:</a:t>
            </a:r>
          </a:p>
          <a:p>
            <a:pPr marL="0" indent="0">
              <a:lnSpc>
                <a:spcPct val="107000"/>
              </a:lnSpc>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600" dirty="0">
              <a:effectLst/>
              <a:ea typeface="DengXian" panose="02010600030101010101" pitchFamily="2" charset="-122"/>
              <a:cs typeface="Arial" panose="020B0604020202020204" pitchFamily="34" charset="0"/>
            </a:endParaRPr>
          </a:p>
          <a:p>
            <a:pPr lvl="1"/>
            <a:endParaRPr lang="en-IN" sz="1600" dirty="0"/>
          </a:p>
        </p:txBody>
      </p:sp>
      <p:pic>
        <p:nvPicPr>
          <p:cNvPr id="7" name="Picture 6">
            <a:extLst>
              <a:ext uri="{FF2B5EF4-FFF2-40B4-BE49-F238E27FC236}">
                <a16:creationId xmlns:a16="http://schemas.microsoft.com/office/drawing/2014/main" id="{B299205A-CB16-438D-CB3D-AEA53CC1A829}"/>
              </a:ext>
            </a:extLst>
          </p:cNvPr>
          <p:cNvPicPr>
            <a:picLocks noChangeAspect="1"/>
          </p:cNvPicPr>
          <p:nvPr/>
        </p:nvPicPr>
        <p:blipFill>
          <a:blip r:embed="rId2"/>
          <a:stretch>
            <a:fillRect/>
          </a:stretch>
        </p:blipFill>
        <p:spPr>
          <a:xfrm>
            <a:off x="1381279" y="4052506"/>
            <a:ext cx="5730240" cy="2569464"/>
          </a:xfrm>
          <a:prstGeom prst="rect">
            <a:avLst/>
          </a:prstGeom>
        </p:spPr>
      </p:pic>
    </p:spTree>
    <p:extLst>
      <p:ext uri="{BB962C8B-B14F-4D97-AF65-F5344CB8AC3E}">
        <p14:creationId xmlns:p14="http://schemas.microsoft.com/office/powerpoint/2010/main" val="610302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154F5F-3ED1-640F-94FA-FD1148D4A5F0}"/>
              </a:ext>
            </a:extLst>
          </p:cNvPr>
          <p:cNvSpPr>
            <a:spLocks noGrp="1"/>
          </p:cNvSpPr>
          <p:nvPr>
            <p:ph type="title"/>
          </p:nvPr>
        </p:nvSpPr>
        <p:spPr>
          <a:xfrm>
            <a:off x="981515" y="70059"/>
            <a:ext cx="3816988" cy="1658074"/>
          </a:xfrm>
        </p:spPr>
        <p:txBody>
          <a:bodyPr anchor="b">
            <a:normAutofit/>
          </a:bodyPr>
          <a:lstStyle/>
          <a:p>
            <a:r>
              <a:rPr lang="en-US" sz="4000" dirty="0"/>
              <a:t>ALTER Statement</a:t>
            </a:r>
            <a:endParaRPr lang="en-IN" sz="4000" dirty="0"/>
          </a:p>
        </p:txBody>
      </p:sp>
      <p:sp>
        <p:nvSpPr>
          <p:cNvPr id="3" name="Content Placeholder 2">
            <a:extLst>
              <a:ext uri="{FF2B5EF4-FFF2-40B4-BE49-F238E27FC236}">
                <a16:creationId xmlns:a16="http://schemas.microsoft.com/office/drawing/2014/main" id="{6BC5D96B-A494-9789-4DE2-D7A6FC6CC8D3}"/>
              </a:ext>
            </a:extLst>
          </p:cNvPr>
          <p:cNvSpPr>
            <a:spLocks noGrp="1"/>
          </p:cNvSpPr>
          <p:nvPr>
            <p:ph idx="1"/>
          </p:nvPr>
        </p:nvSpPr>
        <p:spPr>
          <a:xfrm>
            <a:off x="914402" y="2418408"/>
            <a:ext cx="5181598" cy="3409898"/>
          </a:xfrm>
        </p:spPr>
        <p:txBody>
          <a:bodyPr anchor="t">
            <a:normAutofit/>
          </a:bodyPr>
          <a:lstStyle/>
          <a:p>
            <a:r>
              <a:rPr lang="en-IN" sz="2000" dirty="0">
                <a:effectLst/>
                <a:ea typeface="Times New Roman" panose="02020603050405020304" pitchFamily="18" charset="0"/>
                <a:cs typeface="Arial" panose="020B0604020202020204" pitchFamily="34" charset="0"/>
              </a:rPr>
              <a:t>The ALTER statement allows modifying the existing database objects. We can perform the following operations using ALTER statement:</a:t>
            </a:r>
          </a:p>
          <a:p>
            <a:pPr lvl="1"/>
            <a:r>
              <a:rPr lang="en-IN" sz="2000" dirty="0">
                <a:ea typeface="DengXian" panose="02010600030101010101" pitchFamily="2" charset="-122"/>
                <a:cs typeface="Arial" panose="020B0604020202020204" pitchFamily="34" charset="0"/>
              </a:rPr>
              <a:t>Add a column in the table.</a:t>
            </a:r>
          </a:p>
          <a:p>
            <a:pPr lvl="1"/>
            <a:r>
              <a:rPr lang="en-IN" sz="2000" dirty="0">
                <a:effectLst/>
                <a:ea typeface="DengXian" panose="02010600030101010101" pitchFamily="2" charset="-122"/>
                <a:cs typeface="Arial" panose="020B0604020202020204" pitchFamily="34" charset="0"/>
              </a:rPr>
              <a:t>Drop the existing column.</a:t>
            </a:r>
          </a:p>
          <a:p>
            <a:pPr lvl="1"/>
            <a:r>
              <a:rPr lang="en-IN" sz="2000" dirty="0">
                <a:effectLst/>
                <a:ea typeface="DengXian" panose="02010600030101010101" pitchFamily="2" charset="-122"/>
                <a:cs typeface="Arial" panose="020B0604020202020204" pitchFamily="34" charset="0"/>
              </a:rPr>
              <a:t>Change the data type of the column.</a:t>
            </a:r>
          </a:p>
          <a:p>
            <a:pPr marL="0" indent="0" algn="r">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2000" dirty="0">
              <a:effectLst/>
              <a:ea typeface="DengXian" panose="02010600030101010101" pitchFamily="2" charset="-122"/>
              <a:cs typeface="Arial" panose="020B0604020202020204" pitchFamily="34" charset="0"/>
            </a:endParaRPr>
          </a:p>
          <a:p>
            <a:pPr lvl="1" algn="r"/>
            <a:endParaRPr lang="en-IN" sz="2000" dirty="0"/>
          </a:p>
        </p:txBody>
      </p:sp>
      <p:pic>
        <p:nvPicPr>
          <p:cNvPr id="16" name="Graphic 15" descr="Table">
            <a:extLst>
              <a:ext uri="{FF2B5EF4-FFF2-40B4-BE49-F238E27FC236}">
                <a16:creationId xmlns:a16="http://schemas.microsoft.com/office/drawing/2014/main" id="{C5E30A3B-F0CC-7FD2-4207-12FE3E0DA7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75120" y="757362"/>
            <a:ext cx="4957638" cy="4957638"/>
          </a:xfrm>
          <a:prstGeom prst="rect">
            <a:avLst/>
          </a:prstGeom>
        </p:spPr>
      </p:pic>
      <p:sp>
        <p:nvSpPr>
          <p:cNvPr id="21" name="Rectangle 20">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85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26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7091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C35BC-18FF-D32E-A78A-8915DF7C5E5C}"/>
              </a:ext>
            </a:extLst>
          </p:cNvPr>
          <p:cNvSpPr>
            <a:spLocks noGrp="1"/>
          </p:cNvSpPr>
          <p:nvPr>
            <p:ph type="title"/>
          </p:nvPr>
        </p:nvSpPr>
        <p:spPr/>
        <p:txBody>
          <a:bodyPr/>
          <a:lstStyle/>
          <a:p>
            <a:r>
              <a:rPr lang="en-US" dirty="0"/>
              <a:t>ALTER STATEMENTS CASES:</a:t>
            </a:r>
            <a:endParaRPr lang="en-IN" dirty="0"/>
          </a:p>
        </p:txBody>
      </p:sp>
      <p:sp>
        <p:nvSpPr>
          <p:cNvPr id="3" name="Content Placeholder 2">
            <a:extLst>
              <a:ext uri="{FF2B5EF4-FFF2-40B4-BE49-F238E27FC236}">
                <a16:creationId xmlns:a16="http://schemas.microsoft.com/office/drawing/2014/main" id="{1B71E817-6B89-503E-0BBA-4A58B85B80AE}"/>
              </a:ext>
            </a:extLst>
          </p:cNvPr>
          <p:cNvSpPr>
            <a:spLocks noGrp="1"/>
          </p:cNvSpPr>
          <p:nvPr>
            <p:ph idx="1"/>
          </p:nvPr>
        </p:nvSpPr>
        <p:spPr/>
        <p:txBody>
          <a:bodyPr/>
          <a:lstStyle/>
          <a:p>
            <a:pPr marL="0" indent="0">
              <a:buNone/>
            </a:pPr>
            <a:r>
              <a:rPr lang="en-IN" sz="1800" b="1" u="sng" dirty="0">
                <a:solidFill>
                  <a:srgbClr val="FF0000"/>
                </a:solidFill>
                <a:effectLst/>
                <a:latin typeface="Segoe UI" panose="020B0502040204020203" pitchFamily="34" charset="0"/>
                <a:ea typeface="Times New Roman" panose="02020603050405020304" pitchFamily="18" charset="0"/>
              </a:rPr>
              <a:t>CASE 1:</a:t>
            </a:r>
          </a:p>
          <a:p>
            <a:pPr marL="0" indent="0">
              <a:buNone/>
            </a:pPr>
            <a:r>
              <a:rPr lang="en-IN" sz="1800" dirty="0">
                <a:solidFill>
                  <a:srgbClr val="4D5968"/>
                </a:solidFill>
                <a:effectLst/>
                <a:latin typeface="Segoe UI" panose="020B0502040204020203" pitchFamily="34" charset="0"/>
                <a:ea typeface="Times New Roman" panose="02020603050405020304" pitchFamily="18" charset="0"/>
              </a:rPr>
              <a:t>Consider the following ALTER statement syntax for adding a PRIMARY KEY on a column in the existing table.</a:t>
            </a:r>
          </a:p>
          <a:p>
            <a:pPr marL="0" indent="0">
              <a:buNone/>
            </a:pPr>
            <a:r>
              <a:rPr lang="en-IN" sz="1800" b="1" u="sng" dirty="0">
                <a:solidFill>
                  <a:srgbClr val="4D5968"/>
                </a:solidFill>
                <a:latin typeface="Segoe UI" panose="020B0502040204020203" pitchFamily="34" charset="0"/>
                <a:ea typeface="Times New Roman" panose="02020603050405020304" pitchFamily="18" charset="0"/>
              </a:rPr>
              <a:t>SYNTAX:</a:t>
            </a:r>
          </a:p>
          <a:p>
            <a:pPr marL="0" indent="0">
              <a:buNone/>
            </a:pPr>
            <a:r>
              <a:rPr lang="en-IN" sz="1800" dirty="0">
                <a:solidFill>
                  <a:schemeClr val="accent1"/>
                </a:solidFill>
                <a:effectLst/>
                <a:latin typeface="Segoe UI" panose="020B0502040204020203" pitchFamily="34" charset="0"/>
                <a:ea typeface="Times New Roman" panose="02020603050405020304" pitchFamily="18" charset="0"/>
              </a:rPr>
              <a:t>ALTER TABLE</a:t>
            </a:r>
          </a:p>
          <a:p>
            <a:pPr marL="0" indent="0">
              <a:buNone/>
            </a:pPr>
            <a:r>
              <a:rPr lang="en-IN" sz="1800" dirty="0">
                <a:solidFill>
                  <a:srgbClr val="4D5968"/>
                </a:solidFill>
                <a:latin typeface="Segoe UI" panose="020B0502040204020203" pitchFamily="34" charset="0"/>
                <a:ea typeface="Times New Roman" panose="02020603050405020304" pitchFamily="18" charset="0"/>
              </a:rPr>
              <a:t>&lt;</a:t>
            </a:r>
            <a:r>
              <a:rPr lang="en-IN" sz="1800" dirty="0" err="1">
                <a:solidFill>
                  <a:srgbClr val="4D5968"/>
                </a:solidFill>
                <a:latin typeface="Segoe UI" panose="020B0502040204020203" pitchFamily="34" charset="0"/>
                <a:ea typeface="Times New Roman" panose="02020603050405020304" pitchFamily="18" charset="0"/>
              </a:rPr>
              <a:t>tableName</a:t>
            </a:r>
            <a:r>
              <a:rPr lang="en-IN" sz="1800" dirty="0">
                <a:solidFill>
                  <a:srgbClr val="4D5968"/>
                </a:solidFill>
                <a:latin typeface="Segoe UI" panose="020B0502040204020203" pitchFamily="34" charset="0"/>
                <a:ea typeface="Times New Roman" panose="02020603050405020304" pitchFamily="18" charset="0"/>
              </a:rPr>
              <a:t>&gt;</a:t>
            </a:r>
          </a:p>
          <a:p>
            <a:pPr marL="0" indent="0">
              <a:buNone/>
            </a:pPr>
            <a:r>
              <a:rPr lang="en-IN" sz="1800" dirty="0">
                <a:solidFill>
                  <a:schemeClr val="accent1"/>
                </a:solidFill>
                <a:latin typeface="Segoe UI" panose="020B0502040204020203" pitchFamily="34" charset="0"/>
                <a:ea typeface="Times New Roman" panose="02020603050405020304" pitchFamily="18" charset="0"/>
              </a:rPr>
              <a:t>ADD PRIMARY KEY </a:t>
            </a:r>
            <a:r>
              <a:rPr lang="en-IN" sz="1800" dirty="0">
                <a:solidFill>
                  <a:srgbClr val="4D5968"/>
                </a:solidFill>
                <a:latin typeface="Segoe UI" panose="020B0502040204020203" pitchFamily="34" charset="0"/>
                <a:ea typeface="Times New Roman" panose="02020603050405020304" pitchFamily="18" charset="0"/>
              </a:rPr>
              <a:t>(&lt;</a:t>
            </a:r>
            <a:r>
              <a:rPr lang="en-IN" sz="1800" dirty="0" err="1">
                <a:solidFill>
                  <a:srgbClr val="4D5968"/>
                </a:solidFill>
                <a:latin typeface="Segoe UI" panose="020B0502040204020203" pitchFamily="34" charset="0"/>
                <a:ea typeface="Times New Roman" panose="02020603050405020304" pitchFamily="18" charset="0"/>
              </a:rPr>
              <a:t>columnName</a:t>
            </a:r>
            <a:r>
              <a:rPr lang="en-IN" sz="1800" dirty="0">
                <a:solidFill>
                  <a:srgbClr val="4D5968"/>
                </a:solidFill>
                <a:latin typeface="Segoe UI" panose="020B0502040204020203" pitchFamily="34" charset="0"/>
                <a:ea typeface="Times New Roman" panose="02020603050405020304" pitchFamily="18" charset="0"/>
              </a:rPr>
              <a:t>&gt;);</a:t>
            </a:r>
          </a:p>
          <a:p>
            <a:pPr marL="0" indent="0">
              <a:buNone/>
            </a:pPr>
            <a:endParaRPr lang="en-IN" sz="1800" b="1" dirty="0">
              <a:solidFill>
                <a:srgbClr val="4D5968"/>
              </a:solidFill>
              <a:effectLst/>
              <a:latin typeface="Segoe UI" panose="020B0502040204020203" pitchFamily="34" charset="0"/>
              <a:ea typeface="Times New Roman" panose="02020603050405020304" pitchFamily="18" charset="0"/>
            </a:endParaRPr>
          </a:p>
          <a:p>
            <a:pPr marL="0" indent="0">
              <a:buNone/>
            </a:pPr>
            <a:r>
              <a:rPr lang="en-IN" sz="1800" b="1" u="sng" dirty="0">
                <a:solidFill>
                  <a:srgbClr val="4D5968"/>
                </a:solidFill>
                <a:effectLst/>
                <a:latin typeface="Segoe UI" panose="020B0502040204020203" pitchFamily="34" charset="0"/>
                <a:ea typeface="Times New Roman" panose="02020603050405020304" pitchFamily="18" charset="0"/>
              </a:rPr>
              <a:t>EXAMPLE:</a:t>
            </a:r>
          </a:p>
          <a:p>
            <a:pPr marL="0" indent="0">
              <a:buNone/>
            </a:pPr>
            <a:r>
              <a:rPr lang="en-IN" sz="1800" dirty="0">
                <a:solidFill>
                  <a:schemeClr val="accent1"/>
                </a:solidFill>
                <a:effectLst/>
                <a:latin typeface="Segoe UI" panose="020B0502040204020203" pitchFamily="34" charset="0"/>
                <a:ea typeface="Times New Roman" panose="02020603050405020304" pitchFamily="18" charset="0"/>
              </a:rPr>
              <a:t>ALTER TABLE</a:t>
            </a:r>
          </a:p>
          <a:p>
            <a:pPr marL="0" indent="0">
              <a:buNone/>
            </a:pPr>
            <a:r>
              <a:rPr lang="en-IN" sz="1800" dirty="0">
                <a:solidFill>
                  <a:srgbClr val="4D5968"/>
                </a:solidFill>
                <a:latin typeface="Segoe UI" panose="020B0502040204020203" pitchFamily="34" charset="0"/>
                <a:ea typeface="Times New Roman" panose="02020603050405020304" pitchFamily="18" charset="0"/>
              </a:rPr>
              <a:t>student</a:t>
            </a:r>
          </a:p>
          <a:p>
            <a:pPr marL="0" indent="0">
              <a:buNone/>
            </a:pPr>
            <a:r>
              <a:rPr lang="en-IN" sz="1800" dirty="0">
                <a:solidFill>
                  <a:schemeClr val="accent1"/>
                </a:solidFill>
                <a:latin typeface="Segoe UI" panose="020B0502040204020203" pitchFamily="34" charset="0"/>
                <a:ea typeface="Times New Roman" panose="02020603050405020304" pitchFamily="18" charset="0"/>
              </a:rPr>
              <a:t>ADD PRIMARY KEY </a:t>
            </a:r>
            <a:r>
              <a:rPr lang="en-IN" sz="1800" dirty="0">
                <a:solidFill>
                  <a:srgbClr val="4D5968"/>
                </a:solidFill>
                <a:latin typeface="Segoe UI" panose="020B0502040204020203" pitchFamily="34" charset="0"/>
                <a:ea typeface="Times New Roman" panose="02020603050405020304" pitchFamily="18" charset="0"/>
              </a:rPr>
              <a:t>(</a:t>
            </a:r>
            <a:r>
              <a:rPr lang="en-IN" sz="1800" dirty="0" err="1">
                <a:solidFill>
                  <a:srgbClr val="4D5968"/>
                </a:solidFill>
                <a:latin typeface="Segoe UI" panose="020B0502040204020203" pitchFamily="34" charset="0"/>
                <a:ea typeface="Times New Roman" panose="02020603050405020304" pitchFamily="18" charset="0"/>
              </a:rPr>
              <a:t>student_id</a:t>
            </a:r>
            <a:r>
              <a:rPr lang="en-IN" sz="1800" dirty="0">
                <a:solidFill>
                  <a:srgbClr val="4D5968"/>
                </a:solidFill>
                <a:latin typeface="Segoe UI" panose="020B0502040204020203" pitchFamily="34" charset="0"/>
                <a:ea typeface="Times New Roman" panose="02020603050405020304" pitchFamily="18" charset="0"/>
              </a:rPr>
              <a:t>);</a:t>
            </a:r>
          </a:p>
          <a:p>
            <a:pPr marL="0" indent="0">
              <a:buNone/>
            </a:pPr>
            <a:endParaRPr lang="en-IN" sz="1800" b="1" dirty="0">
              <a:solidFill>
                <a:srgbClr val="4D5968"/>
              </a:solidFill>
              <a:effectLst/>
              <a:latin typeface="Segoe UI" panose="020B0502040204020203" pitchFamily="34" charset="0"/>
              <a:ea typeface="Times New Roman" panose="02020603050405020304" pitchFamily="18" charset="0"/>
            </a:endParaRPr>
          </a:p>
        </p:txBody>
      </p:sp>
    </p:spTree>
    <p:extLst>
      <p:ext uri="{BB962C8B-B14F-4D97-AF65-F5344CB8AC3E}">
        <p14:creationId xmlns:p14="http://schemas.microsoft.com/office/powerpoint/2010/main" val="2648666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1750</Words>
  <Application>Microsoft Office PowerPoint</Application>
  <PresentationFormat>Widescreen</PresentationFormat>
  <Paragraphs>215</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Nunito Sans</vt:lpstr>
      <vt:lpstr>Roboto</vt:lpstr>
      <vt:lpstr>Segoe UI</vt:lpstr>
      <vt:lpstr>Symbol</vt:lpstr>
      <vt:lpstr>Office Theme</vt:lpstr>
      <vt:lpstr>PostgreSQL  vs.  Other Relational Databases</vt:lpstr>
      <vt:lpstr>Points to note:</vt:lpstr>
      <vt:lpstr>SAMPLE QUERY:</vt:lpstr>
      <vt:lpstr>PostgreSQL DDL COMMANDS </vt:lpstr>
      <vt:lpstr>DDL Commands </vt:lpstr>
      <vt:lpstr>List of PostgreSQL DDL Statement </vt:lpstr>
      <vt:lpstr>CREATE Statement</vt:lpstr>
      <vt:lpstr>ALTER Statement</vt:lpstr>
      <vt:lpstr>ALTER STATEMENTS CASES:</vt:lpstr>
      <vt:lpstr>ALTER STATEMENTS CASES(contd..):</vt:lpstr>
      <vt:lpstr>ALTER STATEMENTS CASES(contd..):</vt:lpstr>
      <vt:lpstr>ALTER STATEMENTS CASES(contd..):</vt:lpstr>
      <vt:lpstr>ALTER STATEMENTS CASES(contd..):</vt:lpstr>
      <vt:lpstr>ALTER STATEMENTS CASES(contd..):</vt:lpstr>
      <vt:lpstr>TRUNCATE Statement</vt:lpstr>
      <vt:lpstr>DROP Statement</vt:lpstr>
      <vt:lpstr>PostgreSQL DML COMMANDS </vt:lpstr>
      <vt:lpstr>DML Commands </vt:lpstr>
      <vt:lpstr>List of PostgreSQL DML Statement </vt:lpstr>
      <vt:lpstr>PostgreSQL Insert</vt:lpstr>
      <vt:lpstr>POSTGRESQL UPDATE</vt:lpstr>
      <vt:lpstr>UPDATE STATEMENT SCENARIO’S</vt:lpstr>
      <vt:lpstr>POSTGRESQL DELETE</vt:lpstr>
      <vt:lpstr>DISTINCT in PostgreSQL: Select, Order By &amp; Limit (Examples)</vt:lpstr>
      <vt:lpstr>DISTINCT in PostgreSQL: Select, Order By &amp; Limit (Examples) ..(contd)..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PostgreSQL  vs.  Other Relational Databases</dc:title>
  <dc:creator>Binayak Parashar (MIS)</dc:creator>
  <cp:lastModifiedBy>Binayak Parashar (MIS)</cp:lastModifiedBy>
  <cp:revision>4</cp:revision>
  <dcterms:created xsi:type="dcterms:W3CDTF">2023-07-25T17:28:36Z</dcterms:created>
  <dcterms:modified xsi:type="dcterms:W3CDTF">2023-07-28T06:27:31Z</dcterms:modified>
</cp:coreProperties>
</file>