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75" r:id="rId3"/>
    <p:sldId id="269" r:id="rId4"/>
    <p:sldId id="268" r:id="rId5"/>
    <p:sldId id="270" r:id="rId6"/>
    <p:sldId id="271" r:id="rId7"/>
    <p:sldId id="273" r:id="rId8"/>
    <p:sldId id="272" r:id="rId9"/>
    <p:sldId id="274" r:id="rId10"/>
    <p:sldId id="276" r:id="rId11"/>
    <p:sldId id="277" r:id="rId12"/>
    <p:sldId id="278" r:id="rId13"/>
    <p:sldId id="260" r:id="rId14"/>
    <p:sldId id="263"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CED62-139A-AD25-5438-7CDE35ECED26}" v="86" dt="2023-09-05T07:30:03.529"/>
    <p1510:client id="{830308F5-AF06-4BD0-B761-2A8D9E2CA338}" v="6" dt="2023-07-28T07:46:41.599"/>
    <p1510:client id="{833EBB1E-0216-2355-AF57-78ED46B0375A}" v="213" dt="2023-08-01T07:04:30.006"/>
    <p1510:client id="{F6ABA762-BE9A-6381-7FD5-AE83CC556E12}" v="5" dt="2023-09-08T08:51:00.613"/>
    <p1510:client id="{FA9420A2-AEF4-3860-0329-364F446E1D28}" v="2" dt="2023-09-05T07:12:01.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p:scale>
          <a:sx n="80" d="100"/>
          <a:sy n="80" d="100"/>
        </p:scale>
        <p:origin x="6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a Gupta (MIS)" userId="S::guptah7@moodys.com::dbce69a8-8073-4b1e-b0e2-82d579ce1de7" providerId="AD" clId="Web-{833EBB1E-0216-2355-AF57-78ED46B0375A}"/>
    <pc:docChg chg="addSld modSld">
      <pc:chgData name="Harshita Gupta (MIS)" userId="S::guptah7@moodys.com::dbce69a8-8073-4b1e-b0e2-82d579ce1de7" providerId="AD" clId="Web-{833EBB1E-0216-2355-AF57-78ED46B0375A}" dt="2023-08-01T07:04:30.006" v="219" actId="14100"/>
      <pc:docMkLst>
        <pc:docMk/>
      </pc:docMkLst>
      <pc:sldChg chg="modSp">
        <pc:chgData name="Harshita Gupta (MIS)" userId="S::guptah7@moodys.com::dbce69a8-8073-4b1e-b0e2-82d579ce1de7" providerId="AD" clId="Web-{833EBB1E-0216-2355-AF57-78ED46B0375A}" dt="2023-08-01T06:55:36.710" v="38" actId="20577"/>
        <pc:sldMkLst>
          <pc:docMk/>
          <pc:sldMk cId="2983470036" sldId="259"/>
        </pc:sldMkLst>
        <pc:spChg chg="mod">
          <ac:chgData name="Harshita Gupta (MIS)" userId="S::guptah7@moodys.com::dbce69a8-8073-4b1e-b0e2-82d579ce1de7" providerId="AD" clId="Web-{833EBB1E-0216-2355-AF57-78ED46B0375A}" dt="2023-08-01T06:55:36.710" v="38" actId="20577"/>
          <ac:spMkLst>
            <pc:docMk/>
            <pc:sldMk cId="2983470036" sldId="259"/>
            <ac:spMk id="3" creationId="{701352DD-24C5-44A6-94F8-5587E5F114BE}"/>
          </ac:spMkLst>
        </pc:spChg>
        <pc:spChg chg="mod">
          <ac:chgData name="Harshita Gupta (MIS)" userId="S::guptah7@moodys.com::dbce69a8-8073-4b1e-b0e2-82d579ce1de7" providerId="AD" clId="Web-{833EBB1E-0216-2355-AF57-78ED46B0375A}" dt="2023-08-01T06:53:37.438" v="3" actId="20577"/>
          <ac:spMkLst>
            <pc:docMk/>
            <pc:sldMk cId="2983470036" sldId="259"/>
            <ac:spMk id="6" creationId="{36670B7B-78F1-209D-D478-00089C23D1A7}"/>
          </ac:spMkLst>
        </pc:spChg>
      </pc:sldChg>
      <pc:sldChg chg="modSp">
        <pc:chgData name="Harshita Gupta (MIS)" userId="S::guptah7@moodys.com::dbce69a8-8073-4b1e-b0e2-82d579ce1de7" providerId="AD" clId="Web-{833EBB1E-0216-2355-AF57-78ED46B0375A}" dt="2023-08-01T06:52:56.748" v="1" actId="20577"/>
        <pc:sldMkLst>
          <pc:docMk/>
          <pc:sldMk cId="2559998229" sldId="260"/>
        </pc:sldMkLst>
        <pc:spChg chg="mod">
          <ac:chgData name="Harshita Gupta (MIS)" userId="S::guptah7@moodys.com::dbce69a8-8073-4b1e-b0e2-82d579ce1de7" providerId="AD" clId="Web-{833EBB1E-0216-2355-AF57-78ED46B0375A}" dt="2023-08-01T06:52:56.748" v="1" actId="20577"/>
          <ac:spMkLst>
            <pc:docMk/>
            <pc:sldMk cId="2559998229" sldId="260"/>
            <ac:spMk id="3" creationId="{BCFA0BE2-0EE6-CC43-60DD-AEAD80BEFE8D}"/>
          </ac:spMkLst>
        </pc:spChg>
      </pc:sldChg>
      <pc:sldChg chg="modSp">
        <pc:chgData name="Harshita Gupta (MIS)" userId="S::guptah7@moodys.com::dbce69a8-8073-4b1e-b0e2-82d579ce1de7" providerId="AD" clId="Web-{833EBB1E-0216-2355-AF57-78ED46B0375A}" dt="2023-08-01T06:53:21.249" v="2" actId="20577"/>
        <pc:sldMkLst>
          <pc:docMk/>
          <pc:sldMk cId="2766075364" sldId="263"/>
        </pc:sldMkLst>
        <pc:spChg chg="mod">
          <ac:chgData name="Harshita Gupta (MIS)" userId="S::guptah7@moodys.com::dbce69a8-8073-4b1e-b0e2-82d579ce1de7" providerId="AD" clId="Web-{833EBB1E-0216-2355-AF57-78ED46B0375A}" dt="2023-08-01T06:53:21.249" v="2" actId="20577"/>
          <ac:spMkLst>
            <pc:docMk/>
            <pc:sldMk cId="2766075364" sldId="263"/>
            <ac:spMk id="2" creationId="{9E71666C-68B5-655F-62E0-0D969FF01FED}"/>
          </ac:spMkLst>
        </pc:spChg>
        <pc:spChg chg="mod">
          <ac:chgData name="Harshita Gupta (MIS)" userId="S::guptah7@moodys.com::dbce69a8-8073-4b1e-b0e2-82d579ce1de7" providerId="AD" clId="Web-{833EBB1E-0216-2355-AF57-78ED46B0375A}" dt="2023-08-01T06:52:42.481" v="0" actId="20577"/>
          <ac:spMkLst>
            <pc:docMk/>
            <pc:sldMk cId="2766075364" sldId="263"/>
            <ac:spMk id="3" creationId="{206E6D5E-4DC2-D567-15D6-CA5D30F24839}"/>
          </ac:spMkLst>
        </pc:spChg>
      </pc:sldChg>
      <pc:sldChg chg="modSp">
        <pc:chgData name="Harshita Gupta (MIS)" userId="S::guptah7@moodys.com::dbce69a8-8073-4b1e-b0e2-82d579ce1de7" providerId="AD" clId="Web-{833EBB1E-0216-2355-AF57-78ED46B0375A}" dt="2023-08-01T06:55:54.961" v="43" actId="20577"/>
        <pc:sldMkLst>
          <pc:docMk/>
          <pc:sldMk cId="179763796" sldId="266"/>
        </pc:sldMkLst>
        <pc:spChg chg="mod">
          <ac:chgData name="Harshita Gupta (MIS)" userId="S::guptah7@moodys.com::dbce69a8-8073-4b1e-b0e2-82d579ce1de7" providerId="AD" clId="Web-{833EBB1E-0216-2355-AF57-78ED46B0375A}" dt="2023-08-01T06:55:54.961" v="43" actId="20577"/>
          <ac:spMkLst>
            <pc:docMk/>
            <pc:sldMk cId="179763796" sldId="266"/>
            <ac:spMk id="3" creationId="{701352DD-24C5-44A6-94F8-5587E5F114BE}"/>
          </ac:spMkLst>
        </pc:spChg>
      </pc:sldChg>
      <pc:sldChg chg="modSp">
        <pc:chgData name="Harshita Gupta (MIS)" userId="S::guptah7@moodys.com::dbce69a8-8073-4b1e-b0e2-82d579ce1de7" providerId="AD" clId="Web-{833EBB1E-0216-2355-AF57-78ED46B0375A}" dt="2023-08-01T06:56:49.042" v="54" actId="20577"/>
        <pc:sldMkLst>
          <pc:docMk/>
          <pc:sldMk cId="1664075873" sldId="267"/>
        </pc:sldMkLst>
        <pc:spChg chg="mod">
          <ac:chgData name="Harshita Gupta (MIS)" userId="S::guptah7@moodys.com::dbce69a8-8073-4b1e-b0e2-82d579ce1de7" providerId="AD" clId="Web-{833EBB1E-0216-2355-AF57-78ED46B0375A}" dt="2023-08-01T06:56:49.042" v="54" actId="20577"/>
          <ac:spMkLst>
            <pc:docMk/>
            <pc:sldMk cId="1664075873" sldId="267"/>
            <ac:spMk id="3" creationId="{701352DD-24C5-44A6-94F8-5587E5F114BE}"/>
          </ac:spMkLst>
        </pc:spChg>
      </pc:sldChg>
      <pc:sldChg chg="modSp">
        <pc:chgData name="Harshita Gupta (MIS)" userId="S::guptah7@moodys.com::dbce69a8-8073-4b1e-b0e2-82d579ce1de7" providerId="AD" clId="Web-{833EBB1E-0216-2355-AF57-78ED46B0375A}" dt="2023-08-01T06:58:22.594" v="79" actId="20577"/>
        <pc:sldMkLst>
          <pc:docMk/>
          <pc:sldMk cId="1265351006" sldId="268"/>
        </pc:sldMkLst>
        <pc:spChg chg="mod">
          <ac:chgData name="Harshita Gupta (MIS)" userId="S::guptah7@moodys.com::dbce69a8-8073-4b1e-b0e2-82d579ce1de7" providerId="AD" clId="Web-{833EBB1E-0216-2355-AF57-78ED46B0375A}" dt="2023-08-01T06:58:22.594" v="79" actId="20577"/>
          <ac:spMkLst>
            <pc:docMk/>
            <pc:sldMk cId="1265351006" sldId="268"/>
            <ac:spMk id="3" creationId="{701352DD-24C5-44A6-94F8-5587E5F114BE}"/>
          </ac:spMkLst>
        </pc:spChg>
      </pc:sldChg>
      <pc:sldChg chg="modSp">
        <pc:chgData name="Harshita Gupta (MIS)" userId="S::guptah7@moodys.com::dbce69a8-8073-4b1e-b0e2-82d579ce1de7" providerId="AD" clId="Web-{833EBB1E-0216-2355-AF57-78ED46B0375A}" dt="2023-08-01T06:58:47.330" v="91" actId="20577"/>
        <pc:sldMkLst>
          <pc:docMk/>
          <pc:sldMk cId="2553123298" sldId="269"/>
        </pc:sldMkLst>
        <pc:spChg chg="mod">
          <ac:chgData name="Harshita Gupta (MIS)" userId="S::guptah7@moodys.com::dbce69a8-8073-4b1e-b0e2-82d579ce1de7" providerId="AD" clId="Web-{833EBB1E-0216-2355-AF57-78ED46B0375A}" dt="2023-08-01T06:58:47.330" v="91" actId="20577"/>
          <ac:spMkLst>
            <pc:docMk/>
            <pc:sldMk cId="2553123298" sldId="269"/>
            <ac:spMk id="3" creationId="{701352DD-24C5-44A6-94F8-5587E5F114BE}"/>
          </ac:spMkLst>
        </pc:spChg>
        <pc:spChg chg="mod">
          <ac:chgData name="Harshita Gupta (MIS)" userId="S::guptah7@moodys.com::dbce69a8-8073-4b1e-b0e2-82d579ce1de7" providerId="AD" clId="Web-{833EBB1E-0216-2355-AF57-78ED46B0375A}" dt="2023-08-01T06:58:19.469" v="76" actId="20577"/>
          <ac:spMkLst>
            <pc:docMk/>
            <pc:sldMk cId="2553123298" sldId="269"/>
            <ac:spMk id="6" creationId="{36670B7B-78F1-209D-D478-00089C23D1A7}"/>
          </ac:spMkLst>
        </pc:spChg>
      </pc:sldChg>
      <pc:sldChg chg="modSp">
        <pc:chgData name="Harshita Gupta (MIS)" userId="S::guptah7@moodys.com::dbce69a8-8073-4b1e-b0e2-82d579ce1de7" providerId="AD" clId="Web-{833EBB1E-0216-2355-AF57-78ED46B0375A}" dt="2023-08-01T06:59:09.722" v="96" actId="20577"/>
        <pc:sldMkLst>
          <pc:docMk/>
          <pc:sldMk cId="3537918646" sldId="270"/>
        </pc:sldMkLst>
        <pc:spChg chg="mod">
          <ac:chgData name="Harshita Gupta (MIS)" userId="S::guptah7@moodys.com::dbce69a8-8073-4b1e-b0e2-82d579ce1de7" providerId="AD" clId="Web-{833EBB1E-0216-2355-AF57-78ED46B0375A}" dt="2023-08-01T06:59:09.722" v="96" actId="20577"/>
          <ac:spMkLst>
            <pc:docMk/>
            <pc:sldMk cId="3537918646" sldId="270"/>
            <ac:spMk id="3" creationId="{701352DD-24C5-44A6-94F8-5587E5F114BE}"/>
          </ac:spMkLst>
        </pc:spChg>
      </pc:sldChg>
      <pc:sldChg chg="modSp">
        <pc:chgData name="Harshita Gupta (MIS)" userId="S::guptah7@moodys.com::dbce69a8-8073-4b1e-b0e2-82d579ce1de7" providerId="AD" clId="Web-{833EBB1E-0216-2355-AF57-78ED46B0375A}" dt="2023-08-01T07:00:23.773" v="127" actId="20577"/>
        <pc:sldMkLst>
          <pc:docMk/>
          <pc:sldMk cId="2257078163" sldId="271"/>
        </pc:sldMkLst>
        <pc:spChg chg="mod">
          <ac:chgData name="Harshita Gupta (MIS)" userId="S::guptah7@moodys.com::dbce69a8-8073-4b1e-b0e2-82d579ce1de7" providerId="AD" clId="Web-{833EBB1E-0216-2355-AF57-78ED46B0375A}" dt="2023-08-01T07:00:23.773" v="127" actId="20577"/>
          <ac:spMkLst>
            <pc:docMk/>
            <pc:sldMk cId="2257078163" sldId="271"/>
            <ac:spMk id="3" creationId="{701352DD-24C5-44A6-94F8-5587E5F114BE}"/>
          </ac:spMkLst>
        </pc:spChg>
      </pc:sldChg>
      <pc:sldChg chg="modSp">
        <pc:chgData name="Harshita Gupta (MIS)" userId="S::guptah7@moodys.com::dbce69a8-8073-4b1e-b0e2-82d579ce1de7" providerId="AD" clId="Web-{833EBB1E-0216-2355-AF57-78ED46B0375A}" dt="2023-08-01T07:03:10.377" v="193" actId="1076"/>
        <pc:sldMkLst>
          <pc:docMk/>
          <pc:sldMk cId="3009845995" sldId="272"/>
        </pc:sldMkLst>
        <pc:spChg chg="mod">
          <ac:chgData name="Harshita Gupta (MIS)" userId="S::guptah7@moodys.com::dbce69a8-8073-4b1e-b0e2-82d579ce1de7" providerId="AD" clId="Web-{833EBB1E-0216-2355-AF57-78ED46B0375A}" dt="2023-08-01T07:02:57.220" v="192" actId="20577"/>
          <ac:spMkLst>
            <pc:docMk/>
            <pc:sldMk cId="3009845995" sldId="272"/>
            <ac:spMk id="3" creationId="{701352DD-24C5-44A6-94F8-5587E5F114BE}"/>
          </ac:spMkLst>
        </pc:spChg>
        <pc:spChg chg="mod">
          <ac:chgData name="Harshita Gupta (MIS)" userId="S::guptah7@moodys.com::dbce69a8-8073-4b1e-b0e2-82d579ce1de7" providerId="AD" clId="Web-{833EBB1E-0216-2355-AF57-78ED46B0375A}" dt="2023-08-01T07:03:10.377" v="193" actId="1076"/>
          <ac:spMkLst>
            <pc:docMk/>
            <pc:sldMk cId="3009845995" sldId="272"/>
            <ac:spMk id="6" creationId="{36670B7B-78F1-209D-D478-00089C23D1A7}"/>
          </ac:spMkLst>
        </pc:spChg>
      </pc:sldChg>
      <pc:sldChg chg="modSp">
        <pc:chgData name="Harshita Gupta (MIS)" userId="S::guptah7@moodys.com::dbce69a8-8073-4b1e-b0e2-82d579ce1de7" providerId="AD" clId="Web-{833EBB1E-0216-2355-AF57-78ED46B0375A}" dt="2023-08-01T07:04:30.006" v="219" actId="14100"/>
        <pc:sldMkLst>
          <pc:docMk/>
          <pc:sldMk cId="2179145596" sldId="273"/>
        </pc:sldMkLst>
        <pc:spChg chg="mod">
          <ac:chgData name="Harshita Gupta (MIS)" userId="S::guptah7@moodys.com::dbce69a8-8073-4b1e-b0e2-82d579ce1de7" providerId="AD" clId="Web-{833EBB1E-0216-2355-AF57-78ED46B0375A}" dt="2023-08-01T07:04:30.006" v="219" actId="14100"/>
          <ac:spMkLst>
            <pc:docMk/>
            <pc:sldMk cId="2179145596" sldId="273"/>
            <ac:spMk id="3" creationId="{701352DD-24C5-44A6-94F8-5587E5F114BE}"/>
          </ac:spMkLst>
        </pc:spChg>
        <pc:spChg chg="mod">
          <ac:chgData name="Harshita Gupta (MIS)" userId="S::guptah7@moodys.com::dbce69a8-8073-4b1e-b0e2-82d579ce1de7" providerId="AD" clId="Web-{833EBB1E-0216-2355-AF57-78ED46B0375A}" dt="2023-08-01T07:03:49.676" v="199" actId="1076"/>
          <ac:spMkLst>
            <pc:docMk/>
            <pc:sldMk cId="2179145596" sldId="273"/>
            <ac:spMk id="6" creationId="{36670B7B-78F1-209D-D478-00089C23D1A7}"/>
          </ac:spMkLst>
        </pc:spChg>
      </pc:sldChg>
      <pc:sldChg chg="modSp new">
        <pc:chgData name="Harshita Gupta (MIS)" userId="S::guptah7@moodys.com::dbce69a8-8073-4b1e-b0e2-82d579ce1de7" providerId="AD" clId="Web-{833EBB1E-0216-2355-AF57-78ED46B0375A}" dt="2023-08-01T07:03:29.940" v="195" actId="20577"/>
        <pc:sldMkLst>
          <pc:docMk/>
          <pc:sldMk cId="3386573484" sldId="274"/>
        </pc:sldMkLst>
        <pc:spChg chg="mod">
          <ac:chgData name="Harshita Gupta (MIS)" userId="S::guptah7@moodys.com::dbce69a8-8073-4b1e-b0e2-82d579ce1de7" providerId="AD" clId="Web-{833EBB1E-0216-2355-AF57-78ED46B0375A}" dt="2023-08-01T07:02:21.827" v="181" actId="20577"/>
          <ac:spMkLst>
            <pc:docMk/>
            <pc:sldMk cId="3386573484" sldId="274"/>
            <ac:spMk id="2" creationId="{3C3CA1D4-3CC1-AD8D-548C-D92CB7AB6C11}"/>
          </ac:spMkLst>
        </pc:spChg>
        <pc:spChg chg="mod">
          <ac:chgData name="Harshita Gupta (MIS)" userId="S::guptah7@moodys.com::dbce69a8-8073-4b1e-b0e2-82d579ce1de7" providerId="AD" clId="Web-{833EBB1E-0216-2355-AF57-78ED46B0375A}" dt="2023-08-01T07:03:29.940" v="195" actId="20577"/>
          <ac:spMkLst>
            <pc:docMk/>
            <pc:sldMk cId="3386573484" sldId="274"/>
            <ac:spMk id="3" creationId="{E21E52A3-76B6-55B1-1B4D-EC79802B3786}"/>
          </ac:spMkLst>
        </pc:spChg>
      </pc:sldChg>
    </pc:docChg>
  </pc:docChgLst>
  <pc:docChgLst>
    <pc:chgData name="Sweta Kumari (MIS)" userId="S::kumaris@moodys.com::769d184f-71f0-4b1f-b2a4-e65c89aada66" providerId="AD" clId="Web-{FA9420A2-AEF4-3860-0329-364F446E1D28}"/>
    <pc:docChg chg="sldOrd">
      <pc:chgData name="Sweta Kumari (MIS)" userId="S::kumaris@moodys.com::769d184f-71f0-4b1f-b2a4-e65c89aada66" providerId="AD" clId="Web-{FA9420A2-AEF4-3860-0329-364F446E1D28}" dt="2023-09-05T07:12:01.309" v="1"/>
      <pc:docMkLst>
        <pc:docMk/>
      </pc:docMkLst>
      <pc:sldChg chg="ord">
        <pc:chgData name="Sweta Kumari (MIS)" userId="S::kumaris@moodys.com::769d184f-71f0-4b1f-b2a4-e65c89aada66" providerId="AD" clId="Web-{FA9420A2-AEF4-3860-0329-364F446E1D28}" dt="2023-09-05T07:12:01.309" v="1"/>
        <pc:sldMkLst>
          <pc:docMk/>
          <pc:sldMk cId="550185072" sldId="258"/>
        </pc:sldMkLst>
      </pc:sldChg>
      <pc:sldChg chg="ord">
        <pc:chgData name="Sweta Kumari (MIS)" userId="S::kumaris@moodys.com::769d184f-71f0-4b1f-b2a4-e65c89aada66" providerId="AD" clId="Web-{FA9420A2-AEF4-3860-0329-364F446E1D28}" dt="2023-09-05T07:11:51.808" v="0"/>
        <pc:sldMkLst>
          <pc:docMk/>
          <pc:sldMk cId="1529040489" sldId="261"/>
        </pc:sldMkLst>
      </pc:sldChg>
    </pc:docChg>
  </pc:docChgLst>
  <pc:docChgLst>
    <pc:chgData name="Sweta Kumari (MIS)" userId="S::kumaris@moodys.com::769d184f-71f0-4b1f-b2a4-e65c89aada66" providerId="AD" clId="Web-{5D6CED62-139A-AD25-5438-7CDE35ECED26}"/>
    <pc:docChg chg="addSld delSld modSld sldOrd">
      <pc:chgData name="Sweta Kumari (MIS)" userId="S::kumaris@moodys.com::769d184f-71f0-4b1f-b2a4-e65c89aada66" providerId="AD" clId="Web-{5D6CED62-139A-AD25-5438-7CDE35ECED26}" dt="2023-09-05T07:30:01.200" v="70" actId="20577"/>
      <pc:docMkLst>
        <pc:docMk/>
      </pc:docMkLst>
      <pc:sldChg chg="modSp">
        <pc:chgData name="Sweta Kumari (MIS)" userId="S::kumaris@moodys.com::769d184f-71f0-4b1f-b2a4-e65c89aada66" providerId="AD" clId="Web-{5D6CED62-139A-AD25-5438-7CDE35ECED26}" dt="2023-09-05T07:24:20.704" v="48" actId="20577"/>
        <pc:sldMkLst>
          <pc:docMk/>
          <pc:sldMk cId="550185072" sldId="258"/>
        </pc:sldMkLst>
        <pc:spChg chg="mod">
          <ac:chgData name="Sweta Kumari (MIS)" userId="S::kumaris@moodys.com::769d184f-71f0-4b1f-b2a4-e65c89aada66" providerId="AD" clId="Web-{5D6CED62-139A-AD25-5438-7CDE35ECED26}" dt="2023-09-05T07:24:20.704" v="48" actId="20577"/>
          <ac:spMkLst>
            <pc:docMk/>
            <pc:sldMk cId="550185072" sldId="258"/>
            <ac:spMk id="3" creationId="{7E58EC14-28F8-B6DB-8A38-577FB524B802}"/>
          </ac:spMkLst>
        </pc:spChg>
      </pc:sldChg>
      <pc:sldChg chg="del">
        <pc:chgData name="Sweta Kumari (MIS)" userId="S::kumaris@moodys.com::769d184f-71f0-4b1f-b2a4-e65c89aada66" providerId="AD" clId="Web-{5D6CED62-139A-AD25-5438-7CDE35ECED26}" dt="2023-09-05T07:13:48.729" v="0"/>
        <pc:sldMkLst>
          <pc:docMk/>
          <pc:sldMk cId="2983470036" sldId="259"/>
        </pc:sldMkLst>
      </pc:sldChg>
      <pc:sldChg chg="ord">
        <pc:chgData name="Sweta Kumari (MIS)" userId="S::kumaris@moodys.com::769d184f-71f0-4b1f-b2a4-e65c89aada66" providerId="AD" clId="Web-{5D6CED62-139A-AD25-5438-7CDE35ECED26}" dt="2023-09-05T07:21:52.121" v="24"/>
        <pc:sldMkLst>
          <pc:docMk/>
          <pc:sldMk cId="2559998229" sldId="260"/>
        </pc:sldMkLst>
      </pc:sldChg>
      <pc:sldChg chg="ord">
        <pc:chgData name="Sweta Kumari (MIS)" userId="S::kumaris@moodys.com::769d184f-71f0-4b1f-b2a4-e65c89aada66" providerId="AD" clId="Web-{5D6CED62-139A-AD25-5438-7CDE35ECED26}" dt="2023-09-05T07:22:08.809" v="25"/>
        <pc:sldMkLst>
          <pc:docMk/>
          <pc:sldMk cId="1529040489" sldId="261"/>
        </pc:sldMkLst>
      </pc:sldChg>
      <pc:sldChg chg="ord">
        <pc:chgData name="Sweta Kumari (MIS)" userId="S::kumaris@moodys.com::769d184f-71f0-4b1f-b2a4-e65c89aada66" providerId="AD" clId="Web-{5D6CED62-139A-AD25-5438-7CDE35ECED26}" dt="2023-09-05T07:23:24.061" v="27"/>
        <pc:sldMkLst>
          <pc:docMk/>
          <pc:sldMk cId="2766075364" sldId="263"/>
        </pc:sldMkLst>
      </pc:sldChg>
      <pc:sldChg chg="del">
        <pc:chgData name="Sweta Kumari (MIS)" userId="S::kumaris@moodys.com::769d184f-71f0-4b1f-b2a4-e65c89aada66" providerId="AD" clId="Web-{5D6CED62-139A-AD25-5438-7CDE35ECED26}" dt="2023-09-05T07:13:50.510" v="1"/>
        <pc:sldMkLst>
          <pc:docMk/>
          <pc:sldMk cId="179763796" sldId="266"/>
        </pc:sldMkLst>
      </pc:sldChg>
      <pc:sldChg chg="del">
        <pc:chgData name="Sweta Kumari (MIS)" userId="S::kumaris@moodys.com::769d184f-71f0-4b1f-b2a4-e65c89aada66" providerId="AD" clId="Web-{5D6CED62-139A-AD25-5438-7CDE35ECED26}" dt="2023-09-05T07:13:54.073" v="2"/>
        <pc:sldMkLst>
          <pc:docMk/>
          <pc:sldMk cId="1664075873" sldId="267"/>
        </pc:sldMkLst>
      </pc:sldChg>
      <pc:sldChg chg="modSp ord">
        <pc:chgData name="Sweta Kumari (MIS)" userId="S::kumaris@moodys.com::769d184f-71f0-4b1f-b2a4-e65c89aada66" providerId="AD" clId="Web-{5D6CED62-139A-AD25-5438-7CDE35ECED26}" dt="2023-09-05T07:25:04.628" v="52"/>
        <pc:sldMkLst>
          <pc:docMk/>
          <pc:sldMk cId="1265351006" sldId="268"/>
        </pc:sldMkLst>
        <pc:spChg chg="mod">
          <ac:chgData name="Sweta Kumari (MIS)" userId="S::kumaris@moodys.com::769d184f-71f0-4b1f-b2a4-e65c89aada66" providerId="AD" clId="Web-{5D6CED62-139A-AD25-5438-7CDE35ECED26}" dt="2023-09-05T07:23:44.172" v="29" actId="20577"/>
          <ac:spMkLst>
            <pc:docMk/>
            <pc:sldMk cId="1265351006" sldId="268"/>
            <ac:spMk id="6" creationId="{36670B7B-78F1-209D-D478-00089C23D1A7}"/>
          </ac:spMkLst>
        </pc:spChg>
      </pc:sldChg>
      <pc:sldChg chg="modSp ord">
        <pc:chgData name="Sweta Kumari (MIS)" userId="S::kumaris@moodys.com::769d184f-71f0-4b1f-b2a4-e65c89aada66" providerId="AD" clId="Web-{5D6CED62-139A-AD25-5438-7CDE35ECED26}" dt="2023-09-05T07:26:13.255" v="59" actId="20577"/>
        <pc:sldMkLst>
          <pc:docMk/>
          <pc:sldMk cId="2553123298" sldId="269"/>
        </pc:sldMkLst>
        <pc:spChg chg="mod">
          <ac:chgData name="Sweta Kumari (MIS)" userId="S::kumaris@moodys.com::769d184f-71f0-4b1f-b2a4-e65c89aada66" providerId="AD" clId="Web-{5D6CED62-139A-AD25-5438-7CDE35ECED26}" dt="2023-09-05T07:26:13.255" v="59" actId="20577"/>
          <ac:spMkLst>
            <pc:docMk/>
            <pc:sldMk cId="2553123298" sldId="269"/>
            <ac:spMk id="6" creationId="{36670B7B-78F1-209D-D478-00089C23D1A7}"/>
          </ac:spMkLst>
        </pc:spChg>
      </pc:sldChg>
      <pc:sldChg chg="ord">
        <pc:chgData name="Sweta Kumari (MIS)" userId="S::kumaris@moodys.com::769d184f-71f0-4b1f-b2a4-e65c89aada66" providerId="AD" clId="Web-{5D6CED62-139A-AD25-5438-7CDE35ECED26}" dt="2023-09-05T07:24:52.533" v="50"/>
        <pc:sldMkLst>
          <pc:docMk/>
          <pc:sldMk cId="3537918646" sldId="270"/>
        </pc:sldMkLst>
      </pc:sldChg>
      <pc:sldChg chg="ord">
        <pc:chgData name="Sweta Kumari (MIS)" userId="S::kumaris@moodys.com::769d184f-71f0-4b1f-b2a4-e65c89aada66" providerId="AD" clId="Web-{5D6CED62-139A-AD25-5438-7CDE35ECED26}" dt="2023-09-05T07:25:36.613" v="53"/>
        <pc:sldMkLst>
          <pc:docMk/>
          <pc:sldMk cId="2179145596" sldId="273"/>
        </pc:sldMkLst>
      </pc:sldChg>
      <pc:sldChg chg="delSp modSp new">
        <pc:chgData name="Sweta Kumari (MIS)" userId="S::kumaris@moodys.com::769d184f-71f0-4b1f-b2a4-e65c89aada66" providerId="AD" clId="Web-{5D6CED62-139A-AD25-5438-7CDE35ECED26}" dt="2023-09-05T07:30:01.200" v="70" actId="20577"/>
        <pc:sldMkLst>
          <pc:docMk/>
          <pc:sldMk cId="1161033942" sldId="275"/>
        </pc:sldMkLst>
        <pc:spChg chg="mod">
          <ac:chgData name="Sweta Kumari (MIS)" userId="S::kumaris@moodys.com::769d184f-71f0-4b1f-b2a4-e65c89aada66" providerId="AD" clId="Web-{5D6CED62-139A-AD25-5438-7CDE35ECED26}" dt="2023-09-05T07:30:01.200" v="70" actId="20577"/>
          <ac:spMkLst>
            <pc:docMk/>
            <pc:sldMk cId="1161033942" sldId="275"/>
            <ac:spMk id="2" creationId="{12179E29-80C2-5FB2-BF07-897D4DA075A1}"/>
          </ac:spMkLst>
        </pc:spChg>
        <pc:spChg chg="del">
          <ac:chgData name="Sweta Kumari (MIS)" userId="S::kumaris@moodys.com::769d184f-71f0-4b1f-b2a4-e65c89aada66" providerId="AD" clId="Web-{5D6CED62-139A-AD25-5438-7CDE35ECED26}" dt="2023-09-05T07:22:30.763" v="26"/>
          <ac:spMkLst>
            <pc:docMk/>
            <pc:sldMk cId="1161033942" sldId="275"/>
            <ac:spMk id="3" creationId="{89EE229A-3CB2-B93D-F352-832BEB0D8866}"/>
          </ac:spMkLst>
        </pc:spChg>
      </pc:sldChg>
    </pc:docChg>
  </pc:docChgLst>
  <pc:docChgLst>
    <pc:chgData name="Sweta Kumari (MIS)" userId="S::kumaris@moodys.com::769d184f-71f0-4b1f-b2a4-e65c89aada66" providerId="AD" clId="Web-{F6ABA762-BE9A-6381-7FD5-AE83CC556E12}"/>
    <pc:docChg chg="modSld">
      <pc:chgData name="Sweta Kumari (MIS)" userId="S::kumaris@moodys.com::769d184f-71f0-4b1f-b2a4-e65c89aada66" providerId="AD" clId="Web-{F6ABA762-BE9A-6381-7FD5-AE83CC556E12}" dt="2023-09-08T08:51:00.613" v="3" actId="20577"/>
      <pc:docMkLst>
        <pc:docMk/>
      </pc:docMkLst>
      <pc:sldChg chg="modSp">
        <pc:chgData name="Sweta Kumari (MIS)" userId="S::kumaris@moodys.com::769d184f-71f0-4b1f-b2a4-e65c89aada66" providerId="AD" clId="Web-{F6ABA762-BE9A-6381-7FD5-AE83CC556E12}" dt="2023-09-08T08:51:00.613" v="3" actId="20577"/>
        <pc:sldMkLst>
          <pc:docMk/>
          <pc:sldMk cId="674725545" sldId="277"/>
        </pc:sldMkLst>
        <pc:spChg chg="mod">
          <ac:chgData name="Sweta Kumari (MIS)" userId="S::kumaris@moodys.com::769d184f-71f0-4b1f-b2a4-e65c89aada66" providerId="AD" clId="Web-{F6ABA762-BE9A-6381-7FD5-AE83CC556E12}" dt="2023-09-08T08:50:51.285" v="1" actId="20577"/>
          <ac:spMkLst>
            <pc:docMk/>
            <pc:sldMk cId="674725545" sldId="277"/>
            <ac:spMk id="2" creationId="{3C3CA1D4-3CC1-AD8D-548C-D92CB7AB6C11}"/>
          </ac:spMkLst>
        </pc:spChg>
        <pc:spChg chg="mod">
          <ac:chgData name="Sweta Kumari (MIS)" userId="S::kumaris@moodys.com::769d184f-71f0-4b1f-b2a4-e65c89aada66" providerId="AD" clId="Web-{F6ABA762-BE9A-6381-7FD5-AE83CC556E12}" dt="2023-09-08T08:51:00.613" v="3" actId="20577"/>
          <ac:spMkLst>
            <pc:docMk/>
            <pc:sldMk cId="674725545" sldId="277"/>
            <ac:spMk id="3" creationId="{E21E52A3-76B6-55B1-1B4D-EC79802B37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064C-D4C6-4A99-D678-4D7A752AC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CE1FB2-37E0-4FE3-37B1-54BF5DD37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2B8FAB-216B-7FFF-C05D-B73C9E060A8C}"/>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5" name="Footer Placeholder 4">
            <a:extLst>
              <a:ext uri="{FF2B5EF4-FFF2-40B4-BE49-F238E27FC236}">
                <a16:creationId xmlns:a16="http://schemas.microsoft.com/office/drawing/2014/main" id="{DB644EA0-9F90-DC31-9819-90620DBD4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18D24-1B7D-3D59-C3D8-C530E8372142}"/>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98093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C7ED-3626-3071-52BB-A410AEEFE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54928-8222-08F0-2646-31FE4A07F6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F2A0D-902B-686A-2C82-3110ECCC80A6}"/>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5" name="Footer Placeholder 4">
            <a:extLst>
              <a:ext uri="{FF2B5EF4-FFF2-40B4-BE49-F238E27FC236}">
                <a16:creationId xmlns:a16="http://schemas.microsoft.com/office/drawing/2014/main" id="{222894D4-C64C-50B0-E925-BC3C3ED88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0EFC7-E797-CD92-5DB7-2B3F23610649}"/>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85345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B2C7FF-C4E5-18FA-E9A8-1975D3421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F2191-6878-0EBC-678E-374B8A185B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4CC9A-7F3D-0C9D-F9A9-BC51DA324924}"/>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5" name="Footer Placeholder 4">
            <a:extLst>
              <a:ext uri="{FF2B5EF4-FFF2-40B4-BE49-F238E27FC236}">
                <a16:creationId xmlns:a16="http://schemas.microsoft.com/office/drawing/2014/main" id="{ADA4BB94-55DD-24AF-1BB9-3DFAB2D05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85888-95E4-B5DE-1555-6CCDBD30F53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89004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3864-C34E-2C50-E0F4-D69B7F5EB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BE4E55-DF59-047C-D0C0-45F2C0C8F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E6690-9061-F920-7B3F-C8E4022FA31F}"/>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5" name="Footer Placeholder 4">
            <a:extLst>
              <a:ext uri="{FF2B5EF4-FFF2-40B4-BE49-F238E27FC236}">
                <a16:creationId xmlns:a16="http://schemas.microsoft.com/office/drawing/2014/main" id="{4C07DECC-62B6-6C0B-FD8D-FC18E49B6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FD58-410B-BBDA-77FA-8B956FDC53E9}"/>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27907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CFF-0871-E305-79D0-79FB7BF00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4214D9-32F0-2D66-E0CE-4CDE79F52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3A8C9-60DC-C659-5E2F-B900DBC3F3ED}"/>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5" name="Footer Placeholder 4">
            <a:extLst>
              <a:ext uri="{FF2B5EF4-FFF2-40B4-BE49-F238E27FC236}">
                <a16:creationId xmlns:a16="http://schemas.microsoft.com/office/drawing/2014/main" id="{E67FDB93-27D9-E7F8-BB30-C4C305A58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E1AFB-30F3-A455-3D37-A8027BBA1187}"/>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5128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D669-62A9-EC62-77A2-55D0F8A791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2D1FA-4D82-8352-5B88-83CCC7320A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4B83F8-C095-5394-A419-7FBC25B1FB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1782C1-83A4-4651-65EA-B0B3243B986A}"/>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6" name="Footer Placeholder 5">
            <a:extLst>
              <a:ext uri="{FF2B5EF4-FFF2-40B4-BE49-F238E27FC236}">
                <a16:creationId xmlns:a16="http://schemas.microsoft.com/office/drawing/2014/main" id="{2EE007D2-383B-D1E3-A781-09BFD93D4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B6BEA-DB00-742C-209F-ED2A4343B5E7}"/>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33505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D794-907D-BCC1-D7A4-55CB6B44CA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FE84E-6CE1-EC4B-2342-195A1DCB3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FBEE8B-1AA0-EE58-E6C5-C442FF37FB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39252-2C3E-227C-961D-1B2115485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5A8AE-2C3A-821C-5917-AE02C9B9C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4C1E3E-8FFE-183A-4F26-FC3FE4336426}"/>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8" name="Footer Placeholder 7">
            <a:extLst>
              <a:ext uri="{FF2B5EF4-FFF2-40B4-BE49-F238E27FC236}">
                <a16:creationId xmlns:a16="http://schemas.microsoft.com/office/drawing/2014/main" id="{36D486AF-030E-394D-B900-1D9A8EED6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5D5663-C2CA-6E3F-E1F4-F598142D9592}"/>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281104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923D-D03C-C8EA-FEDE-85A58A385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294529-ACA0-B22C-A5E4-DCB681083220}"/>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4" name="Footer Placeholder 3">
            <a:extLst>
              <a:ext uri="{FF2B5EF4-FFF2-40B4-BE49-F238E27FC236}">
                <a16:creationId xmlns:a16="http://schemas.microsoft.com/office/drawing/2014/main" id="{2AC5F4F6-0D20-1A74-8F43-75768108E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C0C24A-BB7A-6884-36D7-6B0DF5B5A4B6}"/>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66564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983F1-3056-369D-5276-E1536A3960BA}"/>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3" name="Footer Placeholder 2">
            <a:extLst>
              <a:ext uri="{FF2B5EF4-FFF2-40B4-BE49-F238E27FC236}">
                <a16:creationId xmlns:a16="http://schemas.microsoft.com/office/drawing/2014/main" id="{D8E298C8-6B48-DC7F-032A-0C48805464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570681-657C-0803-C439-4F632D9548EB}"/>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428391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3552-9248-8840-0B1F-CEA96F21E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2DBA00-FEC9-C68E-1057-41C884DB5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4DDED9-C07C-425F-F7C1-91A2CC68A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FC69D-6C36-0CBC-CACD-F40E3D4FD3CF}"/>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6" name="Footer Placeholder 5">
            <a:extLst>
              <a:ext uri="{FF2B5EF4-FFF2-40B4-BE49-F238E27FC236}">
                <a16:creationId xmlns:a16="http://schemas.microsoft.com/office/drawing/2014/main" id="{552E49B9-8B38-3A8D-E89E-775AB41E6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BF7B8-5BD2-5B36-1C86-C4BACB76BA5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2979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2D69-BBC6-68EE-CCBF-CA690EF9A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9BF439-359E-381C-058A-5A3FF79F8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1D2CC-3259-9AF7-F03D-C9F5255ED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EA256-CEF5-5270-7295-81F208F6558F}"/>
              </a:ext>
            </a:extLst>
          </p:cNvPr>
          <p:cNvSpPr>
            <a:spLocks noGrp="1"/>
          </p:cNvSpPr>
          <p:nvPr>
            <p:ph type="dt" sz="half" idx="10"/>
          </p:nvPr>
        </p:nvSpPr>
        <p:spPr/>
        <p:txBody>
          <a:bodyPr/>
          <a:lstStyle/>
          <a:p>
            <a:fld id="{105443C0-478C-466A-A3B0-AB3866F807B2}" type="datetimeFigureOut">
              <a:rPr lang="en-US" smtClean="0"/>
              <a:t>9/8/2023</a:t>
            </a:fld>
            <a:endParaRPr lang="en-US"/>
          </a:p>
        </p:txBody>
      </p:sp>
      <p:sp>
        <p:nvSpPr>
          <p:cNvPr id="6" name="Footer Placeholder 5">
            <a:extLst>
              <a:ext uri="{FF2B5EF4-FFF2-40B4-BE49-F238E27FC236}">
                <a16:creationId xmlns:a16="http://schemas.microsoft.com/office/drawing/2014/main" id="{029FC27D-F84D-09F6-C372-70DB145EF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37B1C-8A1A-7958-E2AC-7814E1801D7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30882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6FD19-0378-E4B4-0644-AFE0EEA7A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B5BA7F-1A37-FBAC-36CA-0B49FC98C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57DEB-F2B8-B578-87CA-16B14CFD6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443C0-478C-466A-A3B0-AB3866F807B2}" type="datetimeFigureOut">
              <a:rPr lang="en-US" smtClean="0"/>
              <a:t>9/8/2023</a:t>
            </a:fld>
            <a:endParaRPr lang="en-US"/>
          </a:p>
        </p:txBody>
      </p:sp>
      <p:sp>
        <p:nvSpPr>
          <p:cNvPr id="5" name="Footer Placeholder 4">
            <a:extLst>
              <a:ext uri="{FF2B5EF4-FFF2-40B4-BE49-F238E27FC236}">
                <a16:creationId xmlns:a16="http://schemas.microsoft.com/office/drawing/2014/main" id="{D6CAC15F-3F52-57C2-C52E-A93BB2B92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44BD89-17EB-A7E7-3C41-89C3F3EEB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6FAD7-7B8A-4975-A6A4-41B903076B64}" type="slidenum">
              <a:rPr lang="en-US" smtClean="0"/>
              <a:t>‹#›</a:t>
            </a:fld>
            <a:endParaRPr lang="en-US"/>
          </a:p>
        </p:txBody>
      </p:sp>
    </p:spTree>
    <p:extLst>
      <p:ext uri="{BB962C8B-B14F-4D97-AF65-F5344CB8AC3E}">
        <p14:creationId xmlns:p14="http://schemas.microsoft.com/office/powerpoint/2010/main" val="21119430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what-is-postgresql-introdu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sql-concepts-and-queri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sql-update-statement/" TargetMode="External"/><Relationship Id="rId2" Type="http://schemas.openxmlformats.org/officeDocument/2006/relationships/hyperlink" Target="https://www.geeksforgeeks.org/sql-insert-statement/" TargetMode="External"/><Relationship Id="rId1" Type="http://schemas.openxmlformats.org/officeDocument/2006/relationships/slideLayout" Target="../slideLayouts/slideLayout2.xml"/><Relationship Id="rId5" Type="http://schemas.openxmlformats.org/officeDocument/2006/relationships/hyperlink" Target="https://www.geeksforgeeks.org/sql-lock-table/" TargetMode="External"/><Relationship Id="rId4" Type="http://schemas.openxmlformats.org/officeDocument/2006/relationships/hyperlink" Target="https://www.geeksforgeeks.org/sql-delete-stat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sql-opera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sql-select-query/" TargetMode="External"/><Relationship Id="rId2" Type="http://schemas.openxmlformats.org/officeDocument/2006/relationships/hyperlink" Target="https://www.geeksforgeeks.org/sql-operators/" TargetMode="External"/><Relationship Id="rId1" Type="http://schemas.openxmlformats.org/officeDocument/2006/relationships/slideLayout" Target="../slideLayouts/slideLayout2.xml"/><Relationship Id="rId6" Type="http://schemas.openxmlformats.org/officeDocument/2006/relationships/hyperlink" Target="https://www.geeksforgeeks.org/sql-drop-truncate/" TargetMode="External"/><Relationship Id="rId5" Type="http://schemas.openxmlformats.org/officeDocument/2006/relationships/hyperlink" Target="https://www.geeksforgeeks.org/sql-update-statement/" TargetMode="External"/><Relationship Id="rId4" Type="http://schemas.openxmlformats.org/officeDocument/2006/relationships/hyperlink" Target="https://www.geeksforgeeks.org/sql-insert-statemen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sql-operato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sql-operato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what-is-postgresql-introdu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what-is-postgresql-introdu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F680-FC8C-D835-10C7-019EAA707278}"/>
              </a:ext>
            </a:extLst>
          </p:cNvPr>
          <p:cNvSpPr>
            <a:spLocks noGrp="1"/>
          </p:cNvSpPr>
          <p:nvPr>
            <p:ph type="ctrTitle"/>
          </p:nvPr>
        </p:nvSpPr>
        <p:spPr>
          <a:xfrm>
            <a:off x="892818" y="1370171"/>
            <a:ext cx="5085580" cy="2387600"/>
          </a:xfrm>
        </p:spPr>
        <p:txBody>
          <a:bodyPr>
            <a:normAutofit/>
          </a:bodyPr>
          <a:lstStyle/>
          <a:p>
            <a:pPr algn="l"/>
            <a:r>
              <a:rPr lang="en-US" sz="7200" b="1" dirty="0"/>
              <a:t>PostgreSQL</a:t>
            </a:r>
            <a:endParaRPr lang="en-US" b="1" dirty="0"/>
          </a:p>
        </p:txBody>
      </p:sp>
      <p:sp>
        <p:nvSpPr>
          <p:cNvPr id="3" name="Subtitle 2">
            <a:extLst>
              <a:ext uri="{FF2B5EF4-FFF2-40B4-BE49-F238E27FC236}">
                <a16:creationId xmlns:a16="http://schemas.microsoft.com/office/drawing/2014/main" id="{7E58EC14-28F8-B6DB-8A38-577FB524B802}"/>
              </a:ext>
            </a:extLst>
          </p:cNvPr>
          <p:cNvSpPr>
            <a:spLocks noGrp="1"/>
          </p:cNvSpPr>
          <p:nvPr>
            <p:ph type="subTitle" idx="1"/>
          </p:nvPr>
        </p:nvSpPr>
        <p:spPr>
          <a:xfrm>
            <a:off x="892818" y="3849845"/>
            <a:ext cx="5085580" cy="1881751"/>
          </a:xfrm>
        </p:spPr>
        <p:txBody>
          <a:bodyPr vert="horz" lIns="91440" tIns="45720" rIns="91440" bIns="45720" rtlCol="0" anchor="t">
            <a:normAutofit/>
          </a:bodyPr>
          <a:lstStyle/>
          <a:p>
            <a:pPr algn="l"/>
            <a:r>
              <a:rPr lang="en-US" sz="3200" dirty="0"/>
              <a:t>Session – 3</a:t>
            </a:r>
          </a:p>
          <a:p>
            <a:pPr algn="l"/>
            <a:endParaRPr lang="en-US" b="1" dirty="0">
              <a:cs typeface="Calibri"/>
            </a:endParaRPr>
          </a:p>
          <a:p>
            <a:pPr algn="l"/>
            <a:endParaRPr lang="en-US" sz="3200" dirty="0"/>
          </a:p>
        </p:txBody>
      </p:sp>
      <p:pic>
        <p:nvPicPr>
          <p:cNvPr id="5" name="Picture 4" descr="A blue circle with white circle with a stack of round objects&#10;&#10;Description automatically generated">
            <a:extLst>
              <a:ext uri="{FF2B5EF4-FFF2-40B4-BE49-F238E27FC236}">
                <a16:creationId xmlns:a16="http://schemas.microsoft.com/office/drawing/2014/main" id="{4E541F77-6B8F-D04C-B0E0-2426C375617A}"/>
              </a:ext>
            </a:extLst>
          </p:cNvPr>
          <p:cNvPicPr>
            <a:picLocks noChangeAspect="1"/>
          </p:cNvPicPr>
          <p:nvPr/>
        </p:nvPicPr>
        <p:blipFill rotWithShape="1">
          <a:blip r:embed="rId2">
            <a:extLst>
              <a:ext uri="{28A0092B-C50C-407E-A947-70E740481C1C}">
                <a14:useLocalDpi xmlns:a14="http://schemas.microsoft.com/office/drawing/2010/main" val="0"/>
              </a:ext>
            </a:extLst>
          </a:blip>
          <a:srcRect l="3270" r="3197" b="1"/>
          <a:stretch/>
        </p:blipFill>
        <p:spPr>
          <a:xfrm>
            <a:off x="6041841" y="413674"/>
            <a:ext cx="4123157" cy="4123157"/>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7" name="Picture 6" descr="A blue elephant with white outline&#10;&#10;Description automatically generated">
            <a:extLst>
              <a:ext uri="{FF2B5EF4-FFF2-40B4-BE49-F238E27FC236}">
                <a16:creationId xmlns:a16="http://schemas.microsoft.com/office/drawing/2014/main" id="{A2D609D1-4AF8-645D-E8F0-B710EB1A8182}"/>
              </a:ext>
            </a:extLst>
          </p:cNvPr>
          <p:cNvPicPr>
            <a:picLocks noChangeAspect="1"/>
          </p:cNvPicPr>
          <p:nvPr/>
        </p:nvPicPr>
        <p:blipFill rotWithShape="1">
          <a:blip r:embed="rId3">
            <a:extLst>
              <a:ext uri="{28A0092B-C50C-407E-A947-70E740481C1C}">
                <a14:useLocalDpi xmlns:a14="http://schemas.microsoft.com/office/drawing/2010/main" val="0"/>
              </a:ext>
            </a:extLst>
          </a:blip>
          <a:srcRect r="3" b="3"/>
          <a:stretch/>
        </p:blipFill>
        <p:spPr>
          <a:xfrm>
            <a:off x="8695537" y="3158548"/>
            <a:ext cx="3047542" cy="3047542"/>
          </a:xfrm>
          <a:custGeom>
            <a:avLst/>
            <a:gdLst/>
            <a:ahLst/>
            <a:cxnLst/>
            <a:rect l="l" t="t" r="r" b="b"/>
            <a:pathLst>
              <a:path w="2283868" h="2283868">
                <a:moveTo>
                  <a:pt x="1141934" y="0"/>
                </a:moveTo>
                <a:cubicBezTo>
                  <a:pt x="1772607" y="0"/>
                  <a:pt x="2283868" y="511261"/>
                  <a:pt x="2283868" y="1141934"/>
                </a:cubicBezTo>
                <a:cubicBezTo>
                  <a:pt x="2283868" y="1772607"/>
                  <a:pt x="1772607" y="2283868"/>
                  <a:pt x="1141934" y="2283868"/>
                </a:cubicBezTo>
                <a:cubicBezTo>
                  <a:pt x="511261" y="2283868"/>
                  <a:pt x="0" y="1772607"/>
                  <a:pt x="0" y="1141934"/>
                </a:cubicBezTo>
                <a:cubicBezTo>
                  <a:pt x="0" y="511261"/>
                  <a:pt x="511261" y="0"/>
                  <a:pt x="1141934" y="0"/>
                </a:cubicBezTo>
                <a:close/>
              </a:path>
            </a:pathLst>
          </a:custGeom>
        </p:spPr>
      </p:pic>
    </p:spTree>
    <p:extLst>
      <p:ext uri="{BB962C8B-B14F-4D97-AF65-F5344CB8AC3E}">
        <p14:creationId xmlns:p14="http://schemas.microsoft.com/office/powerpoint/2010/main" val="55018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A1D4-3CC1-AD8D-548C-D92CB7AB6C11}"/>
              </a:ext>
            </a:extLst>
          </p:cNvPr>
          <p:cNvSpPr>
            <a:spLocks noGrp="1"/>
          </p:cNvSpPr>
          <p:nvPr>
            <p:ph type="title"/>
          </p:nvPr>
        </p:nvSpPr>
        <p:spPr/>
        <p:txBody>
          <a:bodyPr/>
          <a:lstStyle/>
          <a:p>
            <a:r>
              <a:rPr lang="en-IN" b="0" i="0" dirty="0">
                <a:solidFill>
                  <a:srgbClr val="303030"/>
                </a:solidFill>
                <a:effectLst/>
                <a:latin typeface="Heebo" panose="020B0604020202020204" pitchFamily="2" charset="-79"/>
                <a:cs typeface="Heebo" panose="020B0604020202020204" pitchFamily="2" charset="-79"/>
              </a:rPr>
              <a:t>GROUP BY</a:t>
            </a:r>
          </a:p>
        </p:txBody>
      </p:sp>
      <p:sp>
        <p:nvSpPr>
          <p:cNvPr id="3" name="Content Placeholder 2">
            <a:extLst>
              <a:ext uri="{FF2B5EF4-FFF2-40B4-BE49-F238E27FC236}">
                <a16:creationId xmlns:a16="http://schemas.microsoft.com/office/drawing/2014/main" id="{E21E52A3-76B6-55B1-1B4D-EC79802B3786}"/>
              </a:ext>
            </a:extLst>
          </p:cNvPr>
          <p:cNvSpPr>
            <a:spLocks noGrp="1"/>
          </p:cNvSpPr>
          <p:nvPr>
            <p:ph idx="1"/>
          </p:nvPr>
        </p:nvSpPr>
        <p:spPr>
          <a:xfrm>
            <a:off x="838200" y="1825624"/>
            <a:ext cx="10515600" cy="4825641"/>
          </a:xfrm>
        </p:spPr>
        <p:txBody>
          <a:bodyPr vert="horz" lIns="91440" tIns="45720" rIns="91440" bIns="45720" rtlCol="0" anchor="t">
            <a:noAutofit/>
          </a:bodyPr>
          <a:lstStyle/>
          <a:p>
            <a:pPr algn="just"/>
            <a:r>
              <a:rPr lang="en-US" sz="1900" dirty="0">
                <a:solidFill>
                  <a:srgbClr val="273239"/>
                </a:solidFill>
                <a:latin typeface="Calibri"/>
                <a:cs typeface="Calibri"/>
              </a:rPr>
              <a:t>The PostgreSQL GROUP BY clause is used in collaboration with the SELECT statement to group together those rows in a table that have identical data. This is done to eliminate redundancy in the output and/or compute aggregates that apply to these groups.</a:t>
            </a:r>
          </a:p>
          <a:p>
            <a:pPr algn="just"/>
            <a:r>
              <a:rPr lang="en-US" sz="1900" dirty="0">
                <a:solidFill>
                  <a:srgbClr val="273239"/>
                </a:solidFill>
                <a:latin typeface="Calibri"/>
                <a:cs typeface="Calibri"/>
              </a:rPr>
              <a:t>The GROUP BY clause follows the WHERE clause in a SELECT statement and precedes the ORDER BY clause.</a:t>
            </a:r>
          </a:p>
          <a:p>
            <a:pPr algn="l"/>
            <a:r>
              <a:rPr lang="en-US" b="0" i="0" dirty="0">
                <a:solidFill>
                  <a:srgbClr val="000000"/>
                </a:solidFill>
                <a:effectLst/>
                <a:latin typeface="Heebo" pitchFamily="2" charset="-79"/>
                <a:cs typeface="Heebo" pitchFamily="2" charset="-79"/>
              </a:rPr>
              <a:t>Syntax</a:t>
            </a:r>
          </a:p>
          <a:p>
            <a:pPr marL="0" indent="0" algn="just">
              <a:buNone/>
            </a:pPr>
            <a:r>
              <a:rPr lang="en-US" sz="1900" dirty="0">
                <a:solidFill>
                  <a:srgbClr val="273239"/>
                </a:solidFill>
                <a:latin typeface="Calibri"/>
                <a:cs typeface="Calibri"/>
              </a:rPr>
              <a:t>The basic syntax of GROUP BY clause is given below. The GROUP BY clause must follow the conditions in the WHERE clause and must precede the ORDER BY clause if one is used.</a:t>
            </a:r>
          </a:p>
          <a:p>
            <a:pPr algn="l"/>
            <a:r>
              <a:rPr lang="en-US" b="0" i="0" dirty="0">
                <a:solidFill>
                  <a:srgbClr val="000000"/>
                </a:solidFill>
                <a:effectLst/>
                <a:latin typeface="Heebo" pitchFamily="2" charset="-79"/>
                <a:cs typeface="Heebo" pitchFamily="2" charset="-79"/>
              </a:rPr>
              <a:t>Syntax</a:t>
            </a:r>
          </a:p>
          <a:p>
            <a:pPr marL="0" indent="0">
              <a:buNone/>
            </a:pPr>
            <a:r>
              <a:rPr lang="en-US" sz="1100" dirty="0">
                <a:solidFill>
                  <a:srgbClr val="273239"/>
                </a:solidFill>
                <a:latin typeface="Calibri"/>
                <a:cs typeface="Calibri"/>
              </a:rPr>
              <a:t>SELECT column-list</a:t>
            </a:r>
          </a:p>
          <a:p>
            <a:pPr marL="0" indent="0">
              <a:buNone/>
            </a:pPr>
            <a:r>
              <a:rPr lang="en-US" sz="1100" dirty="0">
                <a:solidFill>
                  <a:srgbClr val="273239"/>
                </a:solidFill>
                <a:latin typeface="Calibri"/>
                <a:cs typeface="Calibri"/>
              </a:rPr>
              <a:t>FROM </a:t>
            </a:r>
            <a:r>
              <a:rPr lang="en-US" sz="1100" dirty="0" err="1">
                <a:solidFill>
                  <a:srgbClr val="273239"/>
                </a:solidFill>
                <a:latin typeface="Calibri"/>
                <a:cs typeface="Calibri"/>
              </a:rPr>
              <a:t>table_name</a:t>
            </a:r>
            <a:endParaRPr lang="en-US" sz="1100" dirty="0">
              <a:solidFill>
                <a:srgbClr val="273239"/>
              </a:solidFill>
              <a:latin typeface="Calibri"/>
              <a:cs typeface="Calibri"/>
            </a:endParaRPr>
          </a:p>
          <a:p>
            <a:pPr marL="0" indent="0">
              <a:buNone/>
            </a:pPr>
            <a:r>
              <a:rPr lang="en-US" sz="1100" dirty="0">
                <a:solidFill>
                  <a:srgbClr val="273239"/>
                </a:solidFill>
                <a:latin typeface="Calibri"/>
                <a:cs typeface="Calibri"/>
              </a:rPr>
              <a:t>WHERE [ conditions ]</a:t>
            </a:r>
          </a:p>
          <a:p>
            <a:pPr marL="0" indent="0">
              <a:buNone/>
            </a:pPr>
            <a:r>
              <a:rPr lang="en-US" sz="1100" dirty="0">
                <a:solidFill>
                  <a:srgbClr val="273239"/>
                </a:solidFill>
                <a:latin typeface="Calibri"/>
                <a:cs typeface="Calibri"/>
              </a:rPr>
              <a:t>GROUP BY column1, column2....</a:t>
            </a:r>
            <a:r>
              <a:rPr lang="en-US" sz="1100" dirty="0" err="1">
                <a:solidFill>
                  <a:srgbClr val="273239"/>
                </a:solidFill>
                <a:latin typeface="Calibri"/>
                <a:cs typeface="Calibri"/>
              </a:rPr>
              <a:t>columnN</a:t>
            </a:r>
            <a:endParaRPr lang="en-US" sz="1100" dirty="0">
              <a:solidFill>
                <a:srgbClr val="273239"/>
              </a:solidFill>
              <a:latin typeface="Calibri"/>
              <a:cs typeface="Calibri"/>
            </a:endParaRPr>
          </a:p>
          <a:p>
            <a:pPr marL="0" indent="0">
              <a:buNone/>
            </a:pPr>
            <a:r>
              <a:rPr lang="en-US" sz="1100" dirty="0">
                <a:solidFill>
                  <a:srgbClr val="273239"/>
                </a:solidFill>
                <a:latin typeface="Calibri"/>
                <a:cs typeface="Calibri"/>
              </a:rPr>
              <a:t>ORDER BY column1, column2....</a:t>
            </a:r>
            <a:r>
              <a:rPr lang="en-US" sz="1100" dirty="0" err="1">
                <a:solidFill>
                  <a:srgbClr val="273239"/>
                </a:solidFill>
                <a:latin typeface="Calibri"/>
                <a:cs typeface="Calibri"/>
              </a:rPr>
              <a:t>columnN</a:t>
            </a:r>
            <a:endParaRPr lang="en-US" sz="1100" dirty="0">
              <a:cs typeface="Calibri"/>
            </a:endParaRPr>
          </a:p>
        </p:txBody>
      </p:sp>
    </p:spTree>
    <p:extLst>
      <p:ext uri="{BB962C8B-B14F-4D97-AF65-F5344CB8AC3E}">
        <p14:creationId xmlns:p14="http://schemas.microsoft.com/office/powerpoint/2010/main" val="41268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A1D4-3CC1-AD8D-548C-D92CB7AB6C11}"/>
              </a:ext>
            </a:extLst>
          </p:cNvPr>
          <p:cNvSpPr>
            <a:spLocks noGrp="1"/>
          </p:cNvSpPr>
          <p:nvPr>
            <p:ph type="title"/>
          </p:nvPr>
        </p:nvSpPr>
        <p:spPr/>
        <p:txBody>
          <a:bodyPr/>
          <a:lstStyle/>
          <a:p>
            <a:pPr algn="l" fontAlgn="base"/>
            <a:r>
              <a:rPr lang="en-IN" b="1" i="0" dirty="0">
                <a:solidFill>
                  <a:srgbClr val="273239"/>
                </a:solidFill>
                <a:effectLst/>
                <a:latin typeface="Source Sans 3"/>
              </a:rPr>
              <a:t>PostgreSQL – </a:t>
            </a:r>
            <a:r>
              <a:rPr lang="en-IN" b="1" dirty="0">
                <a:solidFill>
                  <a:srgbClr val="273239"/>
                </a:solidFill>
                <a:latin typeface="Source Sans 3"/>
              </a:rPr>
              <a:t>MIN</a:t>
            </a:r>
            <a:r>
              <a:rPr lang="en-IN" b="1" i="0" dirty="0">
                <a:solidFill>
                  <a:srgbClr val="273239"/>
                </a:solidFill>
                <a:effectLst/>
                <a:latin typeface="Source Sans 3"/>
              </a:rPr>
              <a:t>() Function</a:t>
            </a:r>
          </a:p>
        </p:txBody>
      </p:sp>
      <p:sp>
        <p:nvSpPr>
          <p:cNvPr id="3" name="Content Placeholder 2">
            <a:extLst>
              <a:ext uri="{FF2B5EF4-FFF2-40B4-BE49-F238E27FC236}">
                <a16:creationId xmlns:a16="http://schemas.microsoft.com/office/drawing/2014/main" id="{E21E52A3-76B6-55B1-1B4D-EC79802B3786}"/>
              </a:ext>
            </a:extLst>
          </p:cNvPr>
          <p:cNvSpPr>
            <a:spLocks noGrp="1"/>
          </p:cNvSpPr>
          <p:nvPr>
            <p:ph idx="1"/>
          </p:nvPr>
        </p:nvSpPr>
        <p:spPr>
          <a:xfrm>
            <a:off x="762662" y="1218385"/>
            <a:ext cx="10515600" cy="5274490"/>
          </a:xfrm>
        </p:spPr>
        <p:txBody>
          <a:bodyPr vert="horz" lIns="91440" tIns="45720" rIns="91440" bIns="45720" rtlCol="0" anchor="t">
            <a:noAutofit/>
          </a:bodyPr>
          <a:lstStyle/>
          <a:p>
            <a:pPr algn="just"/>
            <a:endParaRPr lang="en-US" sz="1900" dirty="0">
              <a:solidFill>
                <a:srgbClr val="273239"/>
              </a:solidFill>
              <a:latin typeface="Calibri"/>
              <a:cs typeface="Calibri"/>
            </a:endParaRPr>
          </a:p>
          <a:p>
            <a:pPr algn="just"/>
            <a:r>
              <a:rPr lang="en-US" sz="1900" dirty="0">
                <a:solidFill>
                  <a:srgbClr val="273239"/>
                </a:solidFill>
                <a:latin typeface="Calibri"/>
                <a:cs typeface="Calibri"/>
                <a:hlinkClick r:id="rId2">
                  <a:extLst>
                    <a:ext uri="{A12FA001-AC4F-418D-AE19-62706E023703}">
                      <ahyp:hlinkClr xmlns:ahyp="http://schemas.microsoft.com/office/drawing/2018/hyperlinkcolor" val="tx"/>
                    </a:ext>
                  </a:extLst>
                </a:hlinkClick>
              </a:rPr>
              <a:t>PostgreSQL </a:t>
            </a:r>
            <a:r>
              <a:rPr lang="en-US" sz="1900" dirty="0">
                <a:solidFill>
                  <a:srgbClr val="273239"/>
                </a:solidFill>
                <a:latin typeface="Calibri"/>
                <a:cs typeface="Calibri"/>
              </a:rPr>
              <a:t>MAX() function is an aggregate function that returns the maximum value in a set of values.</a:t>
            </a:r>
            <a:endParaRPr lang="en-US" dirty="0"/>
          </a:p>
          <a:p>
            <a:pPr marL="0" indent="0" algn="just">
              <a:buNone/>
            </a:pPr>
            <a:r>
              <a:rPr lang="en-US" altLang="en-US" sz="1100" dirty="0">
                <a:solidFill>
                  <a:srgbClr val="273239"/>
                </a:solidFill>
                <a:latin typeface="Calibri"/>
                <a:cs typeface="Calibri"/>
              </a:rPr>
              <a:t>SELECT MAX(amount) FROM payment</a:t>
            </a:r>
          </a:p>
          <a:p>
            <a:pPr marL="0" indent="0" algn="just">
              <a:buNone/>
            </a:pPr>
            <a:r>
              <a:rPr lang="en-US" sz="1100" dirty="0">
                <a:solidFill>
                  <a:srgbClr val="273239"/>
                </a:solidFill>
                <a:latin typeface="Calibri"/>
                <a:cs typeface="Calibri"/>
              </a:rPr>
              <a:t>SELECT    </a:t>
            </a:r>
            <a:r>
              <a:rPr lang="en-US" sz="1100" dirty="0" err="1">
                <a:solidFill>
                  <a:srgbClr val="273239"/>
                </a:solidFill>
                <a:latin typeface="Calibri"/>
                <a:cs typeface="Calibri"/>
              </a:rPr>
              <a:t>customer_id</a:t>
            </a:r>
            <a:r>
              <a:rPr lang="en-US" sz="1100" dirty="0">
                <a:solidFill>
                  <a:srgbClr val="273239"/>
                </a:solidFill>
                <a:latin typeface="Calibri"/>
                <a:cs typeface="Calibri"/>
              </a:rPr>
              <a:t>,    MAX (amount)FROM    </a:t>
            </a:r>
            <a:r>
              <a:rPr lang="en-US" sz="1100" dirty="0" err="1">
                <a:solidFill>
                  <a:srgbClr val="273239"/>
                </a:solidFill>
                <a:latin typeface="Calibri"/>
                <a:cs typeface="Calibri"/>
              </a:rPr>
              <a:t>paymentGROUP</a:t>
            </a:r>
            <a:r>
              <a:rPr lang="en-US" sz="1100" dirty="0">
                <a:solidFill>
                  <a:srgbClr val="273239"/>
                </a:solidFill>
                <a:latin typeface="Calibri"/>
                <a:cs typeface="Calibri"/>
              </a:rPr>
              <a:t> BY    </a:t>
            </a:r>
            <a:r>
              <a:rPr lang="en-US" sz="1100" dirty="0" err="1">
                <a:solidFill>
                  <a:srgbClr val="273239"/>
                </a:solidFill>
                <a:latin typeface="Calibri"/>
                <a:cs typeface="Calibri"/>
              </a:rPr>
              <a:t>customer_id</a:t>
            </a:r>
            <a:r>
              <a:rPr lang="en-US" sz="1100" dirty="0">
                <a:solidFill>
                  <a:srgbClr val="273239"/>
                </a:solidFill>
                <a:latin typeface="Calibri"/>
                <a:cs typeface="Calibri"/>
              </a:rPr>
              <a:t>;</a:t>
            </a:r>
          </a:p>
          <a:p>
            <a:pPr algn="just"/>
            <a:r>
              <a:rPr lang="en-US" sz="1900" dirty="0">
                <a:solidFill>
                  <a:srgbClr val="273239"/>
                </a:solidFill>
                <a:latin typeface="Calibri"/>
                <a:cs typeface="Calibri"/>
                <a:hlinkClick r:id="rId2">
                  <a:extLst>
                    <a:ext uri="{A12FA001-AC4F-418D-AE19-62706E023703}">
                      <ahyp:hlinkClr xmlns:ahyp="http://schemas.microsoft.com/office/drawing/2018/hyperlinkcolor" val="tx"/>
                    </a:ext>
                  </a:extLst>
                </a:hlinkClick>
              </a:rPr>
              <a:t>PostgreSQL </a:t>
            </a:r>
            <a:r>
              <a:rPr lang="en-US" sz="1900" dirty="0">
                <a:solidFill>
                  <a:srgbClr val="273239"/>
                </a:solidFill>
                <a:latin typeface="Calibri"/>
                <a:cs typeface="Calibri"/>
              </a:rPr>
              <a:t>MIN() function is an aggregate function that returns the minimum value in a set of values.</a:t>
            </a:r>
          </a:p>
          <a:p>
            <a:pPr marL="0" indent="0" algn="just">
              <a:buNone/>
            </a:pPr>
            <a:r>
              <a:rPr lang="en-US" sz="1900" dirty="0">
                <a:solidFill>
                  <a:srgbClr val="273239"/>
                </a:solidFill>
                <a:latin typeface="Calibri"/>
                <a:cs typeface="Calibri"/>
              </a:rPr>
              <a:t>SELECT MIN(amount)  FROM payment;</a:t>
            </a:r>
          </a:p>
          <a:p>
            <a:pPr marL="0" indent="0" algn="just">
              <a:buNone/>
            </a:pPr>
            <a:r>
              <a:rPr lang="en-US" sz="1900" dirty="0">
                <a:solidFill>
                  <a:srgbClr val="273239"/>
                </a:solidFill>
                <a:latin typeface="Calibri"/>
                <a:cs typeface="Calibri"/>
              </a:rPr>
              <a:t>SELECT     </a:t>
            </a:r>
            <a:r>
              <a:rPr lang="en-US" sz="1900" dirty="0" err="1">
                <a:solidFill>
                  <a:srgbClr val="273239"/>
                </a:solidFill>
                <a:latin typeface="Calibri"/>
                <a:cs typeface="Calibri"/>
              </a:rPr>
              <a:t>customer_id</a:t>
            </a:r>
            <a:r>
              <a:rPr lang="en-US" sz="1900" dirty="0">
                <a:solidFill>
                  <a:srgbClr val="273239"/>
                </a:solidFill>
                <a:latin typeface="Calibri"/>
                <a:cs typeface="Calibri"/>
              </a:rPr>
              <a:t>,    MIN(amount)FROM    payment GROUP BY    </a:t>
            </a:r>
            <a:r>
              <a:rPr lang="en-US" sz="1900" dirty="0" err="1">
                <a:solidFill>
                  <a:srgbClr val="273239"/>
                </a:solidFill>
                <a:latin typeface="Calibri"/>
                <a:cs typeface="Calibri"/>
              </a:rPr>
              <a:t>customer_id</a:t>
            </a:r>
            <a:r>
              <a:rPr lang="en-US" sz="1900" dirty="0">
                <a:solidFill>
                  <a:srgbClr val="273239"/>
                </a:solidFill>
                <a:latin typeface="Calibri"/>
                <a:cs typeface="Calibri"/>
              </a:rPr>
              <a:t>;</a:t>
            </a:r>
          </a:p>
          <a:p>
            <a:pPr algn="just"/>
            <a:r>
              <a:rPr lang="en-US" sz="1900" dirty="0">
                <a:solidFill>
                  <a:srgbClr val="273239"/>
                </a:solidFill>
                <a:latin typeface="Calibri"/>
                <a:cs typeface="Calibri"/>
                <a:hlinkClick r:id="rId2">
                  <a:extLst>
                    <a:ext uri="{A12FA001-AC4F-418D-AE19-62706E023703}">
                      <ahyp:hlinkClr xmlns:ahyp="http://schemas.microsoft.com/office/drawing/2018/hyperlinkcolor" val="tx"/>
                    </a:ext>
                  </a:extLst>
                </a:hlinkClick>
              </a:rPr>
              <a:t>PostgreSQL </a:t>
            </a:r>
            <a:r>
              <a:rPr lang="en-US" sz="1900" dirty="0">
                <a:solidFill>
                  <a:srgbClr val="273239"/>
                </a:solidFill>
                <a:latin typeface="Calibri"/>
                <a:cs typeface="Calibri"/>
              </a:rPr>
              <a:t>provides with a SUM() function that is used to get the addition of values of a numeric column.</a:t>
            </a:r>
          </a:p>
          <a:p>
            <a:pPr algn="l" fontAlgn="base"/>
            <a:r>
              <a:rPr lang="en-US" sz="1900" dirty="0">
                <a:solidFill>
                  <a:srgbClr val="273239"/>
                </a:solidFill>
                <a:latin typeface="Calibri"/>
                <a:cs typeface="Calibri"/>
              </a:rPr>
              <a:t>The following points needs to be kept in mind while using the above function:</a:t>
            </a:r>
          </a:p>
          <a:p>
            <a:pPr algn="l" fontAlgn="base">
              <a:buFont typeface="Arial" panose="020B0604020202020204" pitchFamily="34" charset="0"/>
              <a:buChar char="•"/>
            </a:pPr>
            <a:r>
              <a:rPr lang="en-US" sz="1900" dirty="0">
                <a:solidFill>
                  <a:srgbClr val="273239"/>
                </a:solidFill>
                <a:latin typeface="Calibri"/>
                <a:cs typeface="Calibri"/>
              </a:rPr>
              <a:t>It ignores all NULL values.</a:t>
            </a:r>
          </a:p>
          <a:p>
            <a:pPr algn="l" fontAlgn="base">
              <a:buFont typeface="Arial" panose="020B0604020202020204" pitchFamily="34" charset="0"/>
              <a:buChar char="•"/>
            </a:pPr>
            <a:r>
              <a:rPr lang="en-US" sz="1900" dirty="0">
                <a:solidFill>
                  <a:srgbClr val="273239"/>
                </a:solidFill>
                <a:latin typeface="Calibri"/>
                <a:cs typeface="Calibri"/>
              </a:rPr>
              <a:t>If used with DISTINCT operator as SUM(DISTINCT column), it skips duplicate values.</a:t>
            </a:r>
          </a:p>
          <a:p>
            <a:pPr algn="l" fontAlgn="base">
              <a:buFont typeface="Arial" panose="020B0604020202020204" pitchFamily="34" charset="0"/>
              <a:buChar char="•"/>
            </a:pPr>
            <a:r>
              <a:rPr lang="en-US" sz="1900" dirty="0">
                <a:solidFill>
                  <a:srgbClr val="273239"/>
                </a:solidFill>
                <a:latin typeface="Calibri"/>
                <a:cs typeface="Calibri"/>
              </a:rPr>
              <a:t>Using SUM() function with SELECT clause returns NULL instead of Zero.</a:t>
            </a:r>
          </a:p>
          <a:p>
            <a:pPr marL="0" indent="0" algn="just">
              <a:buNone/>
            </a:pPr>
            <a:r>
              <a:rPr lang="en-US" sz="1400" dirty="0">
                <a:solidFill>
                  <a:srgbClr val="273239"/>
                </a:solidFill>
                <a:latin typeface="Calibri"/>
                <a:cs typeface="Calibri"/>
              </a:rPr>
              <a:t>SELECT    </a:t>
            </a:r>
            <a:r>
              <a:rPr lang="en-US" sz="1400" dirty="0" err="1">
                <a:solidFill>
                  <a:srgbClr val="273239"/>
                </a:solidFill>
                <a:latin typeface="Calibri"/>
                <a:cs typeface="Calibri"/>
              </a:rPr>
              <a:t>customer_id</a:t>
            </a:r>
            <a:r>
              <a:rPr lang="en-US" sz="1400" dirty="0">
                <a:solidFill>
                  <a:srgbClr val="273239"/>
                </a:solidFill>
                <a:latin typeface="Calibri"/>
                <a:cs typeface="Calibri"/>
              </a:rPr>
              <a:t>,    SUM (amount) AS total FROM     payment GROUP BY    </a:t>
            </a:r>
            <a:r>
              <a:rPr lang="en-US" sz="1400" dirty="0" err="1">
                <a:solidFill>
                  <a:srgbClr val="273239"/>
                </a:solidFill>
                <a:latin typeface="Calibri"/>
                <a:cs typeface="Calibri"/>
              </a:rPr>
              <a:t>customer_id</a:t>
            </a:r>
            <a:r>
              <a:rPr lang="en-US" sz="1400" dirty="0">
                <a:solidFill>
                  <a:srgbClr val="273239"/>
                </a:solidFill>
                <a:latin typeface="Calibri"/>
                <a:cs typeface="Calibri"/>
              </a:rPr>
              <a:t>;</a:t>
            </a:r>
          </a:p>
        </p:txBody>
      </p:sp>
    </p:spTree>
    <p:extLst>
      <p:ext uri="{BB962C8B-B14F-4D97-AF65-F5344CB8AC3E}">
        <p14:creationId xmlns:p14="http://schemas.microsoft.com/office/powerpoint/2010/main" val="67472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A1D4-3CC1-AD8D-548C-D92CB7AB6C11}"/>
              </a:ext>
            </a:extLst>
          </p:cNvPr>
          <p:cNvSpPr>
            <a:spLocks noGrp="1"/>
          </p:cNvSpPr>
          <p:nvPr>
            <p:ph type="title"/>
          </p:nvPr>
        </p:nvSpPr>
        <p:spPr/>
        <p:txBody>
          <a:bodyPr/>
          <a:lstStyle/>
          <a:p>
            <a:pPr algn="l" fontAlgn="base"/>
            <a:r>
              <a:rPr lang="en-IN" b="1" i="0" dirty="0">
                <a:solidFill>
                  <a:srgbClr val="273239"/>
                </a:solidFill>
                <a:effectLst/>
                <a:latin typeface="Source Sans 3"/>
              </a:rPr>
              <a:t>PostgreSQL – MAX() Function</a:t>
            </a:r>
          </a:p>
        </p:txBody>
      </p:sp>
      <p:sp>
        <p:nvSpPr>
          <p:cNvPr id="3" name="Content Placeholder 2">
            <a:extLst>
              <a:ext uri="{FF2B5EF4-FFF2-40B4-BE49-F238E27FC236}">
                <a16:creationId xmlns:a16="http://schemas.microsoft.com/office/drawing/2014/main" id="{E21E52A3-76B6-55B1-1B4D-EC79802B3786}"/>
              </a:ext>
            </a:extLst>
          </p:cNvPr>
          <p:cNvSpPr>
            <a:spLocks noGrp="1"/>
          </p:cNvSpPr>
          <p:nvPr>
            <p:ph idx="1"/>
          </p:nvPr>
        </p:nvSpPr>
        <p:spPr>
          <a:xfrm>
            <a:off x="838200" y="1825624"/>
            <a:ext cx="10515600" cy="4825641"/>
          </a:xfrm>
        </p:spPr>
        <p:txBody>
          <a:bodyPr vert="horz" lIns="91440" tIns="45720" rIns="91440" bIns="45720" rtlCol="0" anchor="t">
            <a:noAutofit/>
          </a:bodyPr>
          <a:lstStyle/>
          <a:p>
            <a:pPr algn="just"/>
            <a:r>
              <a:rPr lang="en-US" sz="1900" dirty="0">
                <a:solidFill>
                  <a:srgbClr val="273239"/>
                </a:solidFill>
                <a:latin typeface="Calibri"/>
                <a:cs typeface="Calibri"/>
              </a:rPr>
              <a:t>The COUNT() function is </a:t>
            </a:r>
            <a:r>
              <a:rPr lang="en-US" sz="1900" dirty="0" err="1">
                <a:solidFill>
                  <a:srgbClr val="273239"/>
                </a:solidFill>
                <a:latin typeface="Calibri"/>
                <a:cs typeface="Calibri"/>
              </a:rPr>
              <a:t>anaggregate</a:t>
            </a:r>
            <a:r>
              <a:rPr lang="en-US" sz="1900" dirty="0">
                <a:solidFill>
                  <a:srgbClr val="273239"/>
                </a:solidFill>
                <a:latin typeface="Calibri"/>
                <a:cs typeface="Calibri"/>
              </a:rPr>
              <a:t> </a:t>
            </a:r>
            <a:r>
              <a:rPr lang="en-US" sz="1900" dirty="0" err="1">
                <a:solidFill>
                  <a:srgbClr val="273239"/>
                </a:solidFill>
                <a:latin typeface="Calibri"/>
                <a:cs typeface="Calibri"/>
              </a:rPr>
              <a:t>functiont</a:t>
            </a:r>
            <a:r>
              <a:rPr lang="en-US" sz="1900" dirty="0">
                <a:solidFill>
                  <a:srgbClr val="273239"/>
                </a:solidFill>
                <a:latin typeface="Calibri"/>
                <a:cs typeface="Calibri"/>
              </a:rPr>
              <a:t> that enables users to get the number of rows that match a particular requirement of a query.</a:t>
            </a:r>
          </a:p>
          <a:p>
            <a:pPr algn="just"/>
            <a:r>
              <a:rPr lang="en-US" sz="1900" dirty="0">
                <a:solidFill>
                  <a:srgbClr val="273239"/>
                </a:solidFill>
                <a:latin typeface="Calibri"/>
                <a:cs typeface="Calibri"/>
              </a:rPr>
              <a:t>Depending upon the user requirements the COUNT() function can have the following syntaxes:</a:t>
            </a:r>
          </a:p>
          <a:p>
            <a:pPr marL="0" indent="0" algn="just">
              <a:buNone/>
            </a:pPr>
            <a:r>
              <a:rPr lang="en-US" sz="1900" b="1" dirty="0">
                <a:solidFill>
                  <a:srgbClr val="273239"/>
                </a:solidFill>
                <a:latin typeface="Calibri"/>
                <a:cs typeface="Calibri"/>
              </a:rPr>
              <a:t>Syntax: </a:t>
            </a:r>
            <a:r>
              <a:rPr lang="en-US" sz="1900" dirty="0">
                <a:solidFill>
                  <a:srgbClr val="273239"/>
                </a:solidFill>
                <a:latin typeface="Calibri"/>
                <a:cs typeface="Calibri"/>
              </a:rPr>
              <a:t>COUNT(*)</a:t>
            </a:r>
          </a:p>
          <a:p>
            <a:pPr algn="just"/>
            <a:r>
              <a:rPr lang="en-US" sz="1900" dirty="0">
                <a:solidFill>
                  <a:srgbClr val="273239"/>
                </a:solidFill>
                <a:latin typeface="Calibri"/>
                <a:cs typeface="Calibri"/>
              </a:rPr>
              <a:t>Returns: All rows including NULL and Duplicates</a:t>
            </a:r>
          </a:p>
          <a:p>
            <a:pPr marL="0" indent="0" algn="just">
              <a:buNone/>
            </a:pPr>
            <a:r>
              <a:rPr lang="en-US" sz="1900" b="1" dirty="0">
                <a:solidFill>
                  <a:srgbClr val="273239"/>
                </a:solidFill>
                <a:latin typeface="Calibri"/>
                <a:cs typeface="Calibri"/>
              </a:rPr>
              <a:t>Syntax: </a:t>
            </a:r>
            <a:r>
              <a:rPr lang="en-US" sz="1900" dirty="0">
                <a:solidFill>
                  <a:srgbClr val="273239"/>
                </a:solidFill>
                <a:latin typeface="Calibri"/>
                <a:cs typeface="Calibri"/>
              </a:rPr>
              <a:t>COUNT(column)</a:t>
            </a:r>
          </a:p>
          <a:p>
            <a:pPr algn="just"/>
            <a:r>
              <a:rPr lang="en-US" sz="1900" dirty="0">
                <a:solidFill>
                  <a:srgbClr val="273239"/>
                </a:solidFill>
                <a:latin typeface="Calibri"/>
                <a:cs typeface="Calibri"/>
              </a:rPr>
              <a:t>Returns:  All rows except NULL.</a:t>
            </a:r>
          </a:p>
          <a:p>
            <a:pPr marL="0" indent="0" algn="just">
              <a:buNone/>
            </a:pPr>
            <a:r>
              <a:rPr lang="en-US" sz="1900" b="1" dirty="0">
                <a:solidFill>
                  <a:srgbClr val="273239"/>
                </a:solidFill>
                <a:latin typeface="Calibri"/>
                <a:cs typeface="Calibri"/>
              </a:rPr>
              <a:t>Syntax: </a:t>
            </a:r>
            <a:r>
              <a:rPr lang="en-US" sz="1900" dirty="0">
                <a:solidFill>
                  <a:srgbClr val="273239"/>
                </a:solidFill>
                <a:latin typeface="Calibri"/>
                <a:cs typeface="Calibri"/>
              </a:rPr>
              <a:t>COUNT(DISTINCT column)</a:t>
            </a:r>
          </a:p>
          <a:p>
            <a:pPr algn="just"/>
            <a:r>
              <a:rPr lang="en-US" sz="1900" dirty="0">
                <a:solidFill>
                  <a:srgbClr val="273239"/>
                </a:solidFill>
                <a:latin typeface="Calibri"/>
                <a:cs typeface="Calibri"/>
              </a:rPr>
              <a:t>Returns: All rows without NULL and Duplicates</a:t>
            </a:r>
          </a:p>
          <a:p>
            <a:pPr algn="just"/>
            <a:r>
              <a:rPr lang="en-US" sz="1900" dirty="0">
                <a:solidFill>
                  <a:srgbClr val="273239"/>
                </a:solidFill>
                <a:latin typeface="Calibri"/>
                <a:cs typeface="Calibri"/>
              </a:rPr>
              <a:t>Example 1:</a:t>
            </a:r>
          </a:p>
          <a:p>
            <a:pPr algn="just"/>
            <a:r>
              <a:rPr lang="en-US" sz="1900" dirty="0">
                <a:solidFill>
                  <a:srgbClr val="273239"/>
                </a:solidFill>
                <a:latin typeface="Calibri"/>
                <a:cs typeface="Calibri"/>
              </a:rPr>
              <a:t>In this example we will use the COUNT(*) function to get the number of transactions in the payment table using the command below:</a:t>
            </a:r>
          </a:p>
          <a:p>
            <a:pPr algn="just"/>
            <a:r>
              <a:rPr lang="en-US" sz="1900" dirty="0">
                <a:solidFill>
                  <a:srgbClr val="273239"/>
                </a:solidFill>
                <a:latin typeface="Calibri"/>
                <a:cs typeface="Calibri"/>
              </a:rPr>
              <a:t>SELECT     COUNT(*) FROM   payment;</a:t>
            </a:r>
          </a:p>
        </p:txBody>
      </p:sp>
    </p:spTree>
    <p:extLst>
      <p:ext uri="{BB962C8B-B14F-4D97-AF65-F5344CB8AC3E}">
        <p14:creationId xmlns:p14="http://schemas.microsoft.com/office/powerpoint/2010/main" val="203698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E19F-7503-512D-4F77-A96BB30C97C4}"/>
              </a:ext>
            </a:extLst>
          </p:cNvPr>
          <p:cNvSpPr>
            <a:spLocks noGrp="1"/>
          </p:cNvSpPr>
          <p:nvPr>
            <p:ph type="title"/>
          </p:nvPr>
        </p:nvSpPr>
        <p:spPr/>
        <p:txBody>
          <a:bodyPr>
            <a:normAutofit/>
          </a:bodyPr>
          <a:lstStyle/>
          <a:p>
            <a:r>
              <a:rPr lang="en-US" sz="4800" b="1" dirty="0"/>
              <a:t>Introduction</a:t>
            </a:r>
          </a:p>
        </p:txBody>
      </p:sp>
      <p:sp>
        <p:nvSpPr>
          <p:cNvPr id="3" name="Content Placeholder 2">
            <a:extLst>
              <a:ext uri="{FF2B5EF4-FFF2-40B4-BE49-F238E27FC236}">
                <a16:creationId xmlns:a16="http://schemas.microsoft.com/office/drawing/2014/main" id="{BCFA0BE2-0EE6-CC43-60DD-AEAD80BEFE8D}"/>
              </a:ext>
            </a:extLst>
          </p:cNvPr>
          <p:cNvSpPr>
            <a:spLocks noGrp="1"/>
          </p:cNvSpPr>
          <p:nvPr>
            <p:ph idx="1"/>
          </p:nvPr>
        </p:nvSpPr>
        <p:spPr/>
        <p:txBody>
          <a:bodyPr vert="horz" lIns="91440" tIns="45720" rIns="91440" bIns="45720" rtlCol="0" anchor="t">
            <a:normAutofit/>
          </a:bodyPr>
          <a:lstStyle/>
          <a:p>
            <a:r>
              <a:rPr lang="en-IN" b="0" i="0" dirty="0">
                <a:solidFill>
                  <a:srgbClr val="273239"/>
                </a:solidFill>
                <a:effectLst/>
                <a:latin typeface="Calibri"/>
                <a:cs typeface="Calibri"/>
              </a:rPr>
              <a:t>Structured Query Language(SQL) </a:t>
            </a:r>
          </a:p>
          <a:p>
            <a:pPr algn="l" fontAlgn="base"/>
            <a:r>
              <a:rPr lang="en-IN" b="0" i="0" dirty="0">
                <a:solidFill>
                  <a:srgbClr val="273239"/>
                </a:solidFill>
                <a:effectLst/>
                <a:latin typeface="Calibri"/>
                <a:cs typeface="Calibri"/>
              </a:rPr>
              <a:t>These </a:t>
            </a:r>
            <a:r>
              <a:rPr lang="en-IN" b="0" i="0" u="sng" dirty="0">
                <a:solidFill>
                  <a:srgbClr val="273239"/>
                </a:solidFill>
                <a:effectLst/>
                <a:latin typeface="Calibri"/>
                <a:cs typeface="Calibri"/>
                <a:hlinkClick r:id="rId2"/>
              </a:rPr>
              <a:t>SQL </a:t>
            </a:r>
            <a:r>
              <a:rPr lang="en-IN" b="0" i="0" dirty="0">
                <a:solidFill>
                  <a:srgbClr val="273239"/>
                </a:solidFill>
                <a:effectLst/>
                <a:latin typeface="Calibri"/>
                <a:cs typeface="Calibri"/>
              </a:rPr>
              <a:t>commands are mainly categorized into five categories: </a:t>
            </a:r>
          </a:p>
          <a:p>
            <a:pPr algn="just" fontAlgn="base">
              <a:buFont typeface="+mj-lt"/>
              <a:buAutoNum type="arabicPeriod"/>
            </a:pPr>
            <a:r>
              <a:rPr lang="en-IN" b="0" i="0" dirty="0">
                <a:solidFill>
                  <a:srgbClr val="273239"/>
                </a:solidFill>
                <a:effectLst/>
                <a:latin typeface="Calibri"/>
                <a:cs typeface="Calibri"/>
              </a:rPr>
              <a:t>DDL – Data Definition Language</a:t>
            </a:r>
          </a:p>
          <a:p>
            <a:pPr algn="just" fontAlgn="base">
              <a:buFont typeface="+mj-lt"/>
              <a:buAutoNum type="arabicPeriod"/>
            </a:pPr>
            <a:r>
              <a:rPr lang="en-IN" b="0" i="0" dirty="0">
                <a:solidFill>
                  <a:srgbClr val="273239"/>
                </a:solidFill>
                <a:effectLst/>
                <a:latin typeface="Calibri"/>
                <a:cs typeface="Calibri"/>
              </a:rPr>
              <a:t>DQL – Data Query Language</a:t>
            </a:r>
          </a:p>
          <a:p>
            <a:pPr algn="just" fontAlgn="base">
              <a:buFont typeface="+mj-lt"/>
              <a:buAutoNum type="arabicPeriod"/>
            </a:pPr>
            <a:r>
              <a:rPr lang="en-IN" b="0" i="0" dirty="0">
                <a:solidFill>
                  <a:srgbClr val="273239"/>
                </a:solidFill>
                <a:effectLst/>
                <a:latin typeface="Calibri"/>
                <a:cs typeface="Calibri"/>
              </a:rPr>
              <a:t>DML – Data Manipulation Language</a:t>
            </a:r>
          </a:p>
          <a:p>
            <a:pPr algn="just" fontAlgn="base">
              <a:buFont typeface="+mj-lt"/>
              <a:buAutoNum type="arabicPeriod"/>
            </a:pPr>
            <a:r>
              <a:rPr lang="en-IN" b="0" i="0" dirty="0">
                <a:solidFill>
                  <a:srgbClr val="273239"/>
                </a:solidFill>
                <a:effectLst/>
                <a:latin typeface="Calibri"/>
                <a:cs typeface="Calibri"/>
              </a:rPr>
              <a:t>DCL – Data Control Language</a:t>
            </a:r>
          </a:p>
          <a:p>
            <a:pPr algn="just" fontAlgn="base">
              <a:buFont typeface="+mj-lt"/>
              <a:buAutoNum type="arabicPeriod"/>
            </a:pPr>
            <a:r>
              <a:rPr lang="en-IN" b="0" i="0" dirty="0">
                <a:solidFill>
                  <a:srgbClr val="273239"/>
                </a:solidFill>
                <a:effectLst/>
                <a:latin typeface="Calibri"/>
                <a:cs typeface="Calibri"/>
              </a:rPr>
              <a:t>TCL – Transaction Control Language</a:t>
            </a:r>
          </a:p>
          <a:p>
            <a:endParaRPr lang="en-US" dirty="0"/>
          </a:p>
        </p:txBody>
      </p:sp>
    </p:spTree>
    <p:extLst>
      <p:ext uri="{BB962C8B-B14F-4D97-AF65-F5344CB8AC3E}">
        <p14:creationId xmlns:p14="http://schemas.microsoft.com/office/powerpoint/2010/main" val="2559998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666C-68B5-655F-62E0-0D969FF01FED}"/>
              </a:ext>
            </a:extLst>
          </p:cNvPr>
          <p:cNvSpPr>
            <a:spLocks noGrp="1"/>
          </p:cNvSpPr>
          <p:nvPr>
            <p:ph type="title"/>
          </p:nvPr>
        </p:nvSpPr>
        <p:spPr/>
        <p:txBody>
          <a:bodyPr/>
          <a:lstStyle/>
          <a:p>
            <a:pPr algn="just" fontAlgn="base"/>
            <a:r>
              <a:rPr lang="en-IN" b="1" i="0" dirty="0">
                <a:solidFill>
                  <a:srgbClr val="273239"/>
                </a:solidFill>
                <a:effectLst/>
                <a:latin typeface="Calibri Light"/>
                <a:cs typeface="Calibri Light"/>
              </a:rPr>
              <a:t>DML(Data Manipulation Language)</a:t>
            </a:r>
          </a:p>
        </p:txBody>
      </p:sp>
      <p:sp>
        <p:nvSpPr>
          <p:cNvPr id="3" name="Content Placeholder 2">
            <a:extLst>
              <a:ext uri="{FF2B5EF4-FFF2-40B4-BE49-F238E27FC236}">
                <a16:creationId xmlns:a16="http://schemas.microsoft.com/office/drawing/2014/main" id="{206E6D5E-4DC2-D567-15D6-CA5D30F24839}"/>
              </a:ext>
            </a:extLst>
          </p:cNvPr>
          <p:cNvSpPr>
            <a:spLocks noGrp="1"/>
          </p:cNvSpPr>
          <p:nvPr>
            <p:ph idx="1"/>
          </p:nvPr>
        </p:nvSpPr>
        <p:spPr/>
        <p:txBody>
          <a:bodyPr vert="horz" lIns="91440" tIns="45720" rIns="91440" bIns="45720" rtlCol="0" anchor="t">
            <a:normAutofit fontScale="92500" lnSpcReduction="20000"/>
          </a:bodyPr>
          <a:lstStyle/>
          <a:p>
            <a:pPr algn="just" fontAlgn="base"/>
            <a:r>
              <a:rPr lang="en-US" b="0" i="0" dirty="0">
                <a:solidFill>
                  <a:srgbClr val="273239"/>
                </a:solidFill>
                <a:effectLst/>
                <a:latin typeface="Calibri"/>
                <a:cs typeface="Calibri"/>
              </a:rPr>
              <a:t>The SQL commands that deal with the manipulation of data present in the database belong to DML or Data Manipulation Language and this includes most of the SQL statements. It is the component of the SQL statement that controls access to data and to the database. Basically, DCL statements are grouped with DML statements.</a:t>
            </a:r>
          </a:p>
          <a:p>
            <a:pPr algn="l" fontAlgn="base"/>
            <a:r>
              <a:rPr lang="en-US" b="0" i="0" dirty="0">
                <a:solidFill>
                  <a:srgbClr val="273239"/>
                </a:solidFill>
                <a:effectLst/>
                <a:latin typeface="Calibri"/>
                <a:cs typeface="Calibri"/>
              </a:rPr>
              <a:t>List of DML commands: </a:t>
            </a:r>
          </a:p>
          <a:p>
            <a:pPr algn="just" fontAlgn="base">
              <a:buFont typeface="Arial" panose="020B0604020202020204" pitchFamily="34" charset="0"/>
              <a:buChar char="•"/>
            </a:pPr>
            <a:r>
              <a:rPr lang="en-US" b="1" i="0" u="sng" dirty="0">
                <a:solidFill>
                  <a:srgbClr val="273239"/>
                </a:solidFill>
                <a:effectLst/>
                <a:latin typeface="Calibri"/>
                <a:cs typeface="Calibri"/>
                <a:hlinkClick r:id="rId2"/>
              </a:rPr>
              <a:t>INSERT</a:t>
            </a:r>
            <a:r>
              <a:rPr lang="en-US" b="0" i="0" dirty="0">
                <a:solidFill>
                  <a:srgbClr val="273239"/>
                </a:solidFill>
                <a:effectLst/>
                <a:latin typeface="Calibri"/>
                <a:cs typeface="Calibri"/>
              </a:rPr>
              <a:t>: It is used to insert data into a table.</a:t>
            </a:r>
          </a:p>
          <a:p>
            <a:pPr algn="just" fontAlgn="base">
              <a:buFont typeface="Arial" panose="020B0604020202020204" pitchFamily="34" charset="0"/>
              <a:buChar char="•"/>
            </a:pPr>
            <a:r>
              <a:rPr lang="en-US" b="1" i="0" u="sng" dirty="0">
                <a:solidFill>
                  <a:srgbClr val="273239"/>
                </a:solidFill>
                <a:effectLst/>
                <a:latin typeface="Calibri"/>
                <a:cs typeface="Calibri"/>
                <a:hlinkClick r:id="rId3"/>
              </a:rPr>
              <a:t>UPDATE</a:t>
            </a:r>
            <a:r>
              <a:rPr lang="en-US" b="1" i="0" dirty="0">
                <a:solidFill>
                  <a:srgbClr val="273239"/>
                </a:solidFill>
                <a:effectLst/>
                <a:latin typeface="Calibri"/>
                <a:cs typeface="Calibri"/>
              </a:rPr>
              <a:t>:</a:t>
            </a:r>
            <a:r>
              <a:rPr lang="en-US" b="0" i="0" dirty="0">
                <a:solidFill>
                  <a:srgbClr val="273239"/>
                </a:solidFill>
                <a:effectLst/>
                <a:latin typeface="Calibri"/>
                <a:cs typeface="Calibri"/>
              </a:rPr>
              <a:t> It is used to update existing data within a table.</a:t>
            </a:r>
          </a:p>
          <a:p>
            <a:pPr algn="just" fontAlgn="base">
              <a:buFont typeface="Arial" panose="020B0604020202020204" pitchFamily="34" charset="0"/>
              <a:buChar char="•"/>
            </a:pPr>
            <a:r>
              <a:rPr lang="en-US" b="1" i="0" u="sng" dirty="0">
                <a:solidFill>
                  <a:srgbClr val="273239"/>
                </a:solidFill>
                <a:effectLst/>
                <a:latin typeface="Calibri"/>
                <a:cs typeface="Calibri"/>
                <a:hlinkClick r:id="rId4"/>
              </a:rPr>
              <a:t>DELETE</a:t>
            </a:r>
            <a:r>
              <a:rPr lang="en-US" b="0" i="0" dirty="0">
                <a:solidFill>
                  <a:srgbClr val="273239"/>
                </a:solidFill>
                <a:effectLst/>
                <a:latin typeface="Calibri"/>
                <a:cs typeface="Calibri"/>
              </a:rPr>
              <a:t>: It is used to delete records from a database table.</a:t>
            </a:r>
          </a:p>
          <a:p>
            <a:pPr algn="just" fontAlgn="base">
              <a:buFont typeface="Arial" panose="020B0604020202020204" pitchFamily="34" charset="0"/>
              <a:buChar char="•"/>
            </a:pPr>
            <a:r>
              <a:rPr lang="en-US" b="1" i="0" u="sng" dirty="0">
                <a:solidFill>
                  <a:srgbClr val="273239"/>
                </a:solidFill>
                <a:effectLst/>
                <a:latin typeface="Calibri"/>
                <a:cs typeface="Calibri"/>
                <a:hlinkClick r:id="rId5"/>
              </a:rPr>
              <a:t>LOCK:</a:t>
            </a:r>
            <a:r>
              <a:rPr lang="en-US" b="0" i="0" dirty="0">
                <a:solidFill>
                  <a:srgbClr val="273239"/>
                </a:solidFill>
                <a:effectLst/>
                <a:latin typeface="Calibri"/>
                <a:cs typeface="Calibri"/>
              </a:rPr>
              <a:t> Table control concurrency.</a:t>
            </a:r>
          </a:p>
          <a:p>
            <a:pPr algn="just" fontAlgn="base">
              <a:buFont typeface="Arial" panose="020B0604020202020204" pitchFamily="34" charset="0"/>
              <a:buChar char="•"/>
            </a:pPr>
            <a:r>
              <a:rPr lang="en-US" b="1" i="0" dirty="0">
                <a:solidFill>
                  <a:srgbClr val="273239"/>
                </a:solidFill>
                <a:effectLst/>
                <a:latin typeface="Calibri"/>
                <a:cs typeface="Calibri"/>
              </a:rPr>
              <a:t>CALL: </a:t>
            </a:r>
            <a:r>
              <a:rPr lang="en-US" b="0" i="0" dirty="0">
                <a:solidFill>
                  <a:srgbClr val="273239"/>
                </a:solidFill>
                <a:effectLst/>
                <a:latin typeface="Calibri"/>
                <a:cs typeface="Calibri"/>
              </a:rPr>
              <a:t>Call a PL/SQL or JAVA subprogram.</a:t>
            </a:r>
          </a:p>
          <a:p>
            <a:pPr algn="just" fontAlgn="base">
              <a:buFont typeface="Arial" panose="020B0604020202020204" pitchFamily="34" charset="0"/>
              <a:buChar char="•"/>
            </a:pPr>
            <a:r>
              <a:rPr lang="en-US" b="1" i="0" dirty="0">
                <a:solidFill>
                  <a:srgbClr val="273239"/>
                </a:solidFill>
                <a:effectLst/>
                <a:latin typeface="Calibri"/>
                <a:cs typeface="Calibri"/>
              </a:rPr>
              <a:t>EXPLAIN PLAN:</a:t>
            </a:r>
            <a:r>
              <a:rPr lang="en-US" b="0" i="0" dirty="0">
                <a:solidFill>
                  <a:srgbClr val="273239"/>
                </a:solidFill>
                <a:effectLst/>
                <a:latin typeface="Calibri"/>
                <a:cs typeface="Calibri"/>
              </a:rPr>
              <a:t> It describes the access path to data.</a:t>
            </a:r>
          </a:p>
          <a:p>
            <a:endParaRPr lang="en-US" i="1" dirty="0"/>
          </a:p>
        </p:txBody>
      </p:sp>
    </p:spTree>
    <p:extLst>
      <p:ext uri="{BB962C8B-B14F-4D97-AF65-F5344CB8AC3E}">
        <p14:creationId xmlns:p14="http://schemas.microsoft.com/office/powerpoint/2010/main" val="276607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AC831EB-CDCB-1BEC-16FD-5F3A38E77C16}"/>
              </a:ext>
            </a:extLst>
          </p:cNvPr>
          <p:cNvPicPr>
            <a:picLocks noGrp="1" noChangeAspect="1"/>
          </p:cNvPicPr>
          <p:nvPr>
            <p:ph idx="1"/>
          </p:nvPr>
        </p:nvPicPr>
        <p:blipFill>
          <a:blip r:embed="rId2"/>
          <a:stretch>
            <a:fillRect/>
          </a:stretch>
        </p:blipFill>
        <p:spPr>
          <a:xfrm>
            <a:off x="1079587" y="519113"/>
            <a:ext cx="10555016" cy="5657850"/>
          </a:xfrm>
        </p:spPr>
      </p:pic>
    </p:spTree>
    <p:extLst>
      <p:ext uri="{BB962C8B-B14F-4D97-AF65-F5344CB8AC3E}">
        <p14:creationId xmlns:p14="http://schemas.microsoft.com/office/powerpoint/2010/main" val="152904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9E29-80C2-5FB2-BF07-897D4DA075A1}"/>
              </a:ext>
            </a:extLst>
          </p:cNvPr>
          <p:cNvSpPr>
            <a:spLocks noGrp="1"/>
          </p:cNvSpPr>
          <p:nvPr>
            <p:ph type="title"/>
          </p:nvPr>
        </p:nvSpPr>
        <p:spPr>
          <a:xfrm>
            <a:off x="779585" y="2524125"/>
            <a:ext cx="10515600" cy="1325563"/>
          </a:xfrm>
        </p:spPr>
        <p:txBody>
          <a:bodyPr/>
          <a:lstStyle/>
          <a:p>
            <a:r>
              <a:rPr lang="en-US" b="1" dirty="0">
                <a:cs typeface="Calibri Light"/>
              </a:rPr>
              <a:t>SQL Clauses/Operators /Conditional Statements/Aggregate functions</a:t>
            </a:r>
            <a:endParaRPr lang="en-US" b="1" dirty="0"/>
          </a:p>
        </p:txBody>
      </p:sp>
    </p:spTree>
    <p:extLst>
      <p:ext uri="{BB962C8B-B14F-4D97-AF65-F5344CB8AC3E}">
        <p14:creationId xmlns:p14="http://schemas.microsoft.com/office/powerpoint/2010/main" val="116103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968829" y="814046"/>
            <a:ext cx="9656989" cy="584775"/>
          </a:xfrm>
          <a:prstGeom prst="rect">
            <a:avLst/>
          </a:prstGeom>
          <a:noFill/>
        </p:spPr>
        <p:txBody>
          <a:bodyPr wrap="square" lIns="91440" tIns="45720" rIns="91440" bIns="45720" rtlCol="0" anchor="t">
            <a:spAutoFit/>
          </a:bodyPr>
          <a:lstStyle/>
          <a:p>
            <a:pPr fontAlgn="base"/>
            <a:r>
              <a:rPr lang="en-IN" sz="3200" i="0" u="sng" dirty="0">
                <a:effectLst/>
                <a:latin typeface="Nunito"/>
                <a:hlinkClick r:id="rId2">
                  <a:extLst>
                    <a:ext uri="{A12FA001-AC4F-418D-AE19-62706E023703}">
                      <ahyp:hlinkClr xmlns:ahyp="http://schemas.microsoft.com/office/drawing/2018/hyperlinkcolor" val="tx"/>
                    </a:ext>
                  </a:extLst>
                </a:hlinkClick>
              </a:rPr>
              <a:t>SQL Operators</a:t>
            </a:r>
            <a:r>
              <a:rPr lang="en-IN" sz="3200" b="1" i="0" dirty="0">
                <a:solidFill>
                  <a:srgbClr val="273239"/>
                </a:solidFill>
                <a:effectLst/>
                <a:latin typeface="Source Sans 3"/>
              </a:rPr>
              <a:t> |</a:t>
            </a:r>
            <a:r>
              <a:rPr lang="en-IN" sz="3200" b="1" dirty="0">
                <a:solidFill>
                  <a:srgbClr val="273239"/>
                </a:solidFill>
                <a:latin typeface="Source Sans 3"/>
              </a:rPr>
              <a:t> </a:t>
            </a:r>
            <a:r>
              <a:rPr lang="en-IN" sz="3200" b="1" i="0" dirty="0">
                <a:solidFill>
                  <a:srgbClr val="273239"/>
                </a:solidFill>
                <a:effectLst/>
                <a:latin typeface="Source Sans 3"/>
              </a:rPr>
              <a:t> IN </a:t>
            </a:r>
            <a:r>
              <a:rPr lang="en-IN" sz="3200" b="1" dirty="0">
                <a:solidFill>
                  <a:srgbClr val="273239"/>
                </a:solidFill>
                <a:latin typeface="Source Sans 3"/>
              </a:rPr>
              <a:t>Operator</a:t>
            </a:r>
            <a:endParaRPr lang="en-IN" sz="3200" b="1" i="0" dirty="0">
              <a:solidFill>
                <a:srgbClr val="273239"/>
              </a:solidFill>
              <a:effectLst/>
              <a:latin typeface="Source Sans 3"/>
            </a:endParaRP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Autofit/>
          </a:bodyPr>
          <a:lstStyle/>
          <a:p>
            <a:pPr marL="0" indent="0" algn="just" fontAlgn="base">
              <a:buNone/>
            </a:pPr>
            <a:r>
              <a:rPr lang="en-US" sz="2000" dirty="0">
                <a:solidFill>
                  <a:srgbClr val="273239"/>
                </a:solidFill>
                <a:latin typeface="Calibri"/>
                <a:cs typeface="Calibri"/>
              </a:rPr>
              <a:t>IN operator allows you to easily test if the expression matches any value in the list of values. It is used to remove the need for multiple OR conditions in SELECT, INSERT, UPDATE, or DELETE. You can also use NOT IN to exclude the rows in your list. We should note that any kind of duplicate entry will be retained.</a:t>
            </a:r>
            <a:endParaRPr lang="en-US" sz="2000">
              <a:latin typeface="Calibri"/>
              <a:cs typeface="Calibri"/>
            </a:endParaRPr>
          </a:p>
          <a:p>
            <a:pPr marL="0" indent="0" algn="just">
              <a:buNone/>
            </a:pPr>
            <a:r>
              <a:rPr lang="en-IN" sz="2000" b="1" dirty="0">
                <a:solidFill>
                  <a:srgbClr val="273239"/>
                </a:solidFill>
                <a:latin typeface="Calibri"/>
                <a:cs typeface="Calibri"/>
              </a:rPr>
              <a:t>Syntax:</a:t>
            </a:r>
            <a:r>
              <a:rPr lang="en-IN" sz="2000" dirty="0">
                <a:solidFill>
                  <a:srgbClr val="273239"/>
                </a:solidFill>
                <a:latin typeface="Calibri"/>
                <a:cs typeface="Calibri"/>
              </a:rPr>
              <a:t> </a:t>
            </a:r>
            <a:endParaRPr lang="en-US" sz="2000">
              <a:latin typeface="Calibri"/>
              <a:cs typeface="Calibri"/>
            </a:endParaRPr>
          </a:p>
          <a:p>
            <a:pPr marL="0" indent="0" algn="just">
              <a:buNone/>
            </a:pPr>
            <a:r>
              <a:rPr lang="en-US" sz="2000" dirty="0">
                <a:solidFill>
                  <a:srgbClr val="273239"/>
                </a:solidFill>
                <a:latin typeface="Calibri"/>
                <a:cs typeface="Calibri"/>
              </a:rPr>
              <a:t>SELECT </a:t>
            </a:r>
            <a:r>
              <a:rPr lang="en-US" sz="2000" dirty="0" err="1">
                <a:solidFill>
                  <a:srgbClr val="273239"/>
                </a:solidFill>
                <a:latin typeface="Calibri"/>
                <a:cs typeface="Calibri"/>
              </a:rPr>
              <a:t>column_name</a:t>
            </a:r>
            <a:r>
              <a:rPr lang="en-US" sz="2000" dirty="0">
                <a:solidFill>
                  <a:srgbClr val="273239"/>
                </a:solidFill>
                <a:latin typeface="Calibri"/>
                <a:cs typeface="Calibri"/>
              </a:rPr>
              <a:t>(s)FROM </a:t>
            </a:r>
            <a:r>
              <a:rPr lang="en-US" sz="2000" dirty="0" err="1">
                <a:solidFill>
                  <a:srgbClr val="273239"/>
                </a:solidFill>
                <a:latin typeface="Calibri"/>
                <a:cs typeface="Calibri"/>
              </a:rPr>
              <a:t>table_name</a:t>
            </a:r>
            <a:r>
              <a:rPr lang="en-US" sz="2000" dirty="0">
                <a:solidFill>
                  <a:srgbClr val="273239"/>
                </a:solidFill>
                <a:latin typeface="Calibri"/>
                <a:cs typeface="Calibri"/>
              </a:rPr>
              <a:t> WHERE </a:t>
            </a:r>
            <a:r>
              <a:rPr lang="en-US" sz="2000" dirty="0" err="1">
                <a:solidFill>
                  <a:srgbClr val="273239"/>
                </a:solidFill>
                <a:latin typeface="Calibri"/>
                <a:cs typeface="Calibri"/>
              </a:rPr>
              <a:t>column_name</a:t>
            </a:r>
            <a:r>
              <a:rPr lang="en-US" sz="2000" dirty="0">
                <a:solidFill>
                  <a:srgbClr val="273239"/>
                </a:solidFill>
                <a:latin typeface="Calibri"/>
                <a:cs typeface="Calibri"/>
              </a:rPr>
              <a:t> IN (</a:t>
            </a:r>
            <a:r>
              <a:rPr lang="en-US" sz="2000" dirty="0" err="1">
                <a:solidFill>
                  <a:srgbClr val="273239"/>
                </a:solidFill>
                <a:latin typeface="Calibri"/>
                <a:cs typeface="Calibri"/>
              </a:rPr>
              <a:t>list_of_values</a:t>
            </a:r>
            <a:r>
              <a:rPr lang="en-US" sz="2000" dirty="0">
                <a:solidFill>
                  <a:srgbClr val="273239"/>
                </a:solidFill>
                <a:latin typeface="Calibri"/>
                <a:cs typeface="Calibri"/>
              </a:rPr>
              <a:t>);</a:t>
            </a:r>
            <a:endParaRPr lang="en-US" sz="2000">
              <a:latin typeface="Calibri"/>
              <a:cs typeface="Calibri"/>
            </a:endParaRPr>
          </a:p>
          <a:p>
            <a:pPr marL="0" indent="0" algn="just">
              <a:buNone/>
            </a:pPr>
            <a:r>
              <a:rPr lang="en-US" sz="2000" dirty="0">
                <a:solidFill>
                  <a:srgbClr val="273239"/>
                </a:solidFill>
                <a:latin typeface="Calibri"/>
                <a:cs typeface="Calibri"/>
              </a:rPr>
              <a:t>Find the </a:t>
            </a:r>
            <a:r>
              <a:rPr lang="en-US" sz="2000" err="1">
                <a:solidFill>
                  <a:srgbClr val="273239"/>
                </a:solidFill>
                <a:latin typeface="Calibri"/>
                <a:cs typeface="Calibri"/>
              </a:rPr>
              <a:t>Fname</a:t>
            </a:r>
            <a:r>
              <a:rPr lang="en-US" sz="2000" dirty="0">
                <a:solidFill>
                  <a:srgbClr val="273239"/>
                </a:solidFill>
                <a:latin typeface="Calibri"/>
                <a:cs typeface="Calibri"/>
              </a:rPr>
              <a:t>, and </a:t>
            </a:r>
            <a:r>
              <a:rPr lang="en-US" sz="2000" err="1">
                <a:solidFill>
                  <a:srgbClr val="273239"/>
                </a:solidFill>
                <a:latin typeface="Calibri"/>
                <a:cs typeface="Calibri"/>
              </a:rPr>
              <a:t>Lname</a:t>
            </a:r>
            <a:r>
              <a:rPr lang="en-US" sz="2000" dirty="0">
                <a:solidFill>
                  <a:srgbClr val="273239"/>
                </a:solidFill>
                <a:latin typeface="Calibri"/>
                <a:cs typeface="Calibri"/>
              </a:rPr>
              <a:t> of the Employees who have a Salary equal to 30000, 40000, or 25000.</a:t>
            </a:r>
            <a:endParaRPr lang="en-US" sz="2000">
              <a:latin typeface="Calibri"/>
              <a:cs typeface="Calibri"/>
            </a:endParaRPr>
          </a:p>
          <a:p>
            <a:pPr marL="0" indent="0" algn="just">
              <a:buNone/>
            </a:pPr>
            <a:r>
              <a:rPr lang="en-IN" sz="2000" b="1" dirty="0">
                <a:solidFill>
                  <a:srgbClr val="273239"/>
                </a:solidFill>
                <a:latin typeface="Calibri"/>
                <a:cs typeface="Calibri"/>
              </a:rPr>
              <a:t>Query:</a:t>
            </a:r>
            <a:endParaRPr lang="en-US" sz="2000" dirty="0">
              <a:solidFill>
                <a:srgbClr val="273239"/>
              </a:solidFill>
              <a:latin typeface="Calibri"/>
              <a:cs typeface="Calibri"/>
            </a:endParaRPr>
          </a:p>
          <a:p>
            <a:pPr marL="0" indent="0" algn="just">
              <a:buNone/>
            </a:pPr>
            <a:r>
              <a:rPr lang="en-US" sz="2000" dirty="0">
                <a:solidFill>
                  <a:srgbClr val="273239"/>
                </a:solidFill>
                <a:latin typeface="Calibri"/>
                <a:cs typeface="Calibri"/>
              </a:rPr>
              <a:t>SELECT Name FROM Emp WHERE Salary IN (30000, 40000, 25000);</a:t>
            </a:r>
            <a:endParaRPr lang="en-US" sz="2000">
              <a:latin typeface="Calibri"/>
              <a:cs typeface="Calibri"/>
            </a:endParaRPr>
          </a:p>
          <a:p>
            <a:pPr marL="0" indent="0" algn="just">
              <a:buNone/>
            </a:pPr>
            <a:r>
              <a:rPr lang="en-US" sz="2000" dirty="0">
                <a:solidFill>
                  <a:srgbClr val="273239"/>
                </a:solidFill>
                <a:latin typeface="Calibri"/>
                <a:cs typeface="Calibri"/>
              </a:rPr>
              <a:t>Find the </a:t>
            </a:r>
            <a:r>
              <a:rPr lang="en-US" sz="2000" err="1">
                <a:solidFill>
                  <a:srgbClr val="273239"/>
                </a:solidFill>
                <a:latin typeface="Calibri"/>
                <a:cs typeface="Calibri"/>
              </a:rPr>
              <a:t>Fname</a:t>
            </a:r>
            <a:r>
              <a:rPr lang="en-US" sz="2000" dirty="0">
                <a:solidFill>
                  <a:srgbClr val="273239"/>
                </a:solidFill>
                <a:latin typeface="Calibri"/>
                <a:cs typeface="Calibri"/>
              </a:rPr>
              <a:t> and </a:t>
            </a:r>
            <a:r>
              <a:rPr lang="en-US" sz="2000" err="1">
                <a:solidFill>
                  <a:srgbClr val="273239"/>
                </a:solidFill>
                <a:latin typeface="Calibri"/>
                <a:cs typeface="Calibri"/>
              </a:rPr>
              <a:t>Lname</a:t>
            </a:r>
            <a:r>
              <a:rPr lang="en-US" sz="2000" dirty="0">
                <a:solidFill>
                  <a:srgbClr val="273239"/>
                </a:solidFill>
                <a:latin typeface="Calibri"/>
                <a:cs typeface="Calibri"/>
              </a:rPr>
              <a:t> of all the Employees who has a Salary not equal to 25000 or 30000.</a:t>
            </a:r>
            <a:endParaRPr lang="en-US" sz="2000">
              <a:latin typeface="Calibri"/>
              <a:cs typeface="Calibri"/>
            </a:endParaRPr>
          </a:p>
          <a:p>
            <a:pPr marL="0" indent="0" algn="just">
              <a:buNone/>
            </a:pPr>
            <a:r>
              <a:rPr lang="en-IN" sz="2000" b="1" dirty="0">
                <a:solidFill>
                  <a:srgbClr val="273239"/>
                </a:solidFill>
                <a:latin typeface="Calibri"/>
                <a:cs typeface="Calibri"/>
              </a:rPr>
              <a:t>Query:</a:t>
            </a:r>
            <a:endParaRPr lang="en-US" sz="2000" dirty="0">
              <a:solidFill>
                <a:srgbClr val="273239"/>
              </a:solidFill>
              <a:latin typeface="Calibri"/>
              <a:cs typeface="Calibri"/>
            </a:endParaRPr>
          </a:p>
          <a:p>
            <a:pPr marL="0" indent="0" algn="just">
              <a:buNone/>
            </a:pPr>
            <a:r>
              <a:rPr lang="en-US" sz="2000" dirty="0">
                <a:solidFill>
                  <a:srgbClr val="273239"/>
                </a:solidFill>
                <a:latin typeface="Calibri"/>
                <a:cs typeface="Calibri"/>
              </a:rPr>
              <a:t>SELECT Name FROM Emp WHERE Salary NOT IN (25000, 30000);</a:t>
            </a:r>
            <a:endParaRPr lang="en-US" sz="2000">
              <a:latin typeface="Calibri"/>
              <a:cs typeface="Calibri"/>
            </a:endParaRPr>
          </a:p>
        </p:txBody>
      </p:sp>
    </p:spTree>
    <p:extLst>
      <p:ext uri="{BB962C8B-B14F-4D97-AF65-F5344CB8AC3E}">
        <p14:creationId xmlns:p14="http://schemas.microsoft.com/office/powerpoint/2010/main" val="255312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968829" y="814046"/>
            <a:ext cx="9656989" cy="584775"/>
          </a:xfrm>
          <a:prstGeom prst="rect">
            <a:avLst/>
          </a:prstGeom>
          <a:noFill/>
        </p:spPr>
        <p:txBody>
          <a:bodyPr wrap="square" lIns="91440" tIns="45720" rIns="91440" bIns="45720" rtlCol="0" anchor="t">
            <a:spAutoFit/>
          </a:bodyPr>
          <a:lstStyle/>
          <a:p>
            <a:pPr algn="l" fontAlgn="base"/>
            <a:r>
              <a:rPr lang="en-IN" sz="3200" b="0" i="0" u="sng" dirty="0">
                <a:effectLst/>
                <a:latin typeface="Nunito"/>
                <a:hlinkClick r:id="rId2"/>
              </a:rPr>
              <a:t>SQL Operators</a:t>
            </a:r>
            <a:r>
              <a:rPr lang="en-IN" sz="3200" b="1" i="0" dirty="0">
                <a:solidFill>
                  <a:srgbClr val="273239"/>
                </a:solidFill>
                <a:effectLst/>
                <a:latin typeface="Source Sans 3"/>
              </a:rPr>
              <a:t> | BETWEEN Operator</a:t>
            </a: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rmAutofit lnSpcReduction="10000"/>
          </a:bodyPr>
          <a:lstStyle/>
          <a:p>
            <a:pPr marL="0" indent="0" algn="just" fontAlgn="base">
              <a:buNone/>
            </a:pPr>
            <a:r>
              <a:rPr lang="en-US" sz="1800" b="0" i="0" dirty="0">
                <a:solidFill>
                  <a:srgbClr val="273239"/>
                </a:solidFill>
                <a:effectLst/>
                <a:latin typeface="Calibri"/>
                <a:cs typeface="Calibri"/>
              </a:rPr>
              <a:t>Operators are the foundation of any programming language. We can define operators as symbols that help us to perform specific mathematical and logical computations on operands. In other words, we can say that an operator operates the operands.</a:t>
            </a:r>
          </a:p>
          <a:p>
            <a:pPr marL="0" indent="0" algn="just" fontAlgn="base">
              <a:buNone/>
            </a:pPr>
            <a:endParaRPr lang="en-US" sz="800" dirty="0">
              <a:solidFill>
                <a:srgbClr val="273239"/>
              </a:solidFill>
              <a:latin typeface="Calibri"/>
              <a:cs typeface="Calibri"/>
            </a:endParaRPr>
          </a:p>
          <a:p>
            <a:pPr marL="0" indent="0" algn="just" fontAlgn="base">
              <a:buNone/>
            </a:pPr>
            <a:r>
              <a:rPr lang="en-IN" sz="900" b="1" i="0" dirty="0">
                <a:solidFill>
                  <a:srgbClr val="273239"/>
                </a:solidFill>
                <a:effectLst/>
                <a:latin typeface="Calibri"/>
                <a:cs typeface="Calibri"/>
              </a:rPr>
              <a:t>Between Operator</a:t>
            </a:r>
          </a:p>
          <a:p>
            <a:pPr marL="0" indent="0" algn="just" fontAlgn="base">
              <a:buNone/>
            </a:pPr>
            <a:r>
              <a:rPr lang="en-US" sz="1800" b="0" i="0" dirty="0">
                <a:solidFill>
                  <a:srgbClr val="273239"/>
                </a:solidFill>
                <a:effectLst/>
                <a:latin typeface="Calibri"/>
                <a:cs typeface="Calibri"/>
              </a:rPr>
              <a:t>The SQL BETWEEN condition allows you to easily test if an expression is within a range of values (inclusive). The values can be text, date, or numbers. It can be used in a </a:t>
            </a:r>
            <a:r>
              <a:rPr lang="en-US" sz="1800" b="0" i="0" u="sng" dirty="0">
                <a:effectLst/>
                <a:latin typeface="Calibri"/>
                <a:cs typeface="Calibri"/>
                <a:hlinkClick r:id="rId3"/>
              </a:rPr>
              <a:t>SELECT</a:t>
            </a:r>
            <a:r>
              <a:rPr lang="en-US" sz="1800" b="0" i="0" dirty="0">
                <a:solidFill>
                  <a:srgbClr val="273239"/>
                </a:solidFill>
                <a:effectLst/>
                <a:latin typeface="Calibri"/>
                <a:cs typeface="Calibri"/>
              </a:rPr>
              <a:t>, </a:t>
            </a:r>
            <a:r>
              <a:rPr lang="en-US" sz="1800" b="0" i="0" u="sng" dirty="0">
                <a:effectLst/>
                <a:latin typeface="Calibri"/>
                <a:cs typeface="Calibri"/>
                <a:hlinkClick r:id="rId4"/>
              </a:rPr>
              <a:t>INSERT</a:t>
            </a:r>
            <a:r>
              <a:rPr lang="en-US" sz="1800" b="0" i="0" dirty="0">
                <a:solidFill>
                  <a:srgbClr val="273239"/>
                </a:solidFill>
                <a:effectLst/>
                <a:latin typeface="Calibri"/>
                <a:cs typeface="Calibri"/>
              </a:rPr>
              <a:t>, </a:t>
            </a:r>
            <a:r>
              <a:rPr lang="en-US" sz="1800" b="0" i="0" u="sng" dirty="0">
                <a:effectLst/>
                <a:latin typeface="Calibri"/>
                <a:cs typeface="Calibri"/>
                <a:hlinkClick r:id="rId5"/>
              </a:rPr>
              <a:t>UPDATE</a:t>
            </a:r>
            <a:r>
              <a:rPr lang="en-US" sz="1800" b="0" i="0" dirty="0">
                <a:solidFill>
                  <a:srgbClr val="273239"/>
                </a:solidFill>
                <a:effectLst/>
                <a:latin typeface="Calibri"/>
                <a:cs typeface="Calibri"/>
              </a:rPr>
              <a:t>, or </a:t>
            </a:r>
            <a:r>
              <a:rPr lang="en-US" sz="1800" b="0" i="0" u="sng" dirty="0">
                <a:effectLst/>
                <a:latin typeface="Calibri"/>
                <a:cs typeface="Calibri"/>
                <a:hlinkClick r:id="rId6"/>
              </a:rPr>
              <a:t>DELETE </a:t>
            </a:r>
            <a:r>
              <a:rPr lang="en-US" sz="1800" b="0" i="0" dirty="0">
                <a:solidFill>
                  <a:srgbClr val="273239"/>
                </a:solidFill>
                <a:effectLst/>
                <a:latin typeface="Calibri"/>
                <a:cs typeface="Calibri"/>
              </a:rPr>
              <a:t>statement. The SQL BETWEEN Condition will return the records where the expression is within the range of value1 and value2.</a:t>
            </a:r>
          </a:p>
          <a:p>
            <a:pPr marL="0" indent="0" algn="just" fontAlgn="base">
              <a:buNone/>
            </a:pPr>
            <a:r>
              <a:rPr lang="en-IN" sz="1500" b="1" i="0" dirty="0">
                <a:solidFill>
                  <a:srgbClr val="273239"/>
                </a:solidFill>
                <a:effectLst/>
                <a:latin typeface="Calibri"/>
                <a:cs typeface="Calibri"/>
              </a:rPr>
              <a:t>Syntax:</a:t>
            </a:r>
            <a:endParaRPr lang="en-US" sz="1500">
              <a:solidFill>
                <a:srgbClr val="273239"/>
              </a:solidFill>
              <a:latin typeface="Calibri"/>
              <a:cs typeface="Calibri"/>
            </a:endParaRPr>
          </a:p>
          <a:p>
            <a:pPr marL="0" indent="0" algn="just" fontAlgn="base">
              <a:buNone/>
            </a:pPr>
            <a:r>
              <a:rPr lang="en-US" sz="1500" b="1" i="0" dirty="0">
                <a:solidFill>
                  <a:srgbClr val="273239"/>
                </a:solidFill>
                <a:effectLst/>
                <a:latin typeface="Calibri"/>
                <a:cs typeface="Calibri"/>
              </a:rPr>
              <a:t>SELECT </a:t>
            </a:r>
            <a:r>
              <a:rPr lang="en-US" sz="1500" b="1" i="0" err="1">
                <a:solidFill>
                  <a:srgbClr val="273239"/>
                </a:solidFill>
                <a:effectLst/>
                <a:latin typeface="Calibri"/>
                <a:cs typeface="Calibri"/>
              </a:rPr>
              <a:t>column_name</a:t>
            </a:r>
            <a:r>
              <a:rPr lang="en-US" sz="1500" b="1" i="0" dirty="0">
                <a:solidFill>
                  <a:srgbClr val="273239"/>
                </a:solidFill>
                <a:effectLst/>
                <a:latin typeface="Calibri"/>
                <a:cs typeface="Calibri"/>
              </a:rPr>
              <a:t>(s) FROM </a:t>
            </a:r>
            <a:r>
              <a:rPr lang="en-US" sz="1500" b="1" i="0" err="1">
                <a:solidFill>
                  <a:srgbClr val="273239"/>
                </a:solidFill>
                <a:effectLst/>
                <a:latin typeface="Calibri"/>
                <a:cs typeface="Calibri"/>
              </a:rPr>
              <a:t>table_name</a:t>
            </a:r>
            <a:r>
              <a:rPr lang="en-US" sz="1500" b="1" i="0" dirty="0">
                <a:solidFill>
                  <a:srgbClr val="273239"/>
                </a:solidFill>
                <a:effectLst/>
                <a:latin typeface="Calibri"/>
                <a:cs typeface="Calibri"/>
              </a:rPr>
              <a:t> WHERE </a:t>
            </a:r>
            <a:r>
              <a:rPr lang="en-US" sz="1500" b="1" i="0" err="1">
                <a:solidFill>
                  <a:srgbClr val="273239"/>
                </a:solidFill>
                <a:effectLst/>
                <a:latin typeface="Calibri"/>
                <a:cs typeface="Calibri"/>
              </a:rPr>
              <a:t>column_name</a:t>
            </a:r>
            <a:r>
              <a:rPr lang="en-US" sz="1500" b="1" i="0" dirty="0">
                <a:solidFill>
                  <a:srgbClr val="273239"/>
                </a:solidFill>
                <a:effectLst/>
                <a:latin typeface="Calibri"/>
                <a:cs typeface="Calibri"/>
              </a:rPr>
              <a:t> BETWEEN value1 AND value2;</a:t>
            </a:r>
          </a:p>
          <a:p>
            <a:pPr marL="0" indent="0" algn="just" fontAlgn="base">
              <a:buNone/>
            </a:pPr>
            <a:r>
              <a:rPr lang="en-US" sz="1500" b="1" i="0" dirty="0">
                <a:solidFill>
                  <a:srgbClr val="273239"/>
                </a:solidFill>
                <a:effectLst/>
                <a:latin typeface="Calibri"/>
                <a:cs typeface="Calibri"/>
              </a:rPr>
              <a:t>Using BETWEEN with Numeric Values</a:t>
            </a:r>
          </a:p>
          <a:p>
            <a:pPr marL="0" indent="0" algn="just" fontAlgn="base">
              <a:buNone/>
            </a:pPr>
            <a:r>
              <a:rPr lang="en-US" sz="1500" i="0" dirty="0">
                <a:solidFill>
                  <a:srgbClr val="273239"/>
                </a:solidFill>
                <a:effectLst/>
                <a:latin typeface="Calibri"/>
                <a:cs typeface="Calibri"/>
              </a:rPr>
              <a:t>SELECT </a:t>
            </a:r>
            <a:r>
              <a:rPr lang="en-US" sz="1500" i="0" err="1">
                <a:solidFill>
                  <a:srgbClr val="273239"/>
                </a:solidFill>
                <a:effectLst/>
                <a:latin typeface="Calibri"/>
                <a:cs typeface="Calibri"/>
              </a:rPr>
              <a:t>column_name</a:t>
            </a:r>
            <a:r>
              <a:rPr lang="en-US" sz="1500" i="0" dirty="0">
                <a:solidFill>
                  <a:srgbClr val="273239"/>
                </a:solidFill>
                <a:effectLst/>
                <a:latin typeface="Calibri"/>
                <a:cs typeface="Calibri"/>
              </a:rPr>
              <a:t>(s)FROM </a:t>
            </a:r>
            <a:r>
              <a:rPr lang="en-US" sz="1500" i="0" err="1">
                <a:solidFill>
                  <a:srgbClr val="273239"/>
                </a:solidFill>
                <a:effectLst/>
                <a:latin typeface="Calibri"/>
                <a:cs typeface="Calibri"/>
              </a:rPr>
              <a:t>table_nameWHERE</a:t>
            </a:r>
            <a:r>
              <a:rPr lang="en-US" sz="1500" i="0" dirty="0">
                <a:solidFill>
                  <a:srgbClr val="273239"/>
                </a:solidFill>
                <a:effectLst/>
                <a:latin typeface="Calibri"/>
                <a:cs typeface="Calibri"/>
              </a:rPr>
              <a:t> </a:t>
            </a:r>
            <a:r>
              <a:rPr lang="en-US" sz="1500" i="0" err="1">
                <a:solidFill>
                  <a:srgbClr val="273239"/>
                </a:solidFill>
                <a:effectLst/>
                <a:latin typeface="Calibri"/>
                <a:cs typeface="Calibri"/>
              </a:rPr>
              <a:t>column_name</a:t>
            </a:r>
            <a:r>
              <a:rPr lang="en-US" sz="1500" i="0" dirty="0">
                <a:solidFill>
                  <a:srgbClr val="273239"/>
                </a:solidFill>
                <a:effectLst/>
                <a:latin typeface="Calibri"/>
                <a:cs typeface="Calibri"/>
              </a:rPr>
              <a:t> BETWEEN value1 AND value2;</a:t>
            </a:r>
          </a:p>
          <a:p>
            <a:pPr marL="0" indent="0" algn="just" fontAlgn="base">
              <a:buNone/>
            </a:pPr>
            <a:r>
              <a:rPr lang="en-US" sz="1500" b="1" i="0" dirty="0">
                <a:solidFill>
                  <a:srgbClr val="273239"/>
                </a:solidFill>
                <a:effectLst/>
                <a:latin typeface="Calibri"/>
                <a:cs typeface="Calibri"/>
              </a:rPr>
              <a:t>Using the NOT Operator with BETWEEN </a:t>
            </a:r>
          </a:p>
          <a:p>
            <a:pPr marL="0" indent="0" algn="just" fontAlgn="base">
              <a:buNone/>
            </a:pPr>
            <a:r>
              <a:rPr lang="en-US" sz="1500" b="0" i="0" dirty="0">
                <a:solidFill>
                  <a:srgbClr val="273239"/>
                </a:solidFill>
                <a:effectLst/>
                <a:latin typeface="Calibri"/>
                <a:cs typeface="Calibri"/>
              </a:rPr>
              <a:t>Find all the Employee names whose salary is not in the range of 30000 and 45000.</a:t>
            </a:r>
            <a:endParaRPr lang="en-US" sz="1500" b="1" i="0">
              <a:solidFill>
                <a:srgbClr val="273239"/>
              </a:solidFill>
              <a:effectLst/>
              <a:latin typeface="Calibri"/>
              <a:cs typeface="Calibri"/>
            </a:endParaRPr>
          </a:p>
          <a:p>
            <a:pPr marL="0" indent="0" algn="just" fontAlgn="base">
              <a:buNone/>
            </a:pPr>
            <a:r>
              <a:rPr lang="en-US" sz="1500" i="0" dirty="0">
                <a:solidFill>
                  <a:srgbClr val="273239"/>
                </a:solidFill>
                <a:effectLst/>
                <a:latin typeface="Calibri"/>
                <a:cs typeface="Calibri"/>
              </a:rPr>
              <a:t>SELECT Name FROM Emp WHERE Salary NOT BETWEEN 30000 AND 45000;</a:t>
            </a:r>
          </a:p>
        </p:txBody>
      </p:sp>
    </p:spTree>
    <p:extLst>
      <p:ext uri="{BB962C8B-B14F-4D97-AF65-F5344CB8AC3E}">
        <p14:creationId xmlns:p14="http://schemas.microsoft.com/office/powerpoint/2010/main" val="126535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968829" y="814046"/>
            <a:ext cx="9656989" cy="1077218"/>
          </a:xfrm>
          <a:prstGeom prst="rect">
            <a:avLst/>
          </a:prstGeom>
          <a:noFill/>
        </p:spPr>
        <p:txBody>
          <a:bodyPr wrap="square" rtlCol="0">
            <a:spAutoFit/>
          </a:bodyPr>
          <a:lstStyle/>
          <a:p>
            <a:pPr fontAlgn="base"/>
            <a:r>
              <a:rPr lang="en-IN" sz="3200" b="0" i="0" u="sng" dirty="0">
                <a:effectLst/>
                <a:latin typeface="Nunito" pitchFamily="2" charset="0"/>
                <a:hlinkClick r:id="rId2"/>
              </a:rPr>
              <a:t>SQL Operators</a:t>
            </a:r>
            <a:r>
              <a:rPr lang="en-IN" sz="3200" b="1" i="0" dirty="0">
                <a:solidFill>
                  <a:srgbClr val="273239"/>
                </a:solidFill>
                <a:effectLst/>
                <a:latin typeface="Source Sans 3"/>
              </a:rPr>
              <a:t> |  LIKE operator</a:t>
            </a:r>
          </a:p>
          <a:p>
            <a:pPr algn="l" fontAlgn="base"/>
            <a:endParaRPr lang="en-IN" sz="3200" b="1" i="0" dirty="0">
              <a:solidFill>
                <a:srgbClr val="273239"/>
              </a:solidFill>
              <a:effectLst/>
              <a:latin typeface="Source Sans 3"/>
            </a:endParaRP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Autofit/>
          </a:bodyPr>
          <a:lstStyle/>
          <a:p>
            <a:pPr algn="l" fontAlgn="base"/>
            <a:r>
              <a:rPr lang="en-US" sz="2000" b="0" i="0" dirty="0">
                <a:solidFill>
                  <a:srgbClr val="273239"/>
                </a:solidFill>
                <a:effectLst/>
                <a:latin typeface="Calibri"/>
                <a:cs typeface="Calibri Light"/>
              </a:rPr>
              <a:t>The PostgreSQL LIKE operator is used query data using pattern matching techniques. Its result include strings that are </a:t>
            </a:r>
            <a:r>
              <a:rPr lang="en-US" sz="2000" b="1" i="0" dirty="0">
                <a:solidFill>
                  <a:srgbClr val="273239"/>
                </a:solidFill>
                <a:effectLst/>
                <a:latin typeface="Calibri"/>
                <a:cs typeface="Calibri Light"/>
              </a:rPr>
              <a:t>case-sensitive</a:t>
            </a:r>
            <a:r>
              <a:rPr lang="en-US" sz="2000" b="0" i="0" dirty="0">
                <a:solidFill>
                  <a:srgbClr val="273239"/>
                </a:solidFill>
                <a:effectLst/>
                <a:latin typeface="Calibri"/>
                <a:cs typeface="Calibri Light"/>
              </a:rPr>
              <a:t> and follow the mentioned pattern.</a:t>
            </a:r>
            <a:br>
              <a:rPr lang="en-US" sz="2000" b="0" i="0" dirty="0">
                <a:effectLst/>
                <a:latin typeface="Calibri"/>
              </a:rPr>
            </a:br>
            <a:r>
              <a:rPr lang="en-US" sz="2000" b="0" i="0" dirty="0">
                <a:solidFill>
                  <a:srgbClr val="273239"/>
                </a:solidFill>
                <a:effectLst/>
                <a:latin typeface="Calibri"/>
                <a:cs typeface="Calibri Light"/>
              </a:rPr>
              <a:t>It is important to know that PostgreSQL provides with 2 special wildcard characters for the purpose of patterns matching as below:</a:t>
            </a:r>
          </a:p>
          <a:p>
            <a:pPr algn="l" fontAlgn="base">
              <a:buFont typeface="Arial" panose="020B0604020202020204" pitchFamily="34" charset="0"/>
              <a:buChar char="•"/>
            </a:pPr>
            <a:r>
              <a:rPr lang="en-US" sz="2000" b="0" i="0" dirty="0">
                <a:solidFill>
                  <a:srgbClr val="273239"/>
                </a:solidFill>
                <a:effectLst/>
                <a:latin typeface="Calibri"/>
                <a:cs typeface="Calibri Light"/>
              </a:rPr>
              <a:t>Percent ( %) for matching any sequence of characters.</a:t>
            </a:r>
          </a:p>
          <a:p>
            <a:pPr algn="l" fontAlgn="base">
              <a:buFont typeface="Arial" panose="020B0604020202020204" pitchFamily="34" charset="0"/>
              <a:buChar char="•"/>
            </a:pPr>
            <a:r>
              <a:rPr lang="en-US" sz="2000" b="0" i="0" dirty="0">
                <a:solidFill>
                  <a:srgbClr val="273239"/>
                </a:solidFill>
                <a:effectLst/>
                <a:latin typeface="Calibri"/>
                <a:cs typeface="Calibri Light"/>
              </a:rPr>
              <a:t>Underscore ( _) for matching any single character.</a:t>
            </a:r>
          </a:p>
          <a:p>
            <a:pPr algn="l" fontAlgn="base">
              <a:buFont typeface="Arial" panose="020B0604020202020204" pitchFamily="34" charset="0"/>
              <a:buChar char="•"/>
            </a:pPr>
            <a:endParaRPr lang="en-US" sz="2000" dirty="0">
              <a:solidFill>
                <a:srgbClr val="273239"/>
              </a:solidFill>
              <a:latin typeface="Calibri"/>
              <a:cs typeface="Calibri Light"/>
            </a:endParaRPr>
          </a:p>
          <a:p>
            <a:pPr marL="0" indent="0" algn="l" fontAlgn="base">
              <a:buNone/>
            </a:pPr>
            <a:r>
              <a:rPr lang="en-US" sz="2000" b="0" i="0" dirty="0">
                <a:solidFill>
                  <a:srgbClr val="273239"/>
                </a:solidFill>
                <a:effectLst/>
                <a:latin typeface="Calibri"/>
                <a:cs typeface="Calibri Light"/>
              </a:rPr>
              <a:t>Syntax: string LIKE pattern;</a:t>
            </a:r>
          </a:p>
          <a:p>
            <a:pPr marL="0" indent="0" algn="l" fontAlgn="base">
              <a:buNone/>
            </a:pPr>
            <a:r>
              <a:rPr lang="en-US" sz="2000" b="0" i="0" dirty="0">
                <a:solidFill>
                  <a:srgbClr val="273239"/>
                </a:solidFill>
                <a:effectLst/>
                <a:latin typeface="Calibri"/>
                <a:cs typeface="Calibri Light"/>
              </a:rPr>
              <a:t>SELECT </a:t>
            </a:r>
            <a:r>
              <a:rPr lang="en-US" sz="2000" b="0" i="0" err="1">
                <a:solidFill>
                  <a:srgbClr val="273239"/>
                </a:solidFill>
                <a:effectLst/>
                <a:latin typeface="Calibri"/>
                <a:cs typeface="Calibri Light"/>
              </a:rPr>
              <a:t>first_name,last_name</a:t>
            </a:r>
            <a:r>
              <a:rPr lang="en-US" sz="2000" b="0" i="0" dirty="0">
                <a:solidFill>
                  <a:srgbClr val="273239"/>
                </a:solidFill>
                <a:effectLst/>
                <a:latin typeface="Calibri"/>
                <a:cs typeface="Calibri Light"/>
              </a:rPr>
              <a:t> FROM customer WHERE </a:t>
            </a:r>
            <a:r>
              <a:rPr lang="en-US" sz="2000" b="0" i="0" err="1">
                <a:solidFill>
                  <a:srgbClr val="273239"/>
                </a:solidFill>
                <a:effectLst/>
                <a:latin typeface="Calibri"/>
                <a:cs typeface="Calibri Light"/>
              </a:rPr>
              <a:t>first_name</a:t>
            </a:r>
            <a:r>
              <a:rPr lang="en-US" sz="2000" b="0" i="0" dirty="0">
                <a:solidFill>
                  <a:srgbClr val="273239"/>
                </a:solidFill>
                <a:effectLst/>
                <a:latin typeface="Calibri"/>
                <a:cs typeface="Calibri Light"/>
              </a:rPr>
              <a:t> LIKE 'K%’;</a:t>
            </a:r>
          </a:p>
          <a:p>
            <a:pPr marL="0" indent="0" algn="l" fontAlgn="base">
              <a:buNone/>
            </a:pPr>
            <a:r>
              <a:rPr lang="en-US" sz="2000" b="0" i="0" dirty="0">
                <a:solidFill>
                  <a:srgbClr val="273239"/>
                </a:solidFill>
                <a:effectLst/>
                <a:latin typeface="Calibri"/>
                <a:cs typeface="Calibri Light"/>
              </a:rPr>
              <a:t>Here we will query for customers whose first name begins with any single character, is followed by the literal string “her”, and ends with any number of characters using the LIKE operator in our sample database</a:t>
            </a:r>
            <a:endParaRPr lang="en-US" sz="2000" dirty="0">
              <a:solidFill>
                <a:srgbClr val="273239"/>
              </a:solidFill>
              <a:latin typeface="Calibri"/>
              <a:cs typeface="Calibri Light"/>
            </a:endParaRPr>
          </a:p>
          <a:p>
            <a:pPr marL="0" indent="0" fontAlgn="base">
              <a:buNone/>
            </a:pPr>
            <a:r>
              <a:rPr lang="en-US" sz="2000" b="0" i="0" dirty="0">
                <a:solidFill>
                  <a:srgbClr val="273239"/>
                </a:solidFill>
                <a:effectLst/>
                <a:latin typeface="Calibri"/>
                <a:cs typeface="Calibri Light"/>
              </a:rPr>
              <a:t>SELECT</a:t>
            </a:r>
            <a:r>
              <a:rPr lang="en-US" sz="2000" dirty="0">
                <a:solidFill>
                  <a:srgbClr val="273239"/>
                </a:solidFill>
                <a:latin typeface="Calibri"/>
                <a:cs typeface="Calibri Light"/>
              </a:rPr>
              <a:t>   </a:t>
            </a:r>
            <a:r>
              <a:rPr lang="en-US" sz="2000" b="0" i="0" dirty="0">
                <a:solidFill>
                  <a:srgbClr val="273239"/>
                </a:solidFill>
                <a:effectLst/>
                <a:latin typeface="Calibri"/>
                <a:cs typeface="Calibri Light"/>
              </a:rPr>
              <a:t> </a:t>
            </a:r>
            <a:r>
              <a:rPr lang="en-US" sz="2000" b="0" i="0" err="1">
                <a:solidFill>
                  <a:srgbClr val="273239"/>
                </a:solidFill>
                <a:effectLst/>
                <a:latin typeface="Calibri"/>
                <a:cs typeface="Calibri Light"/>
              </a:rPr>
              <a:t>first_name</a:t>
            </a:r>
            <a:r>
              <a:rPr lang="en-US" sz="2000" b="0" i="0" dirty="0">
                <a:solidFill>
                  <a:srgbClr val="273239"/>
                </a:solidFill>
                <a:effectLst/>
                <a:latin typeface="Calibri"/>
                <a:cs typeface="Calibri Light"/>
              </a:rPr>
              <a:t>,</a:t>
            </a:r>
            <a:r>
              <a:rPr lang="en-US" sz="2000" dirty="0">
                <a:solidFill>
                  <a:srgbClr val="273239"/>
                </a:solidFill>
                <a:latin typeface="Calibri"/>
                <a:cs typeface="Calibri Light"/>
              </a:rPr>
              <a:t>   </a:t>
            </a:r>
            <a:r>
              <a:rPr lang="en-US" sz="2000" b="0" i="0" dirty="0">
                <a:solidFill>
                  <a:srgbClr val="273239"/>
                </a:solidFill>
                <a:effectLst/>
                <a:latin typeface="Calibri"/>
                <a:cs typeface="Calibri Light"/>
              </a:rPr>
              <a:t> </a:t>
            </a:r>
            <a:r>
              <a:rPr lang="en-US" sz="2000" b="0" i="0" err="1">
                <a:solidFill>
                  <a:srgbClr val="273239"/>
                </a:solidFill>
                <a:effectLst/>
                <a:latin typeface="Calibri"/>
                <a:cs typeface="Calibri Light"/>
              </a:rPr>
              <a:t>last_name</a:t>
            </a:r>
            <a:r>
              <a:rPr lang="en-US" sz="2000" b="0" i="0" dirty="0">
                <a:solidFill>
                  <a:srgbClr val="273239"/>
                </a:solidFill>
                <a:effectLst/>
                <a:latin typeface="Calibri"/>
                <a:cs typeface="Calibri Light"/>
              </a:rPr>
              <a:t> FROM</a:t>
            </a:r>
            <a:r>
              <a:rPr lang="en-US" sz="2000" dirty="0">
                <a:solidFill>
                  <a:srgbClr val="273239"/>
                </a:solidFill>
                <a:latin typeface="Calibri"/>
                <a:cs typeface="Calibri Light"/>
              </a:rPr>
              <a:t>   </a:t>
            </a:r>
            <a:r>
              <a:rPr lang="en-US" sz="2000" b="0" i="0" dirty="0">
                <a:solidFill>
                  <a:srgbClr val="273239"/>
                </a:solidFill>
                <a:effectLst/>
                <a:latin typeface="Calibri"/>
                <a:cs typeface="Calibri Light"/>
              </a:rPr>
              <a:t> customer WHERE</a:t>
            </a:r>
            <a:r>
              <a:rPr lang="en-US" sz="2000" dirty="0">
                <a:solidFill>
                  <a:srgbClr val="273239"/>
                </a:solidFill>
                <a:latin typeface="Calibri"/>
                <a:cs typeface="Calibri Light"/>
              </a:rPr>
              <a:t>   </a:t>
            </a:r>
            <a:r>
              <a:rPr lang="en-US" sz="2000" b="0" i="0" dirty="0">
                <a:solidFill>
                  <a:srgbClr val="273239"/>
                </a:solidFill>
                <a:effectLst/>
                <a:latin typeface="Calibri"/>
                <a:cs typeface="Calibri Light"/>
              </a:rPr>
              <a:t> </a:t>
            </a:r>
            <a:r>
              <a:rPr lang="en-US" sz="2000" b="0" i="0" err="1">
                <a:solidFill>
                  <a:srgbClr val="273239"/>
                </a:solidFill>
                <a:effectLst/>
                <a:latin typeface="Calibri"/>
                <a:cs typeface="Calibri Light"/>
              </a:rPr>
              <a:t>first_name</a:t>
            </a:r>
            <a:r>
              <a:rPr lang="en-US" sz="2000" b="0" i="0" dirty="0">
                <a:solidFill>
                  <a:srgbClr val="273239"/>
                </a:solidFill>
                <a:effectLst/>
                <a:latin typeface="Calibri"/>
                <a:cs typeface="Calibri Light"/>
              </a:rPr>
              <a:t> LIKE '_her%';</a:t>
            </a:r>
          </a:p>
        </p:txBody>
      </p:sp>
    </p:spTree>
    <p:extLst>
      <p:ext uri="{BB962C8B-B14F-4D97-AF65-F5344CB8AC3E}">
        <p14:creationId xmlns:p14="http://schemas.microsoft.com/office/powerpoint/2010/main" val="353791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968829" y="814046"/>
            <a:ext cx="9656989" cy="1569660"/>
          </a:xfrm>
          <a:prstGeom prst="rect">
            <a:avLst/>
          </a:prstGeom>
          <a:noFill/>
        </p:spPr>
        <p:txBody>
          <a:bodyPr wrap="square" rtlCol="0">
            <a:spAutoFit/>
          </a:bodyPr>
          <a:lstStyle/>
          <a:p>
            <a:pPr fontAlgn="base"/>
            <a:r>
              <a:rPr lang="en-IN" sz="3200" b="0" i="0" u="sng" dirty="0">
                <a:effectLst/>
                <a:latin typeface="Nunito" pitchFamily="2" charset="0"/>
                <a:hlinkClick r:id="rId2"/>
              </a:rPr>
              <a:t>SQL Operators</a:t>
            </a:r>
            <a:r>
              <a:rPr lang="en-IN" sz="3200" b="1" i="0" dirty="0">
                <a:solidFill>
                  <a:srgbClr val="273239"/>
                </a:solidFill>
                <a:effectLst/>
                <a:latin typeface="Source Sans 3"/>
              </a:rPr>
              <a:t> |  NOT LIKE operator</a:t>
            </a:r>
          </a:p>
          <a:p>
            <a:pPr fontAlgn="base"/>
            <a:endParaRPr lang="en-IN" sz="3200" b="1" i="0" dirty="0">
              <a:solidFill>
                <a:srgbClr val="273239"/>
              </a:solidFill>
              <a:effectLst/>
              <a:latin typeface="Source Sans 3"/>
            </a:endParaRPr>
          </a:p>
          <a:p>
            <a:pPr algn="l" fontAlgn="base"/>
            <a:endParaRPr lang="en-IN" sz="3200" b="1" i="0" dirty="0">
              <a:solidFill>
                <a:srgbClr val="273239"/>
              </a:solidFill>
              <a:effectLst/>
              <a:latin typeface="Source Sans 3"/>
            </a:endParaRP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p:txBody>
          <a:bodyPr vert="horz" lIns="91440" tIns="45720" rIns="91440" bIns="45720" rtlCol="0" anchor="t">
            <a:noAutofit/>
          </a:bodyPr>
          <a:lstStyle/>
          <a:p>
            <a:pPr algn="l" fontAlgn="base"/>
            <a:r>
              <a:rPr lang="en-US" sz="1600" b="0" i="0" dirty="0">
                <a:solidFill>
                  <a:srgbClr val="273239"/>
                </a:solidFill>
                <a:effectLst/>
                <a:latin typeface="Calibri"/>
                <a:cs typeface="Calibri"/>
              </a:rPr>
              <a:t>The PostgreSQL NOT LIKE works exactly opposite to that of the LIKE operator. It is used to data using pattern matching techniques that explicitly excludes the mentioned pattern from the query result </a:t>
            </a:r>
            <a:r>
              <a:rPr lang="en-US" sz="1600" b="0" i="0" err="1">
                <a:solidFill>
                  <a:srgbClr val="273239"/>
                </a:solidFill>
                <a:effectLst/>
                <a:latin typeface="Calibri"/>
                <a:cs typeface="Calibri"/>
              </a:rPr>
              <a:t>set.Its</a:t>
            </a:r>
            <a:r>
              <a:rPr lang="en-US" sz="1600" b="0" i="0" dirty="0">
                <a:solidFill>
                  <a:srgbClr val="273239"/>
                </a:solidFill>
                <a:effectLst/>
                <a:latin typeface="Calibri"/>
                <a:cs typeface="Calibri"/>
              </a:rPr>
              <a:t> result include strings that are </a:t>
            </a:r>
            <a:r>
              <a:rPr lang="en-US" sz="1600" b="1" i="0" dirty="0">
                <a:solidFill>
                  <a:srgbClr val="273239"/>
                </a:solidFill>
                <a:effectLst/>
                <a:latin typeface="Calibri"/>
                <a:cs typeface="Calibri"/>
              </a:rPr>
              <a:t>case-sensitive</a:t>
            </a:r>
            <a:r>
              <a:rPr lang="en-US" sz="1600" b="0" i="0" dirty="0">
                <a:solidFill>
                  <a:srgbClr val="273239"/>
                </a:solidFill>
                <a:effectLst/>
                <a:latin typeface="Calibri"/>
                <a:cs typeface="Calibri"/>
              </a:rPr>
              <a:t> and </a:t>
            </a:r>
            <a:r>
              <a:rPr lang="en-US" sz="1600" b="1" i="0" dirty="0">
                <a:solidFill>
                  <a:srgbClr val="273239"/>
                </a:solidFill>
                <a:effectLst/>
                <a:latin typeface="Calibri"/>
                <a:cs typeface="Calibri"/>
              </a:rPr>
              <a:t>doesn’t follow </a:t>
            </a:r>
            <a:r>
              <a:rPr lang="en-US" sz="1600" b="0" i="0" dirty="0">
                <a:solidFill>
                  <a:srgbClr val="273239"/>
                </a:solidFill>
                <a:effectLst/>
                <a:latin typeface="Calibri"/>
                <a:cs typeface="Calibri"/>
              </a:rPr>
              <a:t>the mentioned pattern.</a:t>
            </a:r>
            <a:br>
              <a:rPr lang="en-US" sz="1600" b="0" i="0" dirty="0">
                <a:effectLst/>
                <a:latin typeface="Calibri"/>
              </a:rPr>
            </a:br>
            <a:r>
              <a:rPr lang="en-US" sz="1600" b="0" i="0" dirty="0">
                <a:solidFill>
                  <a:srgbClr val="273239"/>
                </a:solidFill>
                <a:effectLst/>
                <a:latin typeface="Calibri"/>
                <a:cs typeface="Calibri"/>
              </a:rPr>
              <a:t>It is important to know that PostgreSQL provides with 2 special wildcard characters for the purpose of patterns matching as below:</a:t>
            </a:r>
          </a:p>
          <a:p>
            <a:pPr algn="l" fontAlgn="base">
              <a:buFont typeface="Arial" panose="020B0604020202020204" pitchFamily="34" charset="0"/>
              <a:buChar char="•"/>
            </a:pPr>
            <a:r>
              <a:rPr lang="en-US" sz="1600" b="0" i="0" dirty="0">
                <a:solidFill>
                  <a:srgbClr val="273239"/>
                </a:solidFill>
                <a:effectLst/>
                <a:latin typeface="Calibri"/>
                <a:cs typeface="Calibri"/>
              </a:rPr>
              <a:t>Percent ( % ) for matching any sequence of characters.</a:t>
            </a:r>
          </a:p>
          <a:p>
            <a:pPr algn="l" fontAlgn="base">
              <a:buFont typeface="Arial" panose="020B0604020202020204" pitchFamily="34" charset="0"/>
              <a:buChar char="•"/>
            </a:pPr>
            <a:r>
              <a:rPr lang="en-US" sz="1600" b="0" i="0" dirty="0">
                <a:solidFill>
                  <a:srgbClr val="273239"/>
                </a:solidFill>
                <a:effectLst/>
                <a:latin typeface="Calibri"/>
                <a:cs typeface="Calibri"/>
              </a:rPr>
              <a:t>Underscore ( _ ) for matching any single character.</a:t>
            </a:r>
          </a:p>
          <a:p>
            <a:pPr algn="l" fontAlgn="base">
              <a:buFont typeface="Arial" panose="020B0604020202020204" pitchFamily="34" charset="0"/>
              <a:buChar char="•"/>
            </a:pPr>
            <a:endParaRPr lang="en-US" sz="1600" dirty="0">
              <a:solidFill>
                <a:srgbClr val="273239"/>
              </a:solidFill>
              <a:latin typeface="Calibri"/>
              <a:cs typeface="Calibri"/>
            </a:endParaRPr>
          </a:p>
          <a:p>
            <a:pPr fontAlgn="base"/>
            <a:r>
              <a:rPr lang="en-US" sz="1600" b="0" i="0" dirty="0">
                <a:solidFill>
                  <a:srgbClr val="273239"/>
                </a:solidFill>
                <a:effectLst/>
                <a:latin typeface="Calibri"/>
                <a:cs typeface="Calibri"/>
              </a:rPr>
              <a:t>Syntax: string NOT</a:t>
            </a:r>
            <a:r>
              <a:rPr lang="en-US" sz="1600" dirty="0">
                <a:solidFill>
                  <a:srgbClr val="273239"/>
                </a:solidFill>
                <a:latin typeface="Calibri"/>
                <a:cs typeface="Calibri"/>
              </a:rPr>
              <a:t> </a:t>
            </a:r>
            <a:r>
              <a:rPr lang="en-US" sz="1600" b="0" i="0" dirty="0">
                <a:solidFill>
                  <a:srgbClr val="273239"/>
                </a:solidFill>
                <a:effectLst/>
                <a:latin typeface="Calibri"/>
                <a:cs typeface="Calibri"/>
              </a:rPr>
              <a:t> LIKE pattern;</a:t>
            </a:r>
          </a:p>
          <a:p>
            <a:pPr algn="l" fontAlgn="base">
              <a:buFont typeface="Arial" panose="020B0604020202020204" pitchFamily="34" charset="0"/>
              <a:buChar char="•"/>
            </a:pPr>
            <a:r>
              <a:rPr lang="en-US" sz="1600" b="0" i="0" dirty="0">
                <a:solidFill>
                  <a:srgbClr val="273239"/>
                </a:solidFill>
                <a:effectLst/>
                <a:latin typeface="Calibri"/>
                <a:cs typeface="Calibri"/>
              </a:rPr>
              <a:t>Here we will make a query to find the customer in the “customer” table by looking at the “</a:t>
            </a:r>
            <a:r>
              <a:rPr lang="en-US" sz="1600" b="0" i="0" err="1">
                <a:solidFill>
                  <a:srgbClr val="273239"/>
                </a:solidFill>
                <a:effectLst/>
                <a:latin typeface="Calibri"/>
                <a:cs typeface="Calibri"/>
              </a:rPr>
              <a:t>first_name</a:t>
            </a:r>
            <a:r>
              <a:rPr lang="en-US" sz="1600" b="0" i="0" dirty="0">
                <a:solidFill>
                  <a:srgbClr val="273239"/>
                </a:solidFill>
                <a:effectLst/>
                <a:latin typeface="Calibri"/>
                <a:cs typeface="Calibri"/>
              </a:rPr>
              <a:t>” column to see if there is any value that doesn’t begin with “K” using the NOT LIKE operator in our sample database.</a:t>
            </a:r>
          </a:p>
          <a:p>
            <a:pPr marL="0" indent="0" algn="l" fontAlgn="base">
              <a:buNone/>
            </a:pPr>
            <a:r>
              <a:rPr lang="en-US" sz="1600" b="0" i="0" dirty="0">
                <a:solidFill>
                  <a:srgbClr val="273239"/>
                </a:solidFill>
                <a:effectLst/>
                <a:latin typeface="Calibri"/>
                <a:cs typeface="Calibri"/>
              </a:rPr>
              <a:t>SELECT </a:t>
            </a:r>
            <a:r>
              <a:rPr lang="en-US" sz="1600" b="0" i="0" err="1">
                <a:solidFill>
                  <a:srgbClr val="273239"/>
                </a:solidFill>
                <a:effectLst/>
                <a:latin typeface="Calibri"/>
                <a:cs typeface="Calibri"/>
              </a:rPr>
              <a:t>first_name,last_name</a:t>
            </a:r>
            <a:r>
              <a:rPr lang="en-US" sz="1600" b="0" i="0" dirty="0">
                <a:solidFill>
                  <a:srgbClr val="273239"/>
                </a:solidFill>
                <a:effectLst/>
                <a:latin typeface="Calibri"/>
                <a:cs typeface="Calibri"/>
              </a:rPr>
              <a:t> FROM customer WHERE </a:t>
            </a:r>
            <a:r>
              <a:rPr lang="en-US" sz="1600" b="0" i="0" err="1">
                <a:solidFill>
                  <a:srgbClr val="273239"/>
                </a:solidFill>
                <a:effectLst/>
                <a:latin typeface="Calibri"/>
                <a:cs typeface="Calibri"/>
              </a:rPr>
              <a:t>first_name</a:t>
            </a:r>
            <a:r>
              <a:rPr lang="en-US" sz="1600" b="0" i="0" dirty="0">
                <a:solidFill>
                  <a:srgbClr val="273239"/>
                </a:solidFill>
                <a:effectLst/>
                <a:latin typeface="Calibri"/>
                <a:cs typeface="Calibri"/>
              </a:rPr>
              <a:t> Not LIKE 'K%’;</a:t>
            </a:r>
          </a:p>
          <a:p>
            <a:pPr algn="l" fontAlgn="base">
              <a:buFont typeface="Arial" panose="020B0604020202020204" pitchFamily="34" charset="0"/>
              <a:buChar char="•"/>
            </a:pPr>
            <a:r>
              <a:rPr lang="en-US" sz="1600" b="0" i="0" dirty="0">
                <a:solidFill>
                  <a:srgbClr val="273239"/>
                </a:solidFill>
                <a:effectLst/>
                <a:latin typeface="Calibri"/>
                <a:cs typeface="Calibri"/>
              </a:rPr>
              <a:t>Here we will query for customers whose first name begins with any single character, is followed by the literal string “her”, and ends with any number of characters using the LIKE operator in our sample database</a:t>
            </a:r>
            <a:endParaRPr lang="en-US" sz="1600" dirty="0">
              <a:solidFill>
                <a:srgbClr val="273239"/>
              </a:solidFill>
              <a:latin typeface="Calibri"/>
              <a:cs typeface="Calibri"/>
            </a:endParaRPr>
          </a:p>
          <a:p>
            <a:pPr marL="0" indent="0" fontAlgn="base">
              <a:buNone/>
            </a:pPr>
            <a:r>
              <a:rPr lang="en-US" sz="1600" b="0" i="0" dirty="0">
                <a:solidFill>
                  <a:srgbClr val="273239"/>
                </a:solidFill>
                <a:effectLst/>
                <a:latin typeface="Calibri"/>
                <a:cs typeface="Calibri"/>
              </a:rPr>
              <a:t>SELECT</a:t>
            </a:r>
            <a:r>
              <a:rPr lang="en-US" sz="1600" dirty="0">
                <a:solidFill>
                  <a:srgbClr val="273239"/>
                </a:solidFill>
                <a:latin typeface="Calibri"/>
                <a:cs typeface="Calibri"/>
              </a:rPr>
              <a:t>   </a:t>
            </a:r>
            <a:r>
              <a:rPr lang="en-US" sz="1600" b="0" i="0" dirty="0">
                <a:solidFill>
                  <a:srgbClr val="273239"/>
                </a:solidFill>
                <a:effectLst/>
                <a:latin typeface="Calibri"/>
                <a:cs typeface="Calibri"/>
              </a:rPr>
              <a:t> </a:t>
            </a:r>
            <a:r>
              <a:rPr lang="en-US" sz="1600" b="0" i="0" err="1">
                <a:solidFill>
                  <a:srgbClr val="273239"/>
                </a:solidFill>
                <a:effectLst/>
                <a:latin typeface="Calibri"/>
                <a:cs typeface="Calibri"/>
              </a:rPr>
              <a:t>first_name</a:t>
            </a:r>
            <a:r>
              <a:rPr lang="en-US" sz="1600" b="0" i="0" dirty="0">
                <a:solidFill>
                  <a:srgbClr val="273239"/>
                </a:solidFill>
                <a:effectLst/>
                <a:latin typeface="Calibri"/>
                <a:cs typeface="Calibri"/>
              </a:rPr>
              <a:t>,</a:t>
            </a:r>
            <a:r>
              <a:rPr lang="en-US" sz="1600" dirty="0">
                <a:solidFill>
                  <a:srgbClr val="273239"/>
                </a:solidFill>
                <a:latin typeface="Calibri"/>
                <a:cs typeface="Calibri"/>
              </a:rPr>
              <a:t>   </a:t>
            </a:r>
            <a:r>
              <a:rPr lang="en-US" sz="1600" b="0" i="0" dirty="0">
                <a:solidFill>
                  <a:srgbClr val="273239"/>
                </a:solidFill>
                <a:effectLst/>
                <a:latin typeface="Calibri"/>
                <a:cs typeface="Calibri"/>
              </a:rPr>
              <a:t> </a:t>
            </a:r>
            <a:r>
              <a:rPr lang="en-US" sz="1600" b="0" i="0" err="1">
                <a:solidFill>
                  <a:srgbClr val="273239"/>
                </a:solidFill>
                <a:effectLst/>
                <a:latin typeface="Calibri"/>
                <a:cs typeface="Calibri"/>
              </a:rPr>
              <a:t>last_name</a:t>
            </a:r>
            <a:r>
              <a:rPr lang="en-US" sz="1600" b="0" i="0" dirty="0">
                <a:solidFill>
                  <a:srgbClr val="273239"/>
                </a:solidFill>
                <a:effectLst/>
                <a:latin typeface="Calibri"/>
                <a:cs typeface="Calibri"/>
              </a:rPr>
              <a:t> FROM</a:t>
            </a:r>
            <a:r>
              <a:rPr lang="en-US" sz="1600" dirty="0">
                <a:solidFill>
                  <a:srgbClr val="273239"/>
                </a:solidFill>
                <a:latin typeface="Calibri"/>
                <a:cs typeface="Calibri"/>
              </a:rPr>
              <a:t>   </a:t>
            </a:r>
            <a:r>
              <a:rPr lang="en-US" sz="1600" b="0" i="0" dirty="0">
                <a:solidFill>
                  <a:srgbClr val="273239"/>
                </a:solidFill>
                <a:effectLst/>
                <a:latin typeface="Calibri"/>
                <a:cs typeface="Calibri"/>
              </a:rPr>
              <a:t> customer WHERE</a:t>
            </a:r>
            <a:r>
              <a:rPr lang="en-US" sz="1600" dirty="0">
                <a:solidFill>
                  <a:srgbClr val="273239"/>
                </a:solidFill>
                <a:latin typeface="Calibri"/>
                <a:cs typeface="Calibri"/>
              </a:rPr>
              <a:t>   </a:t>
            </a:r>
            <a:r>
              <a:rPr lang="en-US" sz="1600" b="0" i="0" dirty="0">
                <a:solidFill>
                  <a:srgbClr val="273239"/>
                </a:solidFill>
                <a:effectLst/>
                <a:latin typeface="Calibri"/>
                <a:cs typeface="Calibri"/>
              </a:rPr>
              <a:t> </a:t>
            </a:r>
            <a:r>
              <a:rPr lang="en-US" sz="1600" b="0" i="0" err="1">
                <a:solidFill>
                  <a:srgbClr val="273239"/>
                </a:solidFill>
                <a:effectLst/>
                <a:latin typeface="Calibri"/>
                <a:cs typeface="Calibri"/>
              </a:rPr>
              <a:t>first_name</a:t>
            </a:r>
            <a:r>
              <a:rPr lang="en-US" sz="1600" b="0" i="0" dirty="0">
                <a:solidFill>
                  <a:srgbClr val="273239"/>
                </a:solidFill>
                <a:effectLst/>
                <a:latin typeface="Calibri"/>
                <a:cs typeface="Calibri"/>
              </a:rPr>
              <a:t> not LIKE '_her%';</a:t>
            </a:r>
          </a:p>
        </p:txBody>
      </p:sp>
      <p:sp>
        <p:nvSpPr>
          <p:cNvPr id="2" name="Rectangle 1">
            <a:extLst>
              <a:ext uri="{FF2B5EF4-FFF2-40B4-BE49-F238E27FC236}">
                <a16:creationId xmlns:a16="http://schemas.microsoft.com/office/drawing/2014/main" id="{97C58939-F285-D65D-9EFC-3D162B421FA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856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string NOT LIKE pattern;</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707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835104" y="151437"/>
            <a:ext cx="9656989" cy="1569660"/>
          </a:xfrm>
          <a:prstGeom prst="rect">
            <a:avLst/>
          </a:prstGeom>
          <a:noFill/>
        </p:spPr>
        <p:txBody>
          <a:bodyPr wrap="square" rtlCol="0">
            <a:spAutoFit/>
          </a:bodyPr>
          <a:lstStyle/>
          <a:p>
            <a:pPr algn="l" fontAlgn="base"/>
            <a:r>
              <a:rPr lang="en-IN" sz="3200" b="1" i="0" dirty="0">
                <a:solidFill>
                  <a:srgbClr val="273239"/>
                </a:solidFill>
                <a:effectLst/>
                <a:latin typeface="Source Sans 3"/>
              </a:rPr>
              <a:t>EXISTS Operator</a:t>
            </a:r>
          </a:p>
          <a:p>
            <a:pPr fontAlgn="base"/>
            <a:endParaRPr lang="en-IN" sz="3200" b="1" i="0" dirty="0">
              <a:solidFill>
                <a:srgbClr val="273239"/>
              </a:solidFill>
              <a:effectLst/>
              <a:latin typeface="Source Sans 3"/>
            </a:endParaRPr>
          </a:p>
          <a:p>
            <a:pPr algn="l" fontAlgn="base"/>
            <a:endParaRPr lang="en-IN" sz="3200" b="1" i="0" dirty="0">
              <a:solidFill>
                <a:srgbClr val="273239"/>
              </a:solidFill>
              <a:effectLst/>
              <a:latin typeface="Source Sans 3"/>
            </a:endParaRP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a:xfrm>
            <a:off x="838200" y="931103"/>
            <a:ext cx="10515600" cy="5698642"/>
          </a:xfrm>
        </p:spPr>
        <p:txBody>
          <a:bodyPr vert="horz" lIns="91440" tIns="45720" rIns="91440" bIns="45720" rtlCol="0" anchor="t">
            <a:normAutofit fontScale="85000" lnSpcReduction="20000"/>
          </a:bodyPr>
          <a:lstStyle/>
          <a:p>
            <a:pPr algn="l" fontAlgn="base"/>
            <a:r>
              <a:rPr lang="en-US" sz="1800" b="0" i="0" dirty="0">
                <a:solidFill>
                  <a:srgbClr val="273239"/>
                </a:solidFill>
                <a:effectLst/>
                <a:latin typeface="Calibri"/>
                <a:cs typeface="Calibri"/>
              </a:rPr>
              <a:t>In </a:t>
            </a:r>
            <a:r>
              <a:rPr lang="en-US" sz="1800" b="0" i="0" u="sng" dirty="0">
                <a:effectLst/>
                <a:latin typeface="Calibri"/>
                <a:cs typeface="Calibri"/>
                <a:hlinkClick r:id="rId2"/>
              </a:rPr>
              <a:t>PostgreSQL</a:t>
            </a:r>
            <a:r>
              <a:rPr lang="en-US" sz="1800" b="0" i="0" dirty="0">
                <a:solidFill>
                  <a:srgbClr val="273239"/>
                </a:solidFill>
                <a:effectLst/>
                <a:latin typeface="Calibri"/>
                <a:cs typeface="Calibri"/>
              </a:rPr>
              <a:t>, the EXISTS operator is used to test for the existence of rows in a </a:t>
            </a:r>
            <a:r>
              <a:rPr lang="en-US" sz="1800" b="0" i="0" dirty="0" err="1">
                <a:solidFill>
                  <a:srgbClr val="273239"/>
                </a:solidFill>
                <a:effectLst/>
                <a:latin typeface="Calibri"/>
                <a:cs typeface="Calibri"/>
              </a:rPr>
              <a:t>subquery.It</a:t>
            </a:r>
            <a:r>
              <a:rPr lang="en-US" sz="1800" b="0" i="0" dirty="0">
                <a:solidFill>
                  <a:srgbClr val="273239"/>
                </a:solidFill>
                <a:effectLst/>
                <a:latin typeface="Calibri"/>
                <a:cs typeface="Calibri"/>
              </a:rPr>
              <a:t> is generally used with correlated subqueries. If the subquery returns at least one row, the result of EXISTS is true. In case the subquery returns no row, the result is of EXISTS is false.</a:t>
            </a:r>
          </a:p>
          <a:p>
            <a:pPr algn="l" fontAlgn="base"/>
            <a:endParaRPr lang="en-US" sz="1800" dirty="0">
              <a:solidFill>
                <a:srgbClr val="273239"/>
              </a:solidFill>
              <a:latin typeface="Calibri"/>
              <a:cs typeface="Calibri"/>
            </a:endParaRPr>
          </a:p>
          <a:p>
            <a:pPr algn="l" fontAlgn="base"/>
            <a:r>
              <a:rPr lang="en-US" sz="1800" b="0" i="0" dirty="0">
                <a:solidFill>
                  <a:srgbClr val="273239"/>
                </a:solidFill>
                <a:effectLst/>
                <a:latin typeface="Calibri"/>
                <a:cs typeface="Calibri"/>
              </a:rPr>
              <a:t>Syntax: EXISTS (subquery)</a:t>
            </a:r>
          </a:p>
          <a:p>
            <a:pPr algn="l" fontAlgn="base"/>
            <a:r>
              <a:rPr lang="en-US" sz="1800" b="1" i="0" dirty="0">
                <a:solidFill>
                  <a:srgbClr val="273239"/>
                </a:solidFill>
                <a:effectLst/>
                <a:latin typeface="Calibri"/>
                <a:cs typeface="Calibri"/>
              </a:rPr>
              <a:t>Example 1:</a:t>
            </a:r>
            <a:r>
              <a:rPr lang="en-US" sz="1800" b="0" i="0" dirty="0">
                <a:solidFill>
                  <a:srgbClr val="273239"/>
                </a:solidFill>
                <a:effectLst/>
                <a:latin typeface="Calibri"/>
                <a:cs typeface="Calibri"/>
              </a:rPr>
              <a:t> Here we will query for customers who have at least one payment whose amount is greater than 9 USD using the “customer” and “payment” tables of our sample database.</a:t>
            </a:r>
            <a:endParaRPr lang="en-US" sz="1800" dirty="0">
              <a:solidFill>
                <a:srgbClr val="273239"/>
              </a:solidFill>
              <a:latin typeface="Calibri"/>
              <a:cs typeface="Calibri"/>
            </a:endParaRPr>
          </a:p>
          <a:p>
            <a:pPr marL="0" indent="0" algn="l" fontAlgn="base">
              <a:buNone/>
            </a:pPr>
            <a:endParaRPr lang="en-US" sz="1800" b="0" i="0" dirty="0">
              <a:solidFill>
                <a:srgbClr val="273239"/>
              </a:solidFill>
              <a:effectLst/>
              <a:latin typeface="Calibri"/>
              <a:cs typeface="Calibri"/>
            </a:endParaRPr>
          </a:p>
          <a:p>
            <a:pPr marL="0" indent="0" fontAlgn="base">
              <a:buNone/>
            </a:pPr>
            <a:r>
              <a:rPr lang="en-US" sz="1800" b="0" i="0" dirty="0">
                <a:solidFill>
                  <a:srgbClr val="273239"/>
                </a:solidFill>
                <a:effectLst/>
                <a:latin typeface="Calibri"/>
                <a:cs typeface="Calibri"/>
              </a:rPr>
              <a:t>SELECT </a:t>
            </a:r>
            <a:r>
              <a:rPr lang="en-US" sz="1800" b="0" i="0" dirty="0" err="1">
                <a:solidFill>
                  <a:srgbClr val="273239"/>
                </a:solidFill>
                <a:effectLst/>
                <a:latin typeface="Calibri"/>
                <a:cs typeface="Calibri"/>
              </a:rPr>
              <a:t>first_name</a:t>
            </a:r>
            <a:r>
              <a:rPr lang="en-US" sz="1800" b="0" i="0" dirty="0">
                <a:solidFill>
                  <a:srgbClr val="273239"/>
                </a:solidFill>
                <a:effectLst/>
                <a:latin typeface="Calibri"/>
                <a:cs typeface="Calibri"/>
              </a:rPr>
              <a:t>,</a:t>
            </a:r>
            <a:r>
              <a:rPr lang="en-US" sz="1800" dirty="0">
                <a:solidFill>
                  <a:srgbClr val="273239"/>
                </a:solidFill>
                <a:latin typeface="Calibri"/>
                <a:cs typeface="Calibri"/>
              </a:rPr>
              <a:t>  </a:t>
            </a:r>
            <a:r>
              <a:rPr lang="en-US" sz="1800" b="0" i="0" dirty="0">
                <a:solidFill>
                  <a:srgbClr val="273239"/>
                </a:solidFill>
                <a:effectLst/>
                <a:latin typeface="Calibri"/>
                <a:cs typeface="Calibri"/>
              </a:rPr>
              <a:t> </a:t>
            </a:r>
            <a:r>
              <a:rPr lang="en-US" sz="1800" b="0" i="0" dirty="0" err="1">
                <a:solidFill>
                  <a:srgbClr val="273239"/>
                </a:solidFill>
                <a:effectLst/>
                <a:latin typeface="Calibri"/>
                <a:cs typeface="Calibri"/>
              </a:rPr>
              <a:t>last_nameFROM</a:t>
            </a:r>
            <a:r>
              <a:rPr lang="en-US" sz="1800" b="0" i="0" dirty="0">
                <a:solidFill>
                  <a:srgbClr val="273239"/>
                </a:solidFill>
                <a:effectLst/>
                <a:latin typeface="Calibri"/>
                <a:cs typeface="Calibri"/>
              </a:rPr>
              <a:t> customer c WHERE EXISTS</a:t>
            </a:r>
            <a:r>
              <a:rPr lang="en-US" sz="1800" dirty="0">
                <a:solidFill>
                  <a:srgbClr val="273239"/>
                </a:solidFill>
                <a:latin typeface="Calibri"/>
                <a:cs typeface="Calibri"/>
              </a:rPr>
              <a:t> </a:t>
            </a:r>
            <a:endParaRPr lang="en-US" sz="1800" b="0" i="0" dirty="0">
              <a:solidFill>
                <a:srgbClr val="273239"/>
              </a:solidFill>
              <a:effectLst/>
              <a:latin typeface="Calibri"/>
              <a:cs typeface="Calibri"/>
            </a:endParaRPr>
          </a:p>
          <a:p>
            <a:pPr marL="0" indent="0" fontAlgn="base">
              <a:buNone/>
            </a:pPr>
            <a:r>
              <a:rPr lang="en-US" sz="1800" dirty="0">
                <a:solidFill>
                  <a:srgbClr val="273239"/>
                </a:solidFill>
                <a:latin typeface="Calibri"/>
                <a:cs typeface="Calibri"/>
              </a:rPr>
              <a:t>   </a:t>
            </a:r>
            <a:r>
              <a:rPr lang="en-US" sz="1800" b="0" i="0" dirty="0">
                <a:solidFill>
                  <a:srgbClr val="273239"/>
                </a:solidFill>
                <a:effectLst/>
                <a:latin typeface="Calibri"/>
                <a:cs typeface="Calibri"/>
              </a:rPr>
              <a:t> (SELECT 1</a:t>
            </a:r>
            <a:r>
              <a:rPr lang="en-US" sz="1800" dirty="0">
                <a:solidFill>
                  <a:srgbClr val="273239"/>
                </a:solidFill>
                <a:latin typeface="Calibri"/>
                <a:cs typeface="Calibri"/>
              </a:rPr>
              <a:t>     </a:t>
            </a:r>
            <a:r>
              <a:rPr lang="en-US" sz="1800" b="0" i="0" dirty="0">
                <a:solidFill>
                  <a:srgbClr val="273239"/>
                </a:solidFill>
                <a:effectLst/>
                <a:latin typeface="Calibri"/>
                <a:cs typeface="Calibri"/>
              </a:rPr>
              <a:t> FROM payment p</a:t>
            </a:r>
            <a:r>
              <a:rPr lang="en-US" sz="1800" dirty="0">
                <a:solidFill>
                  <a:srgbClr val="273239"/>
                </a:solidFill>
                <a:latin typeface="Calibri"/>
                <a:cs typeface="Calibri"/>
              </a:rPr>
              <a:t>     </a:t>
            </a:r>
            <a:r>
              <a:rPr lang="en-US" sz="1800" b="0" i="0" dirty="0">
                <a:solidFill>
                  <a:srgbClr val="273239"/>
                </a:solidFill>
                <a:effectLst/>
                <a:latin typeface="Calibri"/>
                <a:cs typeface="Calibri"/>
              </a:rPr>
              <a:t> WHERE </a:t>
            </a:r>
            <a:r>
              <a:rPr lang="en-US" sz="1800" b="0" i="0" dirty="0" err="1">
                <a:solidFill>
                  <a:srgbClr val="273239"/>
                </a:solidFill>
                <a:effectLst/>
                <a:latin typeface="Calibri"/>
                <a:cs typeface="Calibri"/>
              </a:rPr>
              <a:t>p.customer_id</a:t>
            </a:r>
            <a:r>
              <a:rPr lang="en-US" sz="1800" b="0" i="0" dirty="0">
                <a:solidFill>
                  <a:srgbClr val="273239"/>
                </a:solidFill>
                <a:effectLst/>
                <a:latin typeface="Calibri"/>
                <a:cs typeface="Calibri"/>
              </a:rPr>
              <a:t> = </a:t>
            </a:r>
            <a:r>
              <a:rPr lang="en-US" sz="1800" b="0" i="0" dirty="0" err="1">
                <a:solidFill>
                  <a:srgbClr val="273239"/>
                </a:solidFill>
                <a:effectLst/>
                <a:latin typeface="Calibri"/>
                <a:cs typeface="Calibri"/>
              </a:rPr>
              <a:t>c.customer_id</a:t>
            </a:r>
            <a:r>
              <a:rPr lang="en-US" sz="1800" dirty="0">
                <a:solidFill>
                  <a:srgbClr val="273239"/>
                </a:solidFill>
                <a:latin typeface="Calibri"/>
                <a:cs typeface="Calibri"/>
              </a:rPr>
              <a:t>       </a:t>
            </a:r>
            <a:r>
              <a:rPr lang="en-US" sz="1800" b="0" i="0" dirty="0">
                <a:solidFill>
                  <a:srgbClr val="273239"/>
                </a:solidFill>
                <a:effectLst/>
                <a:latin typeface="Calibri"/>
                <a:cs typeface="Calibri"/>
              </a:rPr>
              <a:t> AND amount &gt; 9 ) ORDER BY </a:t>
            </a:r>
            <a:r>
              <a:rPr lang="en-US" sz="1800" b="0" i="0" dirty="0" err="1">
                <a:solidFill>
                  <a:srgbClr val="273239"/>
                </a:solidFill>
                <a:effectLst/>
                <a:latin typeface="Calibri"/>
                <a:cs typeface="Calibri"/>
              </a:rPr>
              <a:t>first_name</a:t>
            </a:r>
            <a:r>
              <a:rPr lang="en-US" sz="1800" b="0" i="0" dirty="0">
                <a:solidFill>
                  <a:srgbClr val="273239"/>
                </a:solidFill>
                <a:effectLst/>
                <a:latin typeface="Calibri"/>
                <a:cs typeface="Calibri"/>
              </a:rPr>
              <a:t>,</a:t>
            </a:r>
            <a:r>
              <a:rPr lang="en-US" sz="1800" dirty="0">
                <a:solidFill>
                  <a:srgbClr val="273239"/>
                </a:solidFill>
                <a:latin typeface="Calibri"/>
                <a:cs typeface="Calibri"/>
              </a:rPr>
              <a:t>         </a:t>
            </a:r>
            <a:r>
              <a:rPr lang="en-US" sz="1800" b="0" i="0" dirty="0">
                <a:solidFill>
                  <a:srgbClr val="273239"/>
                </a:solidFill>
                <a:effectLst/>
                <a:latin typeface="Calibri"/>
                <a:cs typeface="Calibri"/>
              </a:rPr>
              <a:t> </a:t>
            </a:r>
            <a:r>
              <a:rPr lang="en-US" sz="1800" b="0" i="0" dirty="0" err="1">
                <a:solidFill>
                  <a:srgbClr val="273239"/>
                </a:solidFill>
                <a:effectLst/>
                <a:latin typeface="Calibri"/>
                <a:cs typeface="Calibri"/>
              </a:rPr>
              <a:t>last_name</a:t>
            </a:r>
            <a:r>
              <a:rPr lang="en-US" sz="1800" b="0" i="0" dirty="0">
                <a:solidFill>
                  <a:srgbClr val="273239"/>
                </a:solidFill>
                <a:effectLst/>
                <a:latin typeface="Calibri"/>
                <a:cs typeface="Calibri"/>
              </a:rPr>
              <a:t>;</a:t>
            </a:r>
          </a:p>
          <a:p>
            <a:pPr marL="0" indent="0" algn="l" fontAlgn="base">
              <a:buNone/>
            </a:pPr>
            <a:endParaRPr lang="en-US" sz="1800" dirty="0">
              <a:solidFill>
                <a:srgbClr val="273239"/>
              </a:solidFill>
              <a:latin typeface="Calibri"/>
              <a:cs typeface="Calibri"/>
            </a:endParaRPr>
          </a:p>
          <a:p>
            <a:pPr marL="0" indent="0" algn="l" fontAlgn="base">
              <a:buNone/>
            </a:pPr>
            <a:r>
              <a:rPr lang="en-US" sz="1800" b="1" i="0" dirty="0">
                <a:solidFill>
                  <a:srgbClr val="273239"/>
                </a:solidFill>
                <a:effectLst/>
                <a:latin typeface="Calibri"/>
                <a:cs typeface="Calibri"/>
              </a:rPr>
              <a:t>Example 2:</a:t>
            </a:r>
            <a:r>
              <a:rPr lang="en-US" sz="1800" b="0" i="0" dirty="0">
                <a:solidFill>
                  <a:srgbClr val="273239"/>
                </a:solidFill>
                <a:effectLst/>
                <a:latin typeface="Calibri"/>
                <a:cs typeface="Calibri"/>
              </a:rPr>
              <a:t> Here we will query for films that are not available in the inventory using the “film” and “inventory” tables of our sample database</a:t>
            </a:r>
          </a:p>
          <a:p>
            <a:pPr marL="0" indent="0" algn="l" fontAlgn="base">
              <a:buNone/>
            </a:pPr>
            <a:endParaRPr lang="en-US" sz="1800" dirty="0">
              <a:solidFill>
                <a:srgbClr val="273239"/>
              </a:solidFill>
              <a:latin typeface="Calibri"/>
              <a:cs typeface="Calibri"/>
            </a:endParaRPr>
          </a:p>
          <a:p>
            <a:pPr marL="0" indent="0" algn="l" fontAlgn="base">
              <a:buNone/>
            </a:pPr>
            <a:r>
              <a:rPr lang="en-US" sz="1800" b="0" i="0" dirty="0">
                <a:solidFill>
                  <a:srgbClr val="273239"/>
                </a:solidFill>
                <a:effectLst/>
                <a:latin typeface="Calibri"/>
                <a:cs typeface="Calibri"/>
              </a:rPr>
              <a:t>SELECT title</a:t>
            </a:r>
          </a:p>
          <a:p>
            <a:pPr marL="0" indent="0" algn="l" fontAlgn="base">
              <a:buNone/>
            </a:pPr>
            <a:r>
              <a:rPr lang="en-US" sz="1800" b="0" i="0" dirty="0">
                <a:solidFill>
                  <a:srgbClr val="273239"/>
                </a:solidFill>
                <a:effectLst/>
                <a:latin typeface="Calibri"/>
                <a:cs typeface="Calibri"/>
              </a:rPr>
              <a:t>FROM film f</a:t>
            </a:r>
          </a:p>
          <a:p>
            <a:pPr marL="0" indent="0" algn="l" fontAlgn="base">
              <a:buNone/>
            </a:pPr>
            <a:r>
              <a:rPr lang="en-US" sz="1800" b="0" i="0" dirty="0">
                <a:solidFill>
                  <a:srgbClr val="273239"/>
                </a:solidFill>
                <a:effectLst/>
                <a:latin typeface="Calibri"/>
                <a:cs typeface="Calibri"/>
              </a:rPr>
              <a:t>WHERE NOT EXISTS</a:t>
            </a:r>
          </a:p>
          <a:p>
            <a:pPr marL="0" indent="0" fontAlgn="base">
              <a:buNone/>
            </a:pPr>
            <a:r>
              <a:rPr lang="en-US" sz="1800" dirty="0">
                <a:solidFill>
                  <a:srgbClr val="273239"/>
                </a:solidFill>
                <a:latin typeface="Calibri"/>
                <a:cs typeface="Calibri"/>
              </a:rPr>
              <a:t>   </a:t>
            </a:r>
            <a:r>
              <a:rPr lang="en-US" sz="1800" b="0" i="0" dirty="0">
                <a:solidFill>
                  <a:srgbClr val="273239"/>
                </a:solidFill>
                <a:effectLst/>
                <a:latin typeface="Calibri"/>
                <a:cs typeface="Calibri"/>
              </a:rPr>
              <a:t> (SELECT 1</a:t>
            </a:r>
          </a:p>
          <a:p>
            <a:pPr marL="0" indent="0" fontAlgn="base">
              <a:buNone/>
            </a:pPr>
            <a:r>
              <a:rPr lang="en-US" sz="1800" dirty="0">
                <a:solidFill>
                  <a:srgbClr val="273239"/>
                </a:solidFill>
                <a:latin typeface="Calibri"/>
                <a:cs typeface="Calibri"/>
              </a:rPr>
              <a:t>    </a:t>
            </a:r>
            <a:r>
              <a:rPr lang="en-US" sz="1800" b="0" i="0" dirty="0">
                <a:solidFill>
                  <a:srgbClr val="273239"/>
                </a:solidFill>
                <a:effectLst/>
                <a:latin typeface="Calibri"/>
                <a:cs typeface="Calibri"/>
              </a:rPr>
              <a:t> FROM inventory </a:t>
            </a:r>
            <a:r>
              <a:rPr lang="en-US" sz="1800" b="0" i="0" dirty="0" err="1">
                <a:solidFill>
                  <a:srgbClr val="273239"/>
                </a:solidFill>
                <a:effectLst/>
                <a:latin typeface="Calibri"/>
                <a:cs typeface="Calibri"/>
              </a:rPr>
              <a:t>i</a:t>
            </a:r>
            <a:endParaRPr lang="en-US" sz="1800" b="0" i="0" dirty="0">
              <a:solidFill>
                <a:srgbClr val="273239"/>
              </a:solidFill>
              <a:effectLst/>
              <a:latin typeface="Calibri"/>
              <a:cs typeface="Calibri"/>
            </a:endParaRPr>
          </a:p>
          <a:p>
            <a:pPr marL="0" indent="0" fontAlgn="base">
              <a:buNone/>
            </a:pPr>
            <a:r>
              <a:rPr lang="en-US" sz="1800" dirty="0">
                <a:solidFill>
                  <a:srgbClr val="273239"/>
                </a:solidFill>
                <a:latin typeface="Calibri"/>
                <a:cs typeface="Calibri"/>
              </a:rPr>
              <a:t>    </a:t>
            </a:r>
            <a:r>
              <a:rPr lang="en-US" sz="1800" b="0" i="0" dirty="0">
                <a:solidFill>
                  <a:srgbClr val="273239"/>
                </a:solidFill>
                <a:effectLst/>
                <a:latin typeface="Calibri"/>
                <a:cs typeface="Calibri"/>
              </a:rPr>
              <a:t> WHERE </a:t>
            </a:r>
            <a:r>
              <a:rPr lang="en-US" sz="1800" b="0" i="0" dirty="0" err="1">
                <a:solidFill>
                  <a:srgbClr val="273239"/>
                </a:solidFill>
                <a:effectLst/>
                <a:latin typeface="Calibri"/>
                <a:cs typeface="Calibri"/>
              </a:rPr>
              <a:t>f.film_id</a:t>
            </a:r>
            <a:r>
              <a:rPr lang="en-US" sz="1800" b="0" i="0" dirty="0">
                <a:solidFill>
                  <a:srgbClr val="273239"/>
                </a:solidFill>
                <a:effectLst/>
                <a:latin typeface="Calibri"/>
                <a:cs typeface="Calibri"/>
              </a:rPr>
              <a:t> = </a:t>
            </a:r>
            <a:r>
              <a:rPr lang="en-US" sz="1800" b="0" i="0" dirty="0" err="1">
                <a:solidFill>
                  <a:srgbClr val="273239"/>
                </a:solidFill>
                <a:effectLst/>
                <a:latin typeface="Calibri"/>
                <a:cs typeface="Calibri"/>
              </a:rPr>
              <a:t>i.film_id</a:t>
            </a:r>
            <a:r>
              <a:rPr lang="en-US" sz="1800" b="0" i="0" dirty="0">
                <a:solidFill>
                  <a:srgbClr val="273239"/>
                </a:solidFill>
                <a:effectLst/>
                <a:latin typeface="Calibri"/>
                <a:cs typeface="Calibri"/>
              </a:rPr>
              <a:t> )</a:t>
            </a:r>
          </a:p>
          <a:p>
            <a:pPr marL="0" indent="0" algn="l" fontAlgn="base">
              <a:buNone/>
            </a:pPr>
            <a:r>
              <a:rPr lang="en-US" sz="1800" b="0" i="0" dirty="0">
                <a:solidFill>
                  <a:srgbClr val="273239"/>
                </a:solidFill>
                <a:effectLst/>
                <a:latin typeface="Calibri"/>
                <a:cs typeface="Calibri"/>
              </a:rPr>
              <a:t>ORDER BY title;</a:t>
            </a:r>
          </a:p>
        </p:txBody>
      </p:sp>
    </p:spTree>
    <p:extLst>
      <p:ext uri="{BB962C8B-B14F-4D97-AF65-F5344CB8AC3E}">
        <p14:creationId xmlns:p14="http://schemas.microsoft.com/office/powerpoint/2010/main" val="217914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670B7B-78F1-209D-D478-00089C23D1A7}"/>
              </a:ext>
            </a:extLst>
          </p:cNvPr>
          <p:cNvSpPr txBox="1"/>
          <p:nvPr/>
        </p:nvSpPr>
        <p:spPr>
          <a:xfrm>
            <a:off x="849635" y="145625"/>
            <a:ext cx="9656989" cy="1569660"/>
          </a:xfrm>
          <a:prstGeom prst="rect">
            <a:avLst/>
          </a:prstGeom>
          <a:noFill/>
        </p:spPr>
        <p:txBody>
          <a:bodyPr wrap="square" rtlCol="0">
            <a:spAutoFit/>
          </a:bodyPr>
          <a:lstStyle/>
          <a:p>
            <a:pPr algn="l" fontAlgn="base"/>
            <a:r>
              <a:rPr lang="en-IN" sz="3200" b="1" i="0" dirty="0">
                <a:solidFill>
                  <a:srgbClr val="273239"/>
                </a:solidFill>
                <a:effectLst/>
                <a:latin typeface="Source Sans 3"/>
              </a:rPr>
              <a:t>IF Statement</a:t>
            </a:r>
          </a:p>
          <a:p>
            <a:pPr fontAlgn="base"/>
            <a:endParaRPr lang="en-IN" sz="3200" b="1" i="0" dirty="0">
              <a:solidFill>
                <a:srgbClr val="273239"/>
              </a:solidFill>
              <a:effectLst/>
              <a:latin typeface="Source Sans 3"/>
            </a:endParaRPr>
          </a:p>
          <a:p>
            <a:pPr algn="l" fontAlgn="base"/>
            <a:endParaRPr lang="en-IN" sz="3200" b="1" i="0" dirty="0">
              <a:solidFill>
                <a:srgbClr val="273239"/>
              </a:solidFill>
              <a:effectLst/>
              <a:latin typeface="Source Sans 3"/>
            </a:endParaRPr>
          </a:p>
        </p:txBody>
      </p:sp>
      <p:sp>
        <p:nvSpPr>
          <p:cNvPr id="3" name="Content Placeholder 2">
            <a:extLst>
              <a:ext uri="{FF2B5EF4-FFF2-40B4-BE49-F238E27FC236}">
                <a16:creationId xmlns:a16="http://schemas.microsoft.com/office/drawing/2014/main" id="{701352DD-24C5-44A6-94F8-5587E5F114BE}"/>
              </a:ext>
            </a:extLst>
          </p:cNvPr>
          <p:cNvSpPr>
            <a:spLocks noGrp="1"/>
          </p:cNvSpPr>
          <p:nvPr>
            <p:ph idx="1"/>
          </p:nvPr>
        </p:nvSpPr>
        <p:spPr>
          <a:xfrm>
            <a:off x="784726" y="1010151"/>
            <a:ext cx="10515600" cy="5688179"/>
          </a:xfrm>
        </p:spPr>
        <p:txBody>
          <a:bodyPr vert="horz" lIns="91440" tIns="45720" rIns="91440" bIns="45720" rtlCol="0" anchor="t">
            <a:normAutofit fontScale="92500" lnSpcReduction="10000"/>
          </a:bodyPr>
          <a:lstStyle/>
          <a:p>
            <a:pPr fontAlgn="base"/>
            <a:r>
              <a:rPr lang="en-US" sz="2000" u="sng" dirty="0">
                <a:solidFill>
                  <a:srgbClr val="000000"/>
                </a:solidFill>
                <a:latin typeface="Calibri"/>
                <a:cs typeface="Calibri"/>
                <a:hlinkClick r:id="rId2"/>
              </a:rPr>
              <a:t>PostgreSQL </a:t>
            </a:r>
            <a:r>
              <a:rPr lang="en-US" sz="2000" dirty="0">
                <a:solidFill>
                  <a:srgbClr val="273239"/>
                </a:solidFill>
                <a:latin typeface="Calibri"/>
                <a:cs typeface="Calibri"/>
              </a:rPr>
              <a:t>has an IF statement executes `statements` if a condition is true. If the condition evaluates to false, the control is passed to the next statement after the END IF part.</a:t>
            </a:r>
            <a:endParaRPr lang="en-US" sz="2000" dirty="0">
              <a:cs typeface="Calibri"/>
            </a:endParaRPr>
          </a:p>
          <a:p>
            <a:pPr marL="0" indent="0">
              <a:buNone/>
            </a:pPr>
            <a:r>
              <a:rPr lang="en-US" sz="2000" dirty="0">
                <a:solidFill>
                  <a:srgbClr val="273239"/>
                </a:solidFill>
                <a:latin typeface="Calibri"/>
                <a:cs typeface="Calibri"/>
              </a:rPr>
              <a:t>Syntax:</a:t>
            </a:r>
            <a:endParaRPr lang="en-US" sz="2000" dirty="0">
              <a:cs typeface="Calibri"/>
            </a:endParaRPr>
          </a:p>
          <a:p>
            <a:pPr marL="0" indent="0">
              <a:buNone/>
            </a:pPr>
            <a:r>
              <a:rPr lang="en-US" sz="2000" b="1" dirty="0">
                <a:solidFill>
                  <a:srgbClr val="273239"/>
                </a:solidFill>
                <a:latin typeface="Calibri"/>
                <a:cs typeface="Calibri"/>
              </a:rPr>
              <a:t>IF condition THEN</a:t>
            </a:r>
            <a:endParaRPr lang="en-US" sz="2000" dirty="0">
              <a:cs typeface="Calibri"/>
            </a:endParaRPr>
          </a:p>
          <a:p>
            <a:pPr marL="0" indent="0">
              <a:buNone/>
            </a:pPr>
            <a:r>
              <a:rPr lang="en-US" sz="2000" b="1" dirty="0">
                <a:solidFill>
                  <a:srgbClr val="273239"/>
                </a:solidFill>
                <a:latin typeface="Calibri"/>
                <a:cs typeface="Calibri"/>
              </a:rPr>
              <a:t>   statements;</a:t>
            </a:r>
            <a:endParaRPr lang="en-US" sz="2000" dirty="0">
              <a:cs typeface="Calibri"/>
            </a:endParaRPr>
          </a:p>
          <a:p>
            <a:pPr marL="0" indent="0">
              <a:buNone/>
            </a:pPr>
            <a:r>
              <a:rPr lang="en-US" sz="2000" b="1" dirty="0">
                <a:solidFill>
                  <a:srgbClr val="273239"/>
                </a:solidFill>
                <a:latin typeface="Calibri"/>
                <a:cs typeface="Calibri"/>
              </a:rPr>
              <a:t>END IF;</a:t>
            </a:r>
            <a:endParaRPr lang="en-US" sz="2000" dirty="0">
              <a:cs typeface="Calibri"/>
            </a:endParaRPr>
          </a:p>
          <a:p>
            <a:pPr marL="0" indent="0">
              <a:buNone/>
            </a:pPr>
            <a:r>
              <a:rPr lang="en-US" sz="2000" b="1" dirty="0">
                <a:solidFill>
                  <a:srgbClr val="273239"/>
                </a:solidFill>
                <a:latin typeface="Calibri"/>
                <a:cs typeface="Calibri"/>
              </a:rPr>
              <a:t>In this example, we declare two variables a and b. In the body of the block, we compare the value of a and b using the comparison operator &gt;, &lt; and = in the </a:t>
            </a:r>
            <a:r>
              <a:rPr lang="en-US" sz="2000" b="1" dirty="0" err="1">
                <a:solidFill>
                  <a:srgbClr val="273239"/>
                </a:solidFill>
                <a:latin typeface="Calibri"/>
                <a:cs typeface="Calibri"/>
              </a:rPr>
              <a:t>boolean</a:t>
            </a:r>
            <a:r>
              <a:rPr lang="en-US" sz="2000" b="1" dirty="0">
                <a:solidFill>
                  <a:srgbClr val="273239"/>
                </a:solidFill>
                <a:latin typeface="Calibri"/>
                <a:cs typeface="Calibri"/>
              </a:rPr>
              <a:t> expressions of the IF statements.</a:t>
            </a:r>
            <a:endParaRPr lang="en-US" sz="2000" dirty="0">
              <a:cs typeface="Calibri"/>
            </a:endParaRPr>
          </a:p>
          <a:p>
            <a:pPr marL="0" indent="0">
              <a:buNone/>
            </a:pPr>
            <a:r>
              <a:rPr lang="en-US" sz="2000" b="1" dirty="0">
                <a:solidFill>
                  <a:srgbClr val="273239"/>
                </a:solidFill>
                <a:latin typeface="Calibri"/>
                <a:cs typeface="Calibri"/>
              </a:rPr>
              <a:t>DO $$</a:t>
            </a:r>
            <a:endParaRPr lang="en-US" sz="2000" dirty="0">
              <a:cs typeface="Calibri"/>
            </a:endParaRPr>
          </a:p>
          <a:p>
            <a:pPr marL="0" indent="0">
              <a:buNone/>
            </a:pPr>
            <a:r>
              <a:rPr lang="en-US" sz="2000" b="1" dirty="0">
                <a:solidFill>
                  <a:srgbClr val="273239"/>
                </a:solidFill>
                <a:latin typeface="Calibri"/>
                <a:cs typeface="Calibri"/>
              </a:rPr>
              <a:t>DECLARE</a:t>
            </a:r>
            <a:endParaRPr lang="en-US" sz="2000" dirty="0">
              <a:cs typeface="Calibri"/>
            </a:endParaRPr>
          </a:p>
          <a:p>
            <a:pPr marL="0" indent="0">
              <a:buNone/>
            </a:pPr>
            <a:r>
              <a:rPr lang="en-US" sz="2000" b="1" dirty="0">
                <a:solidFill>
                  <a:srgbClr val="273239"/>
                </a:solidFill>
                <a:latin typeface="Calibri"/>
                <a:cs typeface="Calibri"/>
              </a:rPr>
              <a:t>  a integer := 10;</a:t>
            </a:r>
            <a:endParaRPr lang="en-US" sz="2000" dirty="0">
              <a:cs typeface="Calibri"/>
            </a:endParaRPr>
          </a:p>
          <a:p>
            <a:pPr marL="0" indent="0">
              <a:buNone/>
            </a:pPr>
            <a:r>
              <a:rPr lang="en-US" sz="2000" b="1" dirty="0">
                <a:solidFill>
                  <a:srgbClr val="273239"/>
                </a:solidFill>
                <a:latin typeface="Calibri"/>
                <a:cs typeface="Calibri"/>
              </a:rPr>
              <a:t>  b integer := 20;</a:t>
            </a:r>
            <a:endParaRPr lang="en-US" sz="2000" dirty="0">
              <a:cs typeface="Calibri"/>
            </a:endParaRPr>
          </a:p>
          <a:p>
            <a:pPr marL="0" indent="0">
              <a:buNone/>
            </a:pPr>
            <a:r>
              <a:rPr lang="en-US" sz="2000" b="1" dirty="0">
                <a:solidFill>
                  <a:srgbClr val="273239"/>
                </a:solidFill>
                <a:latin typeface="Calibri"/>
                <a:cs typeface="Calibri"/>
              </a:rPr>
              <a:t>BEGIN </a:t>
            </a:r>
          </a:p>
          <a:p>
            <a:pPr marL="0" indent="0">
              <a:buNone/>
            </a:pPr>
            <a:r>
              <a:rPr lang="en-US" sz="2000" b="1" dirty="0">
                <a:solidFill>
                  <a:srgbClr val="273239"/>
                </a:solidFill>
                <a:latin typeface="Calibri"/>
                <a:cs typeface="Calibri"/>
              </a:rPr>
              <a:t>  IF a &gt; b THEN</a:t>
            </a:r>
            <a:endParaRPr lang="en-US" sz="2000" dirty="0">
              <a:cs typeface="Calibri"/>
            </a:endParaRPr>
          </a:p>
          <a:p>
            <a:pPr marL="0" indent="0">
              <a:buNone/>
            </a:pPr>
            <a:r>
              <a:rPr lang="en-US" sz="2000" b="1" dirty="0">
                <a:solidFill>
                  <a:srgbClr val="273239"/>
                </a:solidFill>
                <a:latin typeface="Calibri"/>
                <a:cs typeface="Calibri"/>
              </a:rPr>
              <a:t>    RAISE NOTICE 'a is greater than b';</a:t>
            </a:r>
            <a:endParaRPr lang="en-US" sz="2000" dirty="0"/>
          </a:p>
          <a:p>
            <a:pPr marL="0" indent="0" fontAlgn="base">
              <a:buNone/>
            </a:pPr>
            <a:r>
              <a:rPr lang="en-US" sz="800" b="1" dirty="0">
                <a:solidFill>
                  <a:srgbClr val="273239"/>
                </a:solidFill>
                <a:latin typeface="Nunito"/>
              </a:rPr>
              <a:t>  </a:t>
            </a:r>
            <a:endParaRPr lang="en-US" sz="800" b="1" i="0" dirty="0">
              <a:solidFill>
                <a:srgbClr val="273239"/>
              </a:solidFill>
              <a:effectLst/>
              <a:latin typeface="Nunito" pitchFamily="2" charset="0"/>
            </a:endParaRPr>
          </a:p>
        </p:txBody>
      </p:sp>
    </p:spTree>
    <p:extLst>
      <p:ext uri="{BB962C8B-B14F-4D97-AF65-F5344CB8AC3E}">
        <p14:creationId xmlns:p14="http://schemas.microsoft.com/office/powerpoint/2010/main" val="300984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A1D4-3CC1-AD8D-548C-D92CB7AB6C11}"/>
              </a:ext>
            </a:extLst>
          </p:cNvPr>
          <p:cNvSpPr>
            <a:spLocks noGrp="1"/>
          </p:cNvSpPr>
          <p:nvPr>
            <p:ph type="title"/>
          </p:nvPr>
        </p:nvSpPr>
        <p:spPr/>
        <p:txBody>
          <a:bodyPr/>
          <a:lstStyle/>
          <a:p>
            <a:r>
              <a:rPr lang="en-US" b="1" dirty="0">
                <a:cs typeface="Calibri Light"/>
              </a:rPr>
              <a:t>IF STATEMENT Cont...</a:t>
            </a:r>
            <a:endParaRPr lang="en-US" b="1" dirty="0"/>
          </a:p>
        </p:txBody>
      </p:sp>
      <p:sp>
        <p:nvSpPr>
          <p:cNvPr id="3" name="Content Placeholder 2">
            <a:extLst>
              <a:ext uri="{FF2B5EF4-FFF2-40B4-BE49-F238E27FC236}">
                <a16:creationId xmlns:a16="http://schemas.microsoft.com/office/drawing/2014/main" id="{E21E52A3-76B6-55B1-1B4D-EC79802B3786}"/>
              </a:ext>
            </a:extLst>
          </p:cNvPr>
          <p:cNvSpPr>
            <a:spLocks noGrp="1"/>
          </p:cNvSpPr>
          <p:nvPr>
            <p:ph idx="1"/>
          </p:nvPr>
        </p:nvSpPr>
        <p:spPr/>
        <p:txBody>
          <a:bodyPr vert="horz" lIns="91440" tIns="45720" rIns="91440" bIns="45720" rtlCol="0" anchor="t">
            <a:noAutofit/>
          </a:bodyPr>
          <a:lstStyle/>
          <a:p>
            <a:pPr marL="0" indent="0">
              <a:buNone/>
            </a:pPr>
            <a:r>
              <a:rPr lang="en-US" sz="2400" b="1" dirty="0">
                <a:solidFill>
                  <a:srgbClr val="273239"/>
                </a:solidFill>
                <a:latin typeface="Segoe UI"/>
                <a:cs typeface="Segoe UI"/>
              </a:rPr>
              <a:t>END IF;</a:t>
            </a:r>
            <a:endParaRPr lang="en-US" sz="2400" dirty="0">
              <a:solidFill>
                <a:srgbClr val="273239"/>
              </a:solidFill>
              <a:latin typeface="Segoe UI"/>
              <a:cs typeface="Segoe UI"/>
            </a:endParaRPr>
          </a:p>
          <a:p>
            <a:pPr marL="0" indent="0">
              <a:buNone/>
            </a:pPr>
            <a:r>
              <a:rPr lang="en-US" sz="2400" b="1" dirty="0">
                <a:solidFill>
                  <a:srgbClr val="273239"/>
                </a:solidFill>
                <a:latin typeface="Segoe UI"/>
                <a:cs typeface="Segoe UI"/>
              </a:rPr>
              <a:t>  IF a &lt; b THEN</a:t>
            </a:r>
            <a:endParaRPr lang="en-US" sz="2400" dirty="0">
              <a:solidFill>
                <a:srgbClr val="273239"/>
              </a:solidFill>
              <a:latin typeface="Segoe UI"/>
              <a:cs typeface="Segoe UI"/>
            </a:endParaRPr>
          </a:p>
          <a:p>
            <a:pPr marL="0" indent="0">
              <a:buNone/>
            </a:pPr>
            <a:r>
              <a:rPr lang="en-US" sz="2400" b="1" dirty="0">
                <a:solidFill>
                  <a:srgbClr val="273239"/>
                </a:solidFill>
                <a:latin typeface="Segoe UI"/>
                <a:cs typeface="Segoe UI"/>
              </a:rPr>
              <a:t>    RAISE NOTICE 'a is less than b';</a:t>
            </a:r>
            <a:endParaRPr lang="en-US" sz="2400" dirty="0">
              <a:solidFill>
                <a:srgbClr val="273239"/>
              </a:solidFill>
              <a:latin typeface="Segoe UI"/>
              <a:cs typeface="Segoe UI"/>
            </a:endParaRPr>
          </a:p>
          <a:p>
            <a:pPr marL="0" indent="0">
              <a:buNone/>
            </a:pPr>
            <a:r>
              <a:rPr lang="en-US" sz="2400" b="1" dirty="0">
                <a:solidFill>
                  <a:srgbClr val="273239"/>
                </a:solidFill>
                <a:latin typeface="Segoe UI"/>
                <a:cs typeface="Segoe UI"/>
              </a:rPr>
              <a:t>  END IF;</a:t>
            </a:r>
            <a:endParaRPr lang="en-US" sz="2400" dirty="0">
              <a:solidFill>
                <a:srgbClr val="273239"/>
              </a:solidFill>
              <a:latin typeface="Segoe UI"/>
              <a:cs typeface="Segoe UI"/>
            </a:endParaRPr>
          </a:p>
          <a:p>
            <a:pPr marL="0" indent="0">
              <a:buNone/>
            </a:pPr>
            <a:r>
              <a:rPr lang="en-US" sz="2400" b="1" dirty="0">
                <a:solidFill>
                  <a:srgbClr val="273239"/>
                </a:solidFill>
                <a:latin typeface="Segoe UI"/>
                <a:cs typeface="Segoe UI"/>
              </a:rPr>
              <a:t>  IF a = b THEN</a:t>
            </a:r>
            <a:endParaRPr lang="en-US" sz="2400" dirty="0">
              <a:solidFill>
                <a:srgbClr val="273239"/>
              </a:solidFill>
              <a:latin typeface="Segoe UI"/>
              <a:cs typeface="Segoe UI"/>
            </a:endParaRPr>
          </a:p>
          <a:p>
            <a:pPr marL="0" indent="0">
              <a:buNone/>
            </a:pPr>
            <a:r>
              <a:rPr lang="en-US" sz="2400" b="1" dirty="0">
                <a:solidFill>
                  <a:srgbClr val="273239"/>
                </a:solidFill>
                <a:latin typeface="Segoe UI"/>
                <a:cs typeface="Segoe UI"/>
              </a:rPr>
              <a:t>    RAISE NOTICE 'a is equal to b';</a:t>
            </a:r>
            <a:endParaRPr lang="en-US" sz="2400" dirty="0">
              <a:solidFill>
                <a:srgbClr val="273239"/>
              </a:solidFill>
              <a:latin typeface="Segoe UI"/>
              <a:cs typeface="Segoe UI"/>
            </a:endParaRPr>
          </a:p>
          <a:p>
            <a:pPr marL="0" indent="0">
              <a:buNone/>
            </a:pPr>
            <a:r>
              <a:rPr lang="en-US" sz="2400" b="1" dirty="0">
                <a:solidFill>
                  <a:srgbClr val="273239"/>
                </a:solidFill>
                <a:latin typeface="Segoe UI"/>
                <a:cs typeface="Segoe UI"/>
              </a:rPr>
              <a:t>  END IF;</a:t>
            </a:r>
            <a:endParaRPr lang="en-US" sz="2400" dirty="0">
              <a:solidFill>
                <a:srgbClr val="273239"/>
              </a:solidFill>
              <a:latin typeface="Segoe UI"/>
              <a:cs typeface="Segoe UI"/>
            </a:endParaRPr>
          </a:p>
          <a:p>
            <a:pPr marL="0" indent="0">
              <a:buNone/>
            </a:pPr>
            <a:r>
              <a:rPr lang="en-US" sz="2400" b="1" dirty="0">
                <a:solidFill>
                  <a:srgbClr val="273239"/>
                </a:solidFill>
                <a:latin typeface="Segoe UI"/>
                <a:cs typeface="Segoe UI"/>
              </a:rPr>
              <a:t>END $$;</a:t>
            </a:r>
            <a:endParaRPr lang="en-US" sz="3200" dirty="0">
              <a:solidFill>
                <a:srgbClr val="273239"/>
              </a:solidFill>
              <a:latin typeface="Segoe UI"/>
              <a:cs typeface="Segoe UI"/>
            </a:endParaRPr>
          </a:p>
          <a:p>
            <a:endParaRPr lang="en-US" dirty="0">
              <a:cs typeface="Calibri"/>
            </a:endParaRPr>
          </a:p>
        </p:txBody>
      </p:sp>
    </p:spTree>
    <p:extLst>
      <p:ext uri="{BB962C8B-B14F-4D97-AF65-F5344CB8AC3E}">
        <p14:creationId xmlns:p14="http://schemas.microsoft.com/office/powerpoint/2010/main" val="3386573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1763</Words>
  <Application>Microsoft Office PowerPoint</Application>
  <PresentationFormat>Widescreen</PresentationFormat>
  <Paragraphs>140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PostgreSQL</vt:lpstr>
      <vt:lpstr>SQL Clauses/Operators /Conditional Statements/Aggregate functions</vt:lpstr>
      <vt:lpstr>PowerPoint Presentation</vt:lpstr>
      <vt:lpstr>PowerPoint Presentation</vt:lpstr>
      <vt:lpstr>PowerPoint Presentation</vt:lpstr>
      <vt:lpstr>PowerPoint Presentation</vt:lpstr>
      <vt:lpstr>PowerPoint Presentation</vt:lpstr>
      <vt:lpstr>PowerPoint Presentation</vt:lpstr>
      <vt:lpstr>IF STATEMENT Cont...</vt:lpstr>
      <vt:lpstr>GROUP BY</vt:lpstr>
      <vt:lpstr>PostgreSQL – MIN() Function</vt:lpstr>
      <vt:lpstr>PostgreSQL – MAX() Function</vt:lpstr>
      <vt:lpstr>Introduction</vt:lpstr>
      <vt:lpstr>DML(Data Manipulation Language)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dc:title>
  <dc:creator>Bhasin, Aakriti</dc:creator>
  <cp:lastModifiedBy>Hari Prasad (MIS)</cp:lastModifiedBy>
  <cp:revision>131</cp:revision>
  <dcterms:created xsi:type="dcterms:W3CDTF">2023-07-22T15:38:53Z</dcterms:created>
  <dcterms:modified xsi:type="dcterms:W3CDTF">2023-09-08T08:51:01Z</dcterms:modified>
</cp:coreProperties>
</file>