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8" r:id="rId2"/>
    <p:sldId id="259" r:id="rId3"/>
    <p:sldId id="260" r:id="rId4"/>
    <p:sldId id="261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0308F5-AF06-4BD0-B761-2A8D9E2CA338}" v="6" dt="2023-07-28T07:46:41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sin, Aakriti" userId="59bd187f-70cc-4f1d-8d9f-2d2a6f6dc755" providerId="ADAL" clId="{830308F5-AF06-4BD0-B761-2A8D9E2CA338}"/>
    <pc:docChg chg="custSel addSld delSld modSld">
      <pc:chgData name="Bhasin, Aakriti" userId="59bd187f-70cc-4f1d-8d9f-2d2a6f6dc755" providerId="ADAL" clId="{830308F5-AF06-4BD0-B761-2A8D9E2CA338}" dt="2023-07-28T15:53:44.704" v="1422" actId="20577"/>
      <pc:docMkLst>
        <pc:docMk/>
      </pc:docMkLst>
      <pc:sldChg chg="del">
        <pc:chgData name="Bhasin, Aakriti" userId="59bd187f-70cc-4f1d-8d9f-2d2a6f6dc755" providerId="ADAL" clId="{830308F5-AF06-4BD0-B761-2A8D9E2CA338}" dt="2023-07-28T05:52:57.652" v="0" actId="2696"/>
        <pc:sldMkLst>
          <pc:docMk/>
          <pc:sldMk cId="622129755" sldId="262"/>
        </pc:sldMkLst>
      </pc:sldChg>
      <pc:sldChg chg="addSp delSp modSp new mod">
        <pc:chgData name="Bhasin, Aakriti" userId="59bd187f-70cc-4f1d-8d9f-2d2a6f6dc755" providerId="ADAL" clId="{830308F5-AF06-4BD0-B761-2A8D9E2CA338}" dt="2023-07-28T15:53:44.704" v="1422" actId="20577"/>
        <pc:sldMkLst>
          <pc:docMk/>
          <pc:sldMk cId="1802662921" sldId="264"/>
        </pc:sldMkLst>
        <pc:spChg chg="mod">
          <ac:chgData name="Bhasin, Aakriti" userId="59bd187f-70cc-4f1d-8d9f-2d2a6f6dc755" providerId="ADAL" clId="{830308F5-AF06-4BD0-B761-2A8D9E2CA338}" dt="2023-07-28T08:03:03.757" v="757" actId="113"/>
          <ac:spMkLst>
            <pc:docMk/>
            <pc:sldMk cId="1802662921" sldId="264"/>
            <ac:spMk id="2" creationId="{C2B72CF3-4C7F-C503-0947-99566A81B916}"/>
          </ac:spMkLst>
        </pc:spChg>
        <pc:spChg chg="mod">
          <ac:chgData name="Bhasin, Aakriti" userId="59bd187f-70cc-4f1d-8d9f-2d2a6f6dc755" providerId="ADAL" clId="{830308F5-AF06-4BD0-B761-2A8D9E2CA338}" dt="2023-07-28T15:53:44.704" v="1422" actId="20577"/>
          <ac:spMkLst>
            <pc:docMk/>
            <pc:sldMk cId="1802662921" sldId="264"/>
            <ac:spMk id="3" creationId="{D223A5B9-E205-773E-8624-D988BECF9F38}"/>
          </ac:spMkLst>
        </pc:spChg>
        <pc:spChg chg="add del">
          <ac:chgData name="Bhasin, Aakriti" userId="59bd187f-70cc-4f1d-8d9f-2d2a6f6dc755" providerId="ADAL" clId="{830308F5-AF06-4BD0-B761-2A8D9E2CA338}" dt="2023-07-28T07:40:57.750" v="95"/>
          <ac:spMkLst>
            <pc:docMk/>
            <pc:sldMk cId="1802662921" sldId="264"/>
            <ac:spMk id="4" creationId="{CA1D829C-C7CA-B8BC-AC65-FC4B4265E772}"/>
          </ac:spMkLst>
        </pc:spChg>
        <pc:spChg chg="add del">
          <ac:chgData name="Bhasin, Aakriti" userId="59bd187f-70cc-4f1d-8d9f-2d2a6f6dc755" providerId="ADAL" clId="{830308F5-AF06-4BD0-B761-2A8D9E2CA338}" dt="2023-07-28T07:41:16.620" v="97"/>
          <ac:spMkLst>
            <pc:docMk/>
            <pc:sldMk cId="1802662921" sldId="264"/>
            <ac:spMk id="5" creationId="{F407E9F1-08AB-441A-A0BF-126FFE8ECD49}"/>
          </ac:spMkLst>
        </pc:spChg>
        <pc:spChg chg="add del">
          <ac:chgData name="Bhasin, Aakriti" userId="59bd187f-70cc-4f1d-8d9f-2d2a6f6dc755" providerId="ADAL" clId="{830308F5-AF06-4BD0-B761-2A8D9E2CA338}" dt="2023-07-28T07:46:41.599" v="278"/>
          <ac:spMkLst>
            <pc:docMk/>
            <pc:sldMk cId="1802662921" sldId="264"/>
            <ac:spMk id="6" creationId="{5A4303D5-A36B-E5DC-2EC2-C61179ADEF5F}"/>
          </ac:spMkLst>
        </pc:spChg>
      </pc:sldChg>
      <pc:sldChg chg="modSp new mod">
        <pc:chgData name="Bhasin, Aakriti" userId="59bd187f-70cc-4f1d-8d9f-2d2a6f6dc755" providerId="ADAL" clId="{830308F5-AF06-4BD0-B761-2A8D9E2CA338}" dt="2023-07-28T15:51:48.118" v="1382" actId="113"/>
        <pc:sldMkLst>
          <pc:docMk/>
          <pc:sldMk cId="2185494701" sldId="265"/>
        </pc:sldMkLst>
        <pc:spChg chg="mod">
          <ac:chgData name="Bhasin, Aakriti" userId="59bd187f-70cc-4f1d-8d9f-2d2a6f6dc755" providerId="ADAL" clId="{830308F5-AF06-4BD0-B761-2A8D9E2CA338}" dt="2023-07-28T15:51:48.118" v="1382" actId="113"/>
          <ac:spMkLst>
            <pc:docMk/>
            <pc:sldMk cId="2185494701" sldId="265"/>
            <ac:spMk id="2" creationId="{4971D4A2-C3CF-F38A-14B0-A6D291FB4BD2}"/>
          </ac:spMkLst>
        </pc:spChg>
        <pc:spChg chg="mod">
          <ac:chgData name="Bhasin, Aakriti" userId="59bd187f-70cc-4f1d-8d9f-2d2a6f6dc755" providerId="ADAL" clId="{830308F5-AF06-4BD0-B761-2A8D9E2CA338}" dt="2023-07-28T15:51:33.683" v="1380" actId="20577"/>
          <ac:spMkLst>
            <pc:docMk/>
            <pc:sldMk cId="2185494701" sldId="265"/>
            <ac:spMk id="3" creationId="{500778D6-3B84-A95F-BC82-04F46A7CD0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064C-D4C6-4A99-D678-4D7A752AC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E1FB2-37E0-4FE3-37B1-54BF5DD37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B8FAB-216B-7FFF-C05D-B73C9E06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43C0-478C-466A-A3B0-AB3866F807B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44EA0-9F90-DC31-9819-90620DBD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18D24-1B7D-3D59-C3D8-C530E837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FAD7-7B8A-4975-A6A4-41B90307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3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1C7ED-3626-3071-52BB-A410AEEF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54928-8222-08F0-2646-31FE4A07F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F2A0D-902B-686A-2C82-3110ECCC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43C0-478C-466A-A3B0-AB3866F807B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94D4-C64C-50B0-E925-BC3C3ED8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0EFC7-E797-CD92-5DB7-2B3F2361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FAD7-7B8A-4975-A6A4-41B90307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5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2C7FF-C4E5-18FA-E9A8-1975D3421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F2191-6878-0EBC-678E-374B8A185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4CC9A-7F3D-0C9D-F9A9-BC51DA32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43C0-478C-466A-A3B0-AB3866F807B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4BB94-55DD-24AF-1BB9-3DFAB2D0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85888-95E4-B5DE-1555-6CCDBD30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FAD7-7B8A-4975-A6A4-41B90307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4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3864-C34E-2C50-E0F4-D69B7F5E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E4E55-DF59-047C-D0C0-45F2C0C8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E6690-9061-F920-7B3F-C8E4022FA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43C0-478C-466A-A3B0-AB3866F807B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7DECC-62B6-6C0B-FD8D-FC18E49B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FD58-410B-BBDA-77FA-8B956FDC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FAD7-7B8A-4975-A6A4-41B90307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7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8CFF-0871-E305-79D0-79FB7BF00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214D9-32F0-2D66-E0CE-4CDE79F52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3A8C9-60DC-C659-5E2F-B900DBC3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43C0-478C-466A-A3B0-AB3866F807B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FDB93-27D9-E7F8-BB30-C4C305A5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E1AFB-30F3-A455-3D37-A8027BBA1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FAD7-7B8A-4975-A6A4-41B90307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D669-62A9-EC62-77A2-55D0F8A7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2D1FA-4D82-8352-5B88-83CCC7320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B83F8-C095-5394-A419-7FBC25B1F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782C1-83A4-4651-65EA-B0B3243B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43C0-478C-466A-A3B0-AB3866F807B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007D2-383B-D1E3-A781-09BFD93D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B6BEA-DB00-742C-209F-ED2A4343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FAD7-7B8A-4975-A6A4-41B90307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5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2D794-907D-BCC1-D7A4-55CB6B44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FE84E-6CE1-EC4B-2342-195A1DCB3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BEE8B-1AA0-EE58-E6C5-C442FF37F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39252-2C3E-227C-961D-1B2115485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5A8AE-2C3A-821C-5917-AE02C9B9C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4C1E3E-8FFE-183A-4F26-FC3FE433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43C0-478C-466A-A3B0-AB3866F807B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D486AF-030E-394D-B900-1D9A8EED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5D5663-C2CA-6E3F-E1F4-F598142D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FAD7-7B8A-4975-A6A4-41B90307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4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923D-D03C-C8EA-FEDE-85A58A38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94529-ACA0-B22C-A5E4-DCB68108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43C0-478C-466A-A3B0-AB3866F807B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5F4F6-0D20-1A74-8F43-75768108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0C24A-BB7A-6884-36D7-6B0DF5B5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FAD7-7B8A-4975-A6A4-41B90307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4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3983F1-3056-369D-5276-E1536A39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43C0-478C-466A-A3B0-AB3866F807B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E298C8-6B48-DC7F-032A-0C488054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70681-657C-0803-C439-4F632D95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FAD7-7B8A-4975-A6A4-41B90307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1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E3552-9248-8840-0B1F-CEA96F21E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DBA00-FEC9-C68E-1057-41C884DB5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DDED9-C07C-425F-F7C1-91A2CC68A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FC69D-6C36-0CBC-CACD-F40E3D4F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43C0-478C-466A-A3B0-AB3866F807B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E49B9-8B38-3A8D-E89E-775AB41E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BF7B8-5BD2-5B36-1C86-C4BACB76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FAD7-7B8A-4975-A6A4-41B90307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2D69-BBC6-68EE-CCBF-CA690EF9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BF439-359E-381C-058A-5A3FF79F8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1D2CC-3259-9AF7-F03D-C9F5255ED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EA256-CEF5-5270-7295-81F208F6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43C0-478C-466A-A3B0-AB3866F807B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FC27D-F84D-09F6-C372-70DB145E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37B1C-8A1A-7958-E2AC-7814E180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FAD7-7B8A-4975-A6A4-41B90307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2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36FD19-0378-E4B4-0644-AFE0EEA7A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5BA7F-1A37-FBAC-36CA-0B49FC98C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57DEB-F2B8-B578-87CA-16B14CFD6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443C0-478C-466A-A3B0-AB3866F807B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AC15F-3F52-57C2-C52E-A93BB2B92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4BD89-17EB-A7E7-3C41-89C3F3EEB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6FAD7-7B8A-4975-A6A4-41B90307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4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F680-FC8C-D835-10C7-019EAA707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8" y="1370171"/>
            <a:ext cx="5085580" cy="2387600"/>
          </a:xfrm>
        </p:spPr>
        <p:txBody>
          <a:bodyPr>
            <a:normAutofit/>
          </a:bodyPr>
          <a:lstStyle/>
          <a:p>
            <a:pPr algn="l"/>
            <a:r>
              <a:rPr lang="en-US" sz="7200" b="1" dirty="0"/>
              <a:t>PostgreSQL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8EC14-28F8-B6DB-8A38-577FB524B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8" y="3849845"/>
            <a:ext cx="5085580" cy="1881751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Session - 1</a:t>
            </a:r>
          </a:p>
        </p:txBody>
      </p:sp>
      <p:pic>
        <p:nvPicPr>
          <p:cNvPr id="5" name="Picture 4" descr="A blue circle with white circle with a stack of round objects&#10;&#10;Description automatically generated">
            <a:extLst>
              <a:ext uri="{FF2B5EF4-FFF2-40B4-BE49-F238E27FC236}">
                <a16:creationId xmlns:a16="http://schemas.microsoft.com/office/drawing/2014/main" id="{4E541F77-6B8F-D04C-B0E0-2426C37561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0" r="3197" b="1"/>
          <a:stretch/>
        </p:blipFill>
        <p:spPr>
          <a:xfrm>
            <a:off x="6041841" y="413674"/>
            <a:ext cx="4123157" cy="4123157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pic>
        <p:nvPicPr>
          <p:cNvPr id="7" name="Picture 6" descr="A blue elephant with white outline&#10;&#10;Description automatically generated">
            <a:extLst>
              <a:ext uri="{FF2B5EF4-FFF2-40B4-BE49-F238E27FC236}">
                <a16:creationId xmlns:a16="http://schemas.microsoft.com/office/drawing/2014/main" id="{A2D609D1-4AF8-645D-E8F0-B710EB1A81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8695537" y="3158548"/>
            <a:ext cx="3047542" cy="3047542"/>
          </a:xfrm>
          <a:custGeom>
            <a:avLst/>
            <a:gdLst/>
            <a:ahLst/>
            <a:cxnLst/>
            <a:rect l="l" t="t" r="r" b="b"/>
            <a:pathLst>
              <a:path w="2283868" h="2283868">
                <a:moveTo>
                  <a:pt x="1141934" y="0"/>
                </a:moveTo>
                <a:cubicBezTo>
                  <a:pt x="1772607" y="0"/>
                  <a:pt x="2283868" y="511261"/>
                  <a:pt x="2283868" y="1141934"/>
                </a:cubicBezTo>
                <a:cubicBezTo>
                  <a:pt x="2283868" y="1772607"/>
                  <a:pt x="1772607" y="2283868"/>
                  <a:pt x="1141934" y="2283868"/>
                </a:cubicBezTo>
                <a:cubicBezTo>
                  <a:pt x="511261" y="2283868"/>
                  <a:pt x="0" y="1772607"/>
                  <a:pt x="0" y="1141934"/>
                </a:cubicBezTo>
                <a:cubicBezTo>
                  <a:pt x="0" y="511261"/>
                  <a:pt x="511261" y="0"/>
                  <a:pt x="114193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5018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artoon of a yellow face with a white bubble&#10;&#10;Description automatically generated">
            <a:extLst>
              <a:ext uri="{FF2B5EF4-FFF2-40B4-BE49-F238E27FC236}">
                <a16:creationId xmlns:a16="http://schemas.microsoft.com/office/drawing/2014/main" id="{EEF30EFB-4D0F-9996-FFD1-3066E38B6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"/>
          <a:stretch/>
        </p:blipFill>
        <p:spPr>
          <a:xfrm>
            <a:off x="3739849" y="378227"/>
            <a:ext cx="5113866" cy="59806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670B7B-78F1-209D-D478-00089C23D1A7}"/>
              </a:ext>
            </a:extLst>
          </p:cNvPr>
          <p:cNvSpPr txBox="1"/>
          <p:nvPr/>
        </p:nvSpPr>
        <p:spPr>
          <a:xfrm>
            <a:off x="4783104" y="1192862"/>
            <a:ext cx="24287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What is PostgreSQL?</a:t>
            </a:r>
          </a:p>
        </p:txBody>
      </p:sp>
    </p:spTree>
    <p:extLst>
      <p:ext uri="{BB962C8B-B14F-4D97-AF65-F5344CB8AC3E}">
        <p14:creationId xmlns:p14="http://schemas.microsoft.com/office/powerpoint/2010/main" val="298347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E19F-7503-512D-4F77-A96BB30C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A0BE2-0EE6-CC43-60DD-AEAD80BEF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PostgreSQL is an open source relational database management system (DBMS).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PostgreSQL runs on all major operating systems, including Linux, UNIX (AIX, BSD, HP-UX, SGI IRIX, Mac OS X, Solaris, Tru64), and Windows.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 It supports text, images, sounds, and video, and includes programming interfaces for C / C++, Java, Perl, Python, Ruby,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Tcl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 and Open Database Connectivity (ODBC).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9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9843-BBC6-F2B2-E255-BAE9DCE7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97CA6-A735-0C4E-066C-B4078B3B0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PostgreSQL source code is freely available under an open source license. This allows you the freedom to use, modify, and implement it as per your business needs.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PostgreSQL’s write-ahead logging makes it a highly fault-tolerant database.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Low maintenance and administration for both embedded and enterprise use of PostgreSQL.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PostgreSQL supports geographic objects so you can use it for location-based services and geographic information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666C-68B5-655F-62E0-0D969FF0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create a database in PostgreSQL?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E6D5E-4DC2-D567-15D6-CA5D30F24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database the following query is used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CREATE DATABASE </a:t>
            </a:r>
            <a:r>
              <a:rPr lang="en-US" i="1" dirty="0" err="1"/>
              <a:t>database_name</a:t>
            </a:r>
            <a:r>
              <a:rPr lang="en-US" i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6607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2CF3-4C7F-C503-0947-99566A81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PostgreSQL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3A5B9-E205-773E-8624-D988BECF9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/>
              <a:t>BOOLEAN- PostgreSQL Boolean data type has 3 states namely TRUE, FALSE and NULL. It uses single byte for storing Boolean value and can be abbreviated as bool.</a:t>
            </a:r>
          </a:p>
          <a:p>
            <a:r>
              <a:rPr lang="en-US" sz="2400" dirty="0"/>
              <a:t>NUMERIC- PostgreSQL supports Numeric type for storing numbers. PostgreSQL supports 2 distinct types of numbers:</a:t>
            </a:r>
          </a:p>
          <a:p>
            <a:pPr marL="0" indent="0">
              <a:buNone/>
            </a:pPr>
            <a:r>
              <a:rPr lang="en-US" sz="2400" dirty="0"/>
              <a:t>            a. Integers</a:t>
            </a:r>
          </a:p>
          <a:p>
            <a:pPr marL="0" indent="0">
              <a:buNone/>
            </a:pPr>
            <a:r>
              <a:rPr lang="en-US" sz="2400" dirty="0"/>
              <a:t>            b. Floating-point numbers</a:t>
            </a:r>
          </a:p>
          <a:p>
            <a:r>
              <a:rPr lang="en-US" sz="2400" dirty="0"/>
              <a:t>CHARACTER- PostgreSQL supports character data types for storing text </a:t>
            </a:r>
            <a:r>
              <a:rPr lang="en-US" sz="2400" dirty="0" err="1"/>
              <a:t>values.PostgreSQL</a:t>
            </a:r>
            <a:r>
              <a:rPr lang="en-US" sz="2400" dirty="0"/>
              <a:t> offers 3 character data types:</a:t>
            </a:r>
          </a:p>
          <a:p>
            <a:pPr marL="0" indent="0">
              <a:buNone/>
            </a:pPr>
            <a:r>
              <a:rPr lang="en-US" sz="2400" dirty="0"/>
              <a:t>            a. varchar(n)- allows you to declare variable length with a limit.</a:t>
            </a:r>
          </a:p>
          <a:p>
            <a:pPr marL="0" indent="0">
              <a:buNone/>
            </a:pPr>
            <a:r>
              <a:rPr lang="en-US" sz="2400" dirty="0"/>
              <a:t>            b. Char(n)- allows you to declare fixed length</a:t>
            </a:r>
          </a:p>
          <a:p>
            <a:pPr marL="0" indent="0">
              <a:buNone/>
            </a:pPr>
            <a:r>
              <a:rPr lang="en-US" sz="2400" dirty="0"/>
              <a:t>            c. Text- you can use this data type to declare a variable with unlimited length.</a:t>
            </a:r>
          </a:p>
          <a:p>
            <a:r>
              <a:rPr lang="en-US" sz="2400" dirty="0"/>
              <a:t>BINARY- A binary string is a sequence of octets or bytes. Binary </a:t>
            </a:r>
            <a:r>
              <a:rPr lang="en-US" sz="2400" dirty="0" err="1"/>
              <a:t>postgres</a:t>
            </a:r>
            <a:r>
              <a:rPr lang="en-US" sz="2400" dirty="0"/>
              <a:t> data types are divided into 2 ways:</a:t>
            </a:r>
          </a:p>
          <a:p>
            <a:pPr marL="0" indent="0">
              <a:buNone/>
            </a:pPr>
            <a:r>
              <a:rPr lang="en-US" sz="2400" dirty="0"/>
              <a:t>            a. Binary strings allow storing odds of value 0.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             b. Non-printable octets.</a:t>
            </a:r>
            <a:endParaRPr lang="en-US" sz="16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266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1D4A2-C3CF-F38A-14B0-A6D291FB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Relational vs Non-Relational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778D6-3B84-A95F-BC82-04F46A7CD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DATABASE- </a:t>
            </a:r>
            <a:r>
              <a:rPr lang="en-US" b="0" i="0" dirty="0">
                <a:solidFill>
                  <a:srgbClr val="333333"/>
                </a:solidFill>
                <a:effectLst/>
                <a:latin typeface="Avenirnext"/>
              </a:rPr>
              <a:t>A relational database is structured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venirnext"/>
              </a:rPr>
              <a:t>i.e</a:t>
            </a:r>
            <a:r>
              <a:rPr lang="en-US" b="0" i="0" dirty="0">
                <a:solidFill>
                  <a:srgbClr val="333333"/>
                </a:solidFill>
                <a:effectLst/>
                <a:latin typeface="Avenirnext"/>
              </a:rPr>
              <a:t> the data is organized in tables. Many times, the data within these tables have relationships with one another or dependencies.</a:t>
            </a:r>
          </a:p>
          <a:p>
            <a:r>
              <a:rPr lang="en-US" dirty="0">
                <a:solidFill>
                  <a:srgbClr val="333333"/>
                </a:solidFill>
                <a:latin typeface="Avenirnext"/>
              </a:rPr>
              <a:t>NON-RELATIONAL DATABASE- A non-relational database is a type of database that is designed to handle and store large volumes of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unstructured and semi-structured data. These databases use flexible data models that can adapt to changes in data structures and are capable of scaling horizontally to handle growing amounts of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94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440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Avenirnext</vt:lpstr>
      <vt:lpstr>Arial</vt:lpstr>
      <vt:lpstr>Calibri</vt:lpstr>
      <vt:lpstr>Calibri Light</vt:lpstr>
      <vt:lpstr>Nunito</vt:lpstr>
      <vt:lpstr>Source Sans Pro</vt:lpstr>
      <vt:lpstr>Office Theme</vt:lpstr>
      <vt:lpstr>PostgreSQL</vt:lpstr>
      <vt:lpstr>PowerPoint Presentation</vt:lpstr>
      <vt:lpstr>Introduction</vt:lpstr>
      <vt:lpstr>ADVANTAGES</vt:lpstr>
      <vt:lpstr>How to create a database in PostgreSQL?</vt:lpstr>
      <vt:lpstr>PostgreSQL Data Types</vt:lpstr>
      <vt:lpstr>Relational vs Non-Relational Databases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</dc:title>
  <dc:creator>Bhasin, Aakriti</dc:creator>
  <cp:lastModifiedBy>Bhasin, Aakriti</cp:lastModifiedBy>
  <cp:revision>1</cp:revision>
  <dcterms:created xsi:type="dcterms:W3CDTF">2023-07-22T15:38:53Z</dcterms:created>
  <dcterms:modified xsi:type="dcterms:W3CDTF">2023-07-28T15:53:50Z</dcterms:modified>
</cp:coreProperties>
</file>