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95" r:id="rId4"/>
    <p:sldId id="303" r:id="rId5"/>
    <p:sldId id="304" r:id="rId6"/>
    <p:sldId id="296" r:id="rId7"/>
    <p:sldId id="297" r:id="rId8"/>
    <p:sldId id="299" r:id="rId9"/>
    <p:sldId id="300" r:id="rId10"/>
    <p:sldId id="301" r:id="rId11"/>
    <p:sldId id="30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BC60D-F686-43B2-AD29-5E22CD2EA74E}" v="75" dt="2024-07-02T09:31:48.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3906" autoAdjust="0"/>
  </p:normalViewPr>
  <p:slideViewPr>
    <p:cSldViewPr snapToGrid="0">
      <p:cViewPr>
        <p:scale>
          <a:sx n="94" d="100"/>
          <a:sy n="94" d="100"/>
        </p:scale>
        <p:origin x="16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pa Joseph (Ratings - Tech)" userId="2607b069-0580-4c01-85d7-680982aa11b0" providerId="ADAL" clId="{251BC60D-F686-43B2-AD29-5E22CD2EA74E}"/>
    <pc:docChg chg="undo custSel addSld delSld modSld">
      <pc:chgData name="Krupa Joseph (Ratings - Tech)" userId="2607b069-0580-4c01-85d7-680982aa11b0" providerId="ADAL" clId="{251BC60D-F686-43B2-AD29-5E22CD2EA74E}" dt="2024-07-02T09:33:06.500" v="376" actId="113"/>
      <pc:docMkLst>
        <pc:docMk/>
      </pc:docMkLst>
      <pc:sldChg chg="modSp mod">
        <pc:chgData name="Krupa Joseph (Ratings - Tech)" userId="2607b069-0580-4c01-85d7-680982aa11b0" providerId="ADAL" clId="{251BC60D-F686-43B2-AD29-5E22CD2EA74E}" dt="2024-07-02T06:34:58.291" v="6" actId="12"/>
        <pc:sldMkLst>
          <pc:docMk/>
          <pc:sldMk cId="2953456588" sldId="256"/>
        </pc:sldMkLst>
        <pc:spChg chg="mod">
          <ac:chgData name="Krupa Joseph (Ratings - Tech)" userId="2607b069-0580-4c01-85d7-680982aa11b0" providerId="ADAL" clId="{251BC60D-F686-43B2-AD29-5E22CD2EA74E}" dt="2024-07-02T06:34:58.291" v="6" actId="12"/>
          <ac:spMkLst>
            <pc:docMk/>
            <pc:sldMk cId="2953456588" sldId="256"/>
            <ac:spMk id="3" creationId="{C90AB1B8-0940-63D4-49DA-C3DDF67AF701}"/>
          </ac:spMkLst>
        </pc:spChg>
      </pc:sldChg>
      <pc:sldChg chg="new del">
        <pc:chgData name="Krupa Joseph (Ratings - Tech)" userId="2607b069-0580-4c01-85d7-680982aa11b0" providerId="ADAL" clId="{251BC60D-F686-43B2-AD29-5E22CD2EA74E}" dt="2024-07-02T06:38:36.447" v="9" actId="47"/>
        <pc:sldMkLst>
          <pc:docMk/>
          <pc:sldMk cId="2736845606" sldId="257"/>
        </pc:sldMkLst>
      </pc:sldChg>
      <pc:sldChg chg="add">
        <pc:chgData name="Krupa Joseph (Ratings - Tech)" userId="2607b069-0580-4c01-85d7-680982aa11b0" providerId="ADAL" clId="{251BC60D-F686-43B2-AD29-5E22CD2EA74E}" dt="2024-07-02T06:38:30.725" v="8"/>
        <pc:sldMkLst>
          <pc:docMk/>
          <pc:sldMk cId="287696563" sldId="295"/>
        </pc:sldMkLst>
      </pc:sldChg>
      <pc:sldChg chg="addSp modSp new mod">
        <pc:chgData name="Krupa Joseph (Ratings - Tech)" userId="2607b069-0580-4c01-85d7-680982aa11b0" providerId="ADAL" clId="{251BC60D-F686-43B2-AD29-5E22CD2EA74E}" dt="2024-07-02T06:57:59.752" v="96" actId="1076"/>
        <pc:sldMkLst>
          <pc:docMk/>
          <pc:sldMk cId="4139646584" sldId="296"/>
        </pc:sldMkLst>
        <pc:spChg chg="mod">
          <ac:chgData name="Krupa Joseph (Ratings - Tech)" userId="2607b069-0580-4c01-85d7-680982aa11b0" providerId="ADAL" clId="{251BC60D-F686-43B2-AD29-5E22CD2EA74E}" dt="2024-07-02T06:40:28.919" v="31" actId="20577"/>
          <ac:spMkLst>
            <pc:docMk/>
            <pc:sldMk cId="4139646584" sldId="296"/>
            <ac:spMk id="2" creationId="{683425F6-6FC8-A061-E406-47788EE62348}"/>
          </ac:spMkLst>
        </pc:spChg>
        <pc:spChg chg="mod">
          <ac:chgData name="Krupa Joseph (Ratings - Tech)" userId="2607b069-0580-4c01-85d7-680982aa11b0" providerId="ADAL" clId="{251BC60D-F686-43B2-AD29-5E22CD2EA74E}" dt="2024-07-02T06:57:59.752" v="96" actId="1076"/>
          <ac:spMkLst>
            <pc:docMk/>
            <pc:sldMk cId="4139646584" sldId="296"/>
            <ac:spMk id="3" creationId="{3BE90C8B-80E5-A00C-8F23-6FA601C94883}"/>
          </ac:spMkLst>
        </pc:spChg>
        <pc:spChg chg="add">
          <ac:chgData name="Krupa Joseph (Ratings - Tech)" userId="2607b069-0580-4c01-85d7-680982aa11b0" providerId="ADAL" clId="{251BC60D-F686-43B2-AD29-5E22CD2EA74E}" dt="2024-07-02T06:50:29.726" v="37"/>
          <ac:spMkLst>
            <pc:docMk/>
            <pc:sldMk cId="4139646584" sldId="296"/>
            <ac:spMk id="4" creationId="{CD224381-A2A5-7993-2912-E895202026C7}"/>
          </ac:spMkLst>
        </pc:spChg>
      </pc:sldChg>
      <pc:sldChg chg="modSp new mod">
        <pc:chgData name="Krupa Joseph (Ratings - Tech)" userId="2607b069-0580-4c01-85d7-680982aa11b0" providerId="ADAL" clId="{251BC60D-F686-43B2-AD29-5E22CD2EA74E}" dt="2024-07-02T06:55:22.779" v="92" actId="20577"/>
        <pc:sldMkLst>
          <pc:docMk/>
          <pc:sldMk cId="2696762991" sldId="297"/>
        </pc:sldMkLst>
        <pc:spChg chg="mod">
          <ac:chgData name="Krupa Joseph (Ratings - Tech)" userId="2607b069-0580-4c01-85d7-680982aa11b0" providerId="ADAL" clId="{251BC60D-F686-43B2-AD29-5E22CD2EA74E}" dt="2024-07-02T06:54:21.176" v="79"/>
          <ac:spMkLst>
            <pc:docMk/>
            <pc:sldMk cId="2696762991" sldId="297"/>
            <ac:spMk id="2" creationId="{8DC2F78E-5E81-8EEE-D82E-51E88F331C18}"/>
          </ac:spMkLst>
        </pc:spChg>
        <pc:spChg chg="mod">
          <ac:chgData name="Krupa Joseph (Ratings - Tech)" userId="2607b069-0580-4c01-85d7-680982aa11b0" providerId="ADAL" clId="{251BC60D-F686-43B2-AD29-5E22CD2EA74E}" dt="2024-07-02T06:55:22.779" v="92" actId="20577"/>
          <ac:spMkLst>
            <pc:docMk/>
            <pc:sldMk cId="2696762991" sldId="297"/>
            <ac:spMk id="3" creationId="{780975BD-A6CD-1928-E4CC-74C4C8A0D342}"/>
          </ac:spMkLst>
        </pc:spChg>
      </pc:sldChg>
      <pc:sldChg chg="addSp delSp modSp new del mod modAnim">
        <pc:chgData name="Krupa Joseph (Ratings - Tech)" userId="2607b069-0580-4c01-85d7-680982aa11b0" providerId="ADAL" clId="{251BC60D-F686-43B2-AD29-5E22CD2EA74E}" dt="2024-07-02T07:36:19.073" v="176" actId="47"/>
        <pc:sldMkLst>
          <pc:docMk/>
          <pc:sldMk cId="3146332396" sldId="298"/>
        </pc:sldMkLst>
        <pc:spChg chg="mod">
          <ac:chgData name="Krupa Joseph (Ratings - Tech)" userId="2607b069-0580-4c01-85d7-680982aa11b0" providerId="ADAL" clId="{251BC60D-F686-43B2-AD29-5E22CD2EA74E}" dt="2024-07-02T07:35:57.383" v="172" actId="14100"/>
          <ac:spMkLst>
            <pc:docMk/>
            <pc:sldMk cId="3146332396" sldId="298"/>
            <ac:spMk id="2" creationId="{3434FBE1-0D61-42A9-56E8-50DF56211BE3}"/>
          </ac:spMkLst>
        </pc:spChg>
        <pc:spChg chg="add del mod">
          <ac:chgData name="Krupa Joseph (Ratings - Tech)" userId="2607b069-0580-4c01-85d7-680982aa11b0" providerId="ADAL" clId="{251BC60D-F686-43B2-AD29-5E22CD2EA74E}" dt="2024-07-02T07:33:45.782" v="140"/>
          <ac:spMkLst>
            <pc:docMk/>
            <pc:sldMk cId="3146332396" sldId="298"/>
            <ac:spMk id="3" creationId="{C39DF6C1-4D97-FCCC-EE03-B3A3DBEE3384}"/>
          </ac:spMkLst>
        </pc:spChg>
        <pc:spChg chg="add mod">
          <ac:chgData name="Krupa Joseph (Ratings - Tech)" userId="2607b069-0580-4c01-85d7-680982aa11b0" providerId="ADAL" clId="{251BC60D-F686-43B2-AD29-5E22CD2EA74E}" dt="2024-07-02T07:33:34.589" v="138"/>
          <ac:spMkLst>
            <pc:docMk/>
            <pc:sldMk cId="3146332396" sldId="298"/>
            <ac:spMk id="4" creationId="{8C38DDEC-D24B-BE82-D215-C1E5D81417A6}"/>
          </ac:spMkLst>
        </pc:spChg>
        <pc:spChg chg="add mod">
          <ac:chgData name="Krupa Joseph (Ratings - Tech)" userId="2607b069-0580-4c01-85d7-680982aa11b0" providerId="ADAL" clId="{251BC60D-F686-43B2-AD29-5E22CD2EA74E}" dt="2024-07-02T07:35:33.945" v="170" actId="255"/>
          <ac:spMkLst>
            <pc:docMk/>
            <pc:sldMk cId="3146332396" sldId="298"/>
            <ac:spMk id="5" creationId="{FD263E9B-4409-7B1E-256E-1123CA39970C}"/>
          </ac:spMkLst>
        </pc:spChg>
      </pc:sldChg>
      <pc:sldChg chg="addSp modSp new mod">
        <pc:chgData name="Krupa Joseph (Ratings - Tech)" userId="2607b069-0580-4c01-85d7-680982aa11b0" providerId="ADAL" clId="{251BC60D-F686-43B2-AD29-5E22CD2EA74E}" dt="2024-07-02T09:03:54.319" v="318" actId="20577"/>
        <pc:sldMkLst>
          <pc:docMk/>
          <pc:sldMk cId="204348029" sldId="299"/>
        </pc:sldMkLst>
        <pc:spChg chg="mod">
          <ac:chgData name="Krupa Joseph (Ratings - Tech)" userId="2607b069-0580-4c01-85d7-680982aa11b0" providerId="ADAL" clId="{251BC60D-F686-43B2-AD29-5E22CD2EA74E}" dt="2024-07-02T09:03:54.319" v="318" actId="20577"/>
          <ac:spMkLst>
            <pc:docMk/>
            <pc:sldMk cId="204348029" sldId="299"/>
            <ac:spMk id="2" creationId="{D3A10774-38DA-9265-4CCB-DA2B9CF0AB6F}"/>
          </ac:spMkLst>
        </pc:spChg>
        <pc:spChg chg="mod">
          <ac:chgData name="Krupa Joseph (Ratings - Tech)" userId="2607b069-0580-4c01-85d7-680982aa11b0" providerId="ADAL" clId="{251BC60D-F686-43B2-AD29-5E22CD2EA74E}" dt="2024-07-02T09:03:39.213" v="310" actId="20577"/>
          <ac:spMkLst>
            <pc:docMk/>
            <pc:sldMk cId="204348029" sldId="299"/>
            <ac:spMk id="3" creationId="{8B4C269B-D76D-F2CB-8162-66D6C21FD7BB}"/>
          </ac:spMkLst>
        </pc:spChg>
        <pc:spChg chg="add">
          <ac:chgData name="Krupa Joseph (Ratings - Tech)" userId="2607b069-0580-4c01-85d7-680982aa11b0" providerId="ADAL" clId="{251BC60D-F686-43B2-AD29-5E22CD2EA74E}" dt="2024-07-02T07:37:04.732" v="185"/>
          <ac:spMkLst>
            <pc:docMk/>
            <pc:sldMk cId="204348029" sldId="299"/>
            <ac:spMk id="4" creationId="{86E71626-5329-9B91-57BB-56CF65E90D74}"/>
          </ac:spMkLst>
        </pc:spChg>
        <pc:spChg chg="add">
          <ac:chgData name="Krupa Joseph (Ratings - Tech)" userId="2607b069-0580-4c01-85d7-680982aa11b0" providerId="ADAL" clId="{251BC60D-F686-43B2-AD29-5E22CD2EA74E}" dt="2024-07-02T07:37:51.710" v="198"/>
          <ac:spMkLst>
            <pc:docMk/>
            <pc:sldMk cId="204348029" sldId="299"/>
            <ac:spMk id="5" creationId="{A807C69C-74A5-CD3A-75A4-64FFE8F8A943}"/>
          </ac:spMkLst>
        </pc:spChg>
        <pc:spChg chg="add">
          <ac:chgData name="Krupa Joseph (Ratings - Tech)" userId="2607b069-0580-4c01-85d7-680982aa11b0" providerId="ADAL" clId="{251BC60D-F686-43B2-AD29-5E22CD2EA74E}" dt="2024-07-02T09:00:19.023" v="212"/>
          <ac:spMkLst>
            <pc:docMk/>
            <pc:sldMk cId="204348029" sldId="299"/>
            <ac:spMk id="6" creationId="{85C22C6F-6D43-75EB-170F-DEBD8AD0A469}"/>
          </ac:spMkLst>
        </pc:spChg>
        <pc:spChg chg="add">
          <ac:chgData name="Krupa Joseph (Ratings - Tech)" userId="2607b069-0580-4c01-85d7-680982aa11b0" providerId="ADAL" clId="{251BC60D-F686-43B2-AD29-5E22CD2EA74E}" dt="2024-07-02T09:00:28.879" v="219"/>
          <ac:spMkLst>
            <pc:docMk/>
            <pc:sldMk cId="204348029" sldId="299"/>
            <ac:spMk id="7" creationId="{62E5EFA0-4E94-7B62-0EA8-211DF018E825}"/>
          </ac:spMkLst>
        </pc:spChg>
        <pc:spChg chg="add">
          <ac:chgData name="Krupa Joseph (Ratings - Tech)" userId="2607b069-0580-4c01-85d7-680982aa11b0" providerId="ADAL" clId="{251BC60D-F686-43B2-AD29-5E22CD2EA74E}" dt="2024-07-02T09:01:07.277" v="234"/>
          <ac:spMkLst>
            <pc:docMk/>
            <pc:sldMk cId="204348029" sldId="299"/>
            <ac:spMk id="8" creationId="{6E717DD3-C3BD-D0A8-E532-9E94C3401755}"/>
          </ac:spMkLst>
        </pc:spChg>
        <pc:spChg chg="add">
          <ac:chgData name="Krupa Joseph (Ratings - Tech)" userId="2607b069-0580-4c01-85d7-680982aa11b0" providerId="ADAL" clId="{251BC60D-F686-43B2-AD29-5E22CD2EA74E}" dt="2024-07-02T09:01:27.680" v="241"/>
          <ac:spMkLst>
            <pc:docMk/>
            <pc:sldMk cId="204348029" sldId="299"/>
            <ac:spMk id="9" creationId="{DF3BD23E-DE4B-87AA-9B7C-BDAF9B427AC4}"/>
          </ac:spMkLst>
        </pc:spChg>
        <pc:spChg chg="add">
          <ac:chgData name="Krupa Joseph (Ratings - Tech)" userId="2607b069-0580-4c01-85d7-680982aa11b0" providerId="ADAL" clId="{251BC60D-F686-43B2-AD29-5E22CD2EA74E}" dt="2024-07-02T09:02:39.926" v="282"/>
          <ac:spMkLst>
            <pc:docMk/>
            <pc:sldMk cId="204348029" sldId="299"/>
            <ac:spMk id="10" creationId="{8B363DF0-0608-2753-8C70-4B817E5A22CC}"/>
          </ac:spMkLst>
        </pc:spChg>
      </pc:sldChg>
      <pc:sldChg chg="addSp delSp modSp new mod">
        <pc:chgData name="Krupa Joseph (Ratings - Tech)" userId="2607b069-0580-4c01-85d7-680982aa11b0" providerId="ADAL" clId="{251BC60D-F686-43B2-AD29-5E22CD2EA74E}" dt="2024-07-02T09:31:58.756" v="369" actId="20577"/>
        <pc:sldMkLst>
          <pc:docMk/>
          <pc:sldMk cId="357761333" sldId="300"/>
        </pc:sldMkLst>
        <pc:spChg chg="mod">
          <ac:chgData name="Krupa Joseph (Ratings - Tech)" userId="2607b069-0580-4c01-85d7-680982aa11b0" providerId="ADAL" clId="{251BC60D-F686-43B2-AD29-5E22CD2EA74E}" dt="2024-07-02T09:31:53.898" v="367" actId="14100"/>
          <ac:spMkLst>
            <pc:docMk/>
            <pc:sldMk cId="357761333" sldId="300"/>
            <ac:spMk id="2" creationId="{10CA196E-A21C-761E-4970-50DC24FDEF8C}"/>
          </ac:spMkLst>
        </pc:spChg>
        <pc:spChg chg="del">
          <ac:chgData name="Krupa Joseph (Ratings - Tech)" userId="2607b069-0580-4c01-85d7-680982aa11b0" providerId="ADAL" clId="{251BC60D-F686-43B2-AD29-5E22CD2EA74E}" dt="2024-07-02T09:26:49.312" v="324"/>
          <ac:spMkLst>
            <pc:docMk/>
            <pc:sldMk cId="357761333" sldId="300"/>
            <ac:spMk id="3" creationId="{219B03C5-88FE-5C57-B8E2-EF37ADCCEFD1}"/>
          </ac:spMkLst>
        </pc:spChg>
        <pc:spChg chg="add mod">
          <ac:chgData name="Krupa Joseph (Ratings - Tech)" userId="2607b069-0580-4c01-85d7-680982aa11b0" providerId="ADAL" clId="{251BC60D-F686-43B2-AD29-5E22CD2EA74E}" dt="2024-07-02T09:31:58.756" v="369" actId="20577"/>
          <ac:spMkLst>
            <pc:docMk/>
            <pc:sldMk cId="357761333" sldId="300"/>
            <ac:spMk id="4" creationId="{3CBC3681-D636-B26C-B425-DE9CB792D140}"/>
          </ac:spMkLst>
        </pc:spChg>
      </pc:sldChg>
      <pc:sldChg chg="modSp new mod">
        <pc:chgData name="Krupa Joseph (Ratings - Tech)" userId="2607b069-0580-4c01-85d7-680982aa11b0" providerId="ADAL" clId="{251BC60D-F686-43B2-AD29-5E22CD2EA74E}" dt="2024-07-02T09:33:06.500" v="376" actId="113"/>
        <pc:sldMkLst>
          <pc:docMk/>
          <pc:sldMk cId="575713930" sldId="301"/>
        </pc:sldMkLst>
        <pc:spChg chg="mod">
          <ac:chgData name="Krupa Joseph (Ratings - Tech)" userId="2607b069-0580-4c01-85d7-680982aa11b0" providerId="ADAL" clId="{251BC60D-F686-43B2-AD29-5E22CD2EA74E}" dt="2024-07-02T09:33:06.500" v="376" actId="113"/>
          <ac:spMkLst>
            <pc:docMk/>
            <pc:sldMk cId="575713930" sldId="301"/>
            <ac:spMk id="2" creationId="{E9AE0357-169F-9764-BC59-17A14D43DFC6}"/>
          </ac:spMkLst>
        </pc:spChg>
        <pc:spChg chg="mod">
          <ac:chgData name="Krupa Joseph (Ratings - Tech)" userId="2607b069-0580-4c01-85d7-680982aa11b0" providerId="ADAL" clId="{251BC60D-F686-43B2-AD29-5E22CD2EA74E}" dt="2024-07-02T09:30:50.347" v="363" actId="27636"/>
          <ac:spMkLst>
            <pc:docMk/>
            <pc:sldMk cId="575713930" sldId="301"/>
            <ac:spMk id="3" creationId="{B94E8DBE-9F18-F6EB-53F1-5F65DD86535C}"/>
          </ac:spMkLst>
        </pc:spChg>
      </pc:sldChg>
      <pc:sldChg chg="modSp new mod">
        <pc:chgData name="Krupa Joseph (Ratings - Tech)" userId="2607b069-0580-4c01-85d7-680982aa11b0" providerId="ADAL" clId="{251BC60D-F686-43B2-AD29-5E22CD2EA74E}" dt="2024-07-02T09:32:58.775" v="375"/>
        <pc:sldMkLst>
          <pc:docMk/>
          <pc:sldMk cId="3873899725" sldId="302"/>
        </pc:sldMkLst>
        <pc:spChg chg="mod">
          <ac:chgData name="Krupa Joseph (Ratings - Tech)" userId="2607b069-0580-4c01-85d7-680982aa11b0" providerId="ADAL" clId="{251BC60D-F686-43B2-AD29-5E22CD2EA74E}" dt="2024-07-02T09:32:58.775" v="375"/>
          <ac:spMkLst>
            <pc:docMk/>
            <pc:sldMk cId="3873899725" sldId="302"/>
            <ac:spMk id="2" creationId="{881009E6-3FD8-C091-53F9-1AA6A6ED3700}"/>
          </ac:spMkLst>
        </pc:spChg>
        <pc:spChg chg="mod">
          <ac:chgData name="Krupa Joseph (Ratings - Tech)" userId="2607b069-0580-4c01-85d7-680982aa11b0" providerId="ADAL" clId="{251BC60D-F686-43B2-AD29-5E22CD2EA74E}" dt="2024-07-02T09:32:32.039" v="373" actId="20577"/>
          <ac:spMkLst>
            <pc:docMk/>
            <pc:sldMk cId="3873899725" sldId="302"/>
            <ac:spMk id="3" creationId="{9886C86F-8875-FA98-BFA1-6AE3B3EAD0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583E-FD0F-75C6-3950-BD033DFE1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DD6D4-8FE8-E959-56A7-1F22DBA50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F3D647-5EF6-1994-AF90-9EE41FBD3434}"/>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5" name="Footer Placeholder 4">
            <a:extLst>
              <a:ext uri="{FF2B5EF4-FFF2-40B4-BE49-F238E27FC236}">
                <a16:creationId xmlns:a16="http://schemas.microsoft.com/office/drawing/2014/main" id="{CC185CFF-78CA-9674-2FA0-89E249A5B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F5B0D-3FCC-9D92-CB64-32732F2560B8}"/>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177308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A51-095D-8A1D-F54C-9A92306B8B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C7865-A4A0-8326-FC56-01DA4CEC9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F79BD-9E74-CCBD-511D-E1C79823CEE5}"/>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5" name="Footer Placeholder 4">
            <a:extLst>
              <a:ext uri="{FF2B5EF4-FFF2-40B4-BE49-F238E27FC236}">
                <a16:creationId xmlns:a16="http://schemas.microsoft.com/office/drawing/2014/main" id="{F199A5DC-A772-58E3-37AB-15C5998D2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80655-4B6F-5EA4-6BFE-031F50270ABD}"/>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387664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F7298-735A-D81D-2A93-9CAF3851E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9DD854-74EA-2147-DCD3-87EF022F6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5EC8D-3A2F-F8B5-9A30-9DEB9AF79111}"/>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5" name="Footer Placeholder 4">
            <a:extLst>
              <a:ext uri="{FF2B5EF4-FFF2-40B4-BE49-F238E27FC236}">
                <a16:creationId xmlns:a16="http://schemas.microsoft.com/office/drawing/2014/main" id="{FE4326D5-C183-9030-1A8E-C44828B3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37D5D-79D7-31D6-B0F0-709FCAFD9F36}"/>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317666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892189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592439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036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1768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5939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605135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495136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04098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6C94-EEA4-3B21-7705-424DFA525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9B019-11BD-E933-9D14-A9320F44F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F4CA6-80E6-E79B-5EF3-792A35E99500}"/>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5" name="Footer Placeholder 4">
            <a:extLst>
              <a:ext uri="{FF2B5EF4-FFF2-40B4-BE49-F238E27FC236}">
                <a16:creationId xmlns:a16="http://schemas.microsoft.com/office/drawing/2014/main" id="{B5E1B1C1-B412-ADD7-F3E6-66C710BAD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9CBAA-C54C-4818-A728-A71443EC80F9}"/>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40683635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574776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011012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12-08-2024</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796367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73" b="1" i="0">
                <a:solidFill>
                  <a:srgbClr val="433728"/>
                </a:solidFill>
                <a:latin typeface="Times New Roman"/>
                <a:cs typeface="Times New Roman"/>
              </a:defRPr>
            </a:lvl1pPr>
          </a:lstStyle>
          <a:p>
            <a:endParaRPr/>
          </a:p>
        </p:txBody>
      </p:sp>
      <p:sp>
        <p:nvSpPr>
          <p:cNvPr id="3" name="Holder 3"/>
          <p:cNvSpPr>
            <a:spLocks noGrp="1"/>
          </p:cNvSpPr>
          <p:nvPr>
            <p:ph sz="half" idx="2"/>
          </p:nvPr>
        </p:nvSpPr>
        <p:spPr>
          <a:xfrm>
            <a:off x="609600" y="1538353"/>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38353"/>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672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BD3E-B708-D2BC-3C0B-A088EDB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584D2B-D39F-B944-8F33-CF0E52D5E9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1C2C8-6E85-3182-F60C-6219529E6B9C}"/>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5" name="Footer Placeholder 4">
            <a:extLst>
              <a:ext uri="{FF2B5EF4-FFF2-40B4-BE49-F238E27FC236}">
                <a16:creationId xmlns:a16="http://schemas.microsoft.com/office/drawing/2014/main" id="{F20341ED-DFC7-B694-BCAE-4E7C51B8F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D8318-AA94-8434-78AD-264D5A4923EF}"/>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198030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0303-0EB5-A872-55D0-AC7A654AE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4FD28-F235-DD61-FA24-F3A8A0FBA1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388CF2-5759-E303-DEB7-F31942D5E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C8FF00-5086-981F-6194-BBEFDC822AAF}"/>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6" name="Footer Placeholder 5">
            <a:extLst>
              <a:ext uri="{FF2B5EF4-FFF2-40B4-BE49-F238E27FC236}">
                <a16:creationId xmlns:a16="http://schemas.microsoft.com/office/drawing/2014/main" id="{2EBFB38F-F5FF-10E8-59F6-91C4CA3F25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5318E-B1E6-A323-62F8-4209FD0A132A}"/>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348783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C700-EC4D-4A02-EB15-10BEFFF855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5DB703-873C-FFD5-AF84-B8E79D76A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AC878-A8F1-60F5-385B-1E69FFC0A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8FCD7-D70B-2065-62D8-0374FDDCD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19597-C699-4C17-7488-05CF20870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312CBA-EA06-487F-4D6F-A1C7FDCC9081}"/>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8" name="Footer Placeholder 7">
            <a:extLst>
              <a:ext uri="{FF2B5EF4-FFF2-40B4-BE49-F238E27FC236}">
                <a16:creationId xmlns:a16="http://schemas.microsoft.com/office/drawing/2014/main" id="{42C039FE-3706-BAA6-F9C3-19D1F1294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1528B-3081-978A-695D-4F5977335EB1}"/>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244220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FFEF-BD19-4633-E647-0A917B2099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8DDD04-E8E8-F734-ACA2-FBC842A65F6E}"/>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4" name="Footer Placeholder 3">
            <a:extLst>
              <a:ext uri="{FF2B5EF4-FFF2-40B4-BE49-F238E27FC236}">
                <a16:creationId xmlns:a16="http://schemas.microsoft.com/office/drawing/2014/main" id="{26731278-6386-E999-F7AE-14DD7DFF1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6ADC1-CFAD-679B-3EE4-E6A27730F342}"/>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397527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F51ED-1637-622C-2C4E-CABE977409A3}"/>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3" name="Footer Placeholder 2">
            <a:extLst>
              <a:ext uri="{FF2B5EF4-FFF2-40B4-BE49-F238E27FC236}">
                <a16:creationId xmlns:a16="http://schemas.microsoft.com/office/drawing/2014/main" id="{DDF5D462-EB35-20F7-A15A-41775A3BB6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7642F8-3398-AA31-E377-AF814718483F}"/>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396178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71F5-64F3-C338-8195-73A7B28CE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CF293-D6A9-84E4-0AF5-30663A8A7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26F02-6E85-E584-7485-B108BE846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90E99-9605-BA65-A916-E8099EA26724}"/>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6" name="Footer Placeholder 5">
            <a:extLst>
              <a:ext uri="{FF2B5EF4-FFF2-40B4-BE49-F238E27FC236}">
                <a16:creationId xmlns:a16="http://schemas.microsoft.com/office/drawing/2014/main" id="{A4937C59-12A2-CC6A-C0D9-2D58AED54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DC0B6-21D7-985E-0EBA-754BC0E491B3}"/>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122822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91FF-01F9-8D6A-F643-8C41C732F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30214C-ED38-5A9A-5F2C-54035163F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51D904-B766-8551-003D-211A33A56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E4305-39AC-5E15-0F8F-D0E607216419}"/>
              </a:ext>
            </a:extLst>
          </p:cNvPr>
          <p:cNvSpPr>
            <a:spLocks noGrp="1"/>
          </p:cNvSpPr>
          <p:nvPr>
            <p:ph type="dt" sz="half" idx="10"/>
          </p:nvPr>
        </p:nvSpPr>
        <p:spPr/>
        <p:txBody>
          <a:bodyPr/>
          <a:lstStyle/>
          <a:p>
            <a:fld id="{E2004F6E-F6B1-4F7C-BC21-9FFB61905638}" type="datetimeFigureOut">
              <a:rPr lang="en-US" smtClean="0"/>
              <a:t>8/12/2024</a:t>
            </a:fld>
            <a:endParaRPr lang="en-US"/>
          </a:p>
        </p:txBody>
      </p:sp>
      <p:sp>
        <p:nvSpPr>
          <p:cNvPr id="6" name="Footer Placeholder 5">
            <a:extLst>
              <a:ext uri="{FF2B5EF4-FFF2-40B4-BE49-F238E27FC236}">
                <a16:creationId xmlns:a16="http://schemas.microsoft.com/office/drawing/2014/main" id="{61EAA1D9-D900-DEEB-2D85-0161CE99E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0895A-5F0B-CEAA-554C-05E8BDC3C1C1}"/>
              </a:ext>
            </a:extLst>
          </p:cNvPr>
          <p:cNvSpPr>
            <a:spLocks noGrp="1"/>
          </p:cNvSpPr>
          <p:nvPr>
            <p:ph type="sldNum" sz="quarter" idx="12"/>
          </p:nvPr>
        </p:nvSpPr>
        <p:spPr/>
        <p:txBody>
          <a:bodyPr/>
          <a:lstStyle/>
          <a:p>
            <a:fld id="{E39E117D-52DB-4C50-A85F-67BF36C38B23}" type="slidenum">
              <a:rPr lang="en-US" smtClean="0"/>
              <a:t>‹#›</a:t>
            </a:fld>
            <a:endParaRPr lang="en-US"/>
          </a:p>
        </p:txBody>
      </p:sp>
    </p:spTree>
    <p:extLst>
      <p:ext uri="{BB962C8B-B14F-4D97-AF65-F5344CB8AC3E}">
        <p14:creationId xmlns:p14="http://schemas.microsoft.com/office/powerpoint/2010/main" val="419290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E7832-E412-3ADB-338F-9D4D270C1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E6FE5C-6514-257D-72EF-7A8084F8A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6D7CF-5625-F998-75FD-E2E12222E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04F6E-F6B1-4F7C-BC21-9FFB61905638}" type="datetimeFigureOut">
              <a:rPr lang="en-US" smtClean="0"/>
              <a:t>8/12/2024</a:t>
            </a:fld>
            <a:endParaRPr lang="en-US"/>
          </a:p>
        </p:txBody>
      </p:sp>
      <p:sp>
        <p:nvSpPr>
          <p:cNvPr id="5" name="Footer Placeholder 4">
            <a:extLst>
              <a:ext uri="{FF2B5EF4-FFF2-40B4-BE49-F238E27FC236}">
                <a16:creationId xmlns:a16="http://schemas.microsoft.com/office/drawing/2014/main" id="{10F11D0E-7C58-7833-7A19-2BB92C7B2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523743-4395-DC30-6829-5D0306ED4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9E117D-52DB-4C50-A85F-67BF36C38B23}" type="slidenum">
              <a:rPr lang="en-US" smtClean="0"/>
              <a:t>‹#›</a:t>
            </a:fld>
            <a:endParaRPr lang="en-US"/>
          </a:p>
        </p:txBody>
      </p:sp>
    </p:spTree>
    <p:extLst>
      <p:ext uri="{BB962C8B-B14F-4D97-AF65-F5344CB8AC3E}">
        <p14:creationId xmlns:p14="http://schemas.microsoft.com/office/powerpoint/2010/main" val="3697431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12-08-2024</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4146729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70D8-3A6B-668C-2F3A-2D08A13048B9}"/>
              </a:ext>
            </a:extLst>
          </p:cNvPr>
          <p:cNvSpPr>
            <a:spLocks noGrp="1"/>
          </p:cNvSpPr>
          <p:nvPr>
            <p:ph type="ctrTitle"/>
          </p:nvPr>
        </p:nvSpPr>
        <p:spPr>
          <a:xfrm>
            <a:off x="1524000" y="874563"/>
            <a:ext cx="9144000" cy="1655762"/>
          </a:xfrm>
        </p:spPr>
        <p:txBody>
          <a:bodyPr>
            <a:normAutofit fontScale="90000"/>
          </a:bodyPr>
          <a:lstStyle/>
          <a:p>
            <a:pPr algn="l"/>
            <a:r>
              <a:rPr lang="en-US" dirty="0"/>
              <a:t>Angular - Week 1 Agenda</a:t>
            </a:r>
            <a:br>
              <a:rPr lang="en-US" dirty="0"/>
            </a:br>
            <a:endParaRPr lang="en-US" dirty="0"/>
          </a:p>
        </p:txBody>
      </p:sp>
      <p:sp>
        <p:nvSpPr>
          <p:cNvPr id="3" name="Subtitle 2">
            <a:extLst>
              <a:ext uri="{FF2B5EF4-FFF2-40B4-BE49-F238E27FC236}">
                <a16:creationId xmlns:a16="http://schemas.microsoft.com/office/drawing/2014/main" id="{C90AB1B8-0940-63D4-49DA-C3DDF67AF701}"/>
              </a:ext>
            </a:extLst>
          </p:cNvPr>
          <p:cNvSpPr>
            <a:spLocks noGrp="1"/>
          </p:cNvSpPr>
          <p:nvPr>
            <p:ph type="subTitle" idx="1"/>
          </p:nvPr>
        </p:nvSpPr>
        <p:spPr>
          <a:xfrm>
            <a:off x="1524000" y="2081463"/>
            <a:ext cx="9144000" cy="3176337"/>
          </a:xfrm>
        </p:spPr>
        <p:txBody>
          <a:bodyPr/>
          <a:lstStyle/>
          <a:p>
            <a:pPr algn="l"/>
            <a:endParaRPr lang="en-US" dirty="0"/>
          </a:p>
          <a:p>
            <a:pPr marL="342900" indent="-342900" algn="l">
              <a:buFont typeface="Arial" panose="020B0604020202020204" pitchFamily="34" charset="0"/>
              <a:buChar char="•"/>
            </a:pPr>
            <a:r>
              <a:rPr lang="en-US" dirty="0"/>
              <a:t>Overview of web applications</a:t>
            </a:r>
          </a:p>
          <a:p>
            <a:pPr marL="342900" indent="-342900" algn="l">
              <a:buFont typeface="Arial" panose="020B0604020202020204" pitchFamily="34" charset="0"/>
              <a:buChar char="•"/>
            </a:pPr>
            <a:r>
              <a:rPr lang="en-US" dirty="0"/>
              <a:t>HTML</a:t>
            </a:r>
          </a:p>
          <a:p>
            <a:pPr marL="342900" indent="-342900" algn="l">
              <a:buFont typeface="Arial" panose="020B0604020202020204" pitchFamily="34" charset="0"/>
              <a:buChar char="•"/>
            </a:pPr>
            <a:r>
              <a:rPr lang="en-US" dirty="0"/>
              <a:t>CSS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95345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09E6-3FD8-C091-53F9-1AA6A6ED3700}"/>
              </a:ext>
            </a:extLst>
          </p:cNvPr>
          <p:cNvSpPr>
            <a:spLocks noGrp="1"/>
          </p:cNvSpPr>
          <p:nvPr>
            <p:ph type="title"/>
          </p:nvPr>
        </p:nvSpPr>
        <p:spPr/>
        <p:txBody>
          <a:bodyPr/>
          <a:lstStyle/>
          <a:p>
            <a:r>
              <a:rPr lang="en-US" dirty="0">
                <a:latin typeface="+mn-lt"/>
              </a:rPr>
              <a:t>CSS </a:t>
            </a:r>
            <a:r>
              <a:rPr lang="en-US" b="1" dirty="0"/>
              <a:t>Positioning and Layouts</a:t>
            </a:r>
            <a:endParaRPr lang="en-US" dirty="0"/>
          </a:p>
        </p:txBody>
      </p:sp>
      <p:sp>
        <p:nvSpPr>
          <p:cNvPr id="3" name="Content Placeholder 2">
            <a:extLst>
              <a:ext uri="{FF2B5EF4-FFF2-40B4-BE49-F238E27FC236}">
                <a16:creationId xmlns:a16="http://schemas.microsoft.com/office/drawing/2014/main" id="{9886C86F-8875-FA98-BFA1-6AE3B3EAD00D}"/>
              </a:ext>
            </a:extLst>
          </p:cNvPr>
          <p:cNvSpPr>
            <a:spLocks noGrp="1"/>
          </p:cNvSpPr>
          <p:nvPr>
            <p:ph idx="1"/>
          </p:nvPr>
        </p:nvSpPr>
        <p:spPr/>
        <p:txBody>
          <a:bodyPr>
            <a:normAutofit/>
          </a:bodyPr>
          <a:lstStyle/>
          <a:p>
            <a:pPr rtl="0">
              <a:buFont typeface="Arial" panose="020B0604020202020204" pitchFamily="34" charset="0"/>
              <a:buChar char="•"/>
            </a:pPr>
            <a:r>
              <a:rPr lang="en-US" sz="2400" b="1" dirty="0"/>
              <a:t>Display</a:t>
            </a:r>
            <a:r>
              <a:rPr lang="en-US" sz="2400" dirty="0"/>
              <a:t>: The 'display' property defines how an element should be displayed. Common values are 'block', 'inline', 'inline-block', and 'none'.</a:t>
            </a:r>
          </a:p>
          <a:p>
            <a:pPr rtl="0">
              <a:buFont typeface="Arial" panose="020B0604020202020204" pitchFamily="34" charset="0"/>
              <a:buChar char="•"/>
            </a:pPr>
            <a:r>
              <a:rPr lang="en-US" sz="2400" b="1" dirty="0"/>
              <a:t>Colors</a:t>
            </a:r>
            <a:r>
              <a:rPr lang="en-US" sz="2400" dirty="0"/>
              <a:t>: Colors in CSS can be specified by the name (e.g., "blue"), a hexadecimal value (e.g., "#ff0000"), or even using RGB, RGBA, or HSL values (e.g., "</a:t>
            </a:r>
            <a:r>
              <a:rPr lang="en-US" sz="2400" dirty="0" err="1"/>
              <a:t>rgb</a:t>
            </a:r>
            <a:r>
              <a:rPr lang="en-US" sz="2400" dirty="0"/>
              <a:t>(255,0,0)").</a:t>
            </a:r>
          </a:p>
          <a:p>
            <a:pPr rtl="0">
              <a:buFont typeface="Arial" panose="020B0604020202020204" pitchFamily="34" charset="0"/>
              <a:buChar char="•"/>
            </a:pPr>
            <a:r>
              <a:rPr lang="en-US" sz="2400" b="1" dirty="0"/>
              <a:t>Summary</a:t>
            </a:r>
            <a:r>
              <a:rPr lang="en-US" sz="2400" dirty="0"/>
              <a:t>: CSS is a powerful tool that controls the layout and appearance of HTML elements on a web page. It offers great flexibility and control, enhancing the user's browsing experience.</a:t>
            </a:r>
          </a:p>
        </p:txBody>
      </p:sp>
    </p:spTree>
    <p:extLst>
      <p:ext uri="{BB962C8B-B14F-4D97-AF65-F5344CB8AC3E}">
        <p14:creationId xmlns:p14="http://schemas.microsoft.com/office/powerpoint/2010/main" val="387389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C8F0-5A3F-ECAE-DEFE-7812CE6C3B31}"/>
              </a:ext>
            </a:extLst>
          </p:cNvPr>
          <p:cNvSpPr>
            <a:spLocks noGrp="1"/>
          </p:cNvSpPr>
          <p:nvPr>
            <p:ph type="title"/>
          </p:nvPr>
        </p:nvSpPr>
        <p:spPr>
          <a:xfrm>
            <a:off x="1581150" y="529213"/>
            <a:ext cx="10515600" cy="1325563"/>
          </a:xfrm>
        </p:spPr>
        <p:txBody>
          <a:bodyPr>
            <a:normAutofit fontScale="90000"/>
          </a:bodyPr>
          <a:lstStyle/>
          <a:p>
            <a:br>
              <a:rPr lang="en-US" sz="4400" dirty="0">
                <a:cs typeface="Calibri" panose="020F0502020204030204" pitchFamily="34" charset="0"/>
              </a:rPr>
            </a:br>
            <a:r>
              <a:rPr lang="en-US" dirty="0"/>
              <a:t>Understanding Web Application Architecture</a:t>
            </a:r>
            <a:br>
              <a:rPr lang="en-IN" sz="4400" dirty="0">
                <a:latin typeface="Cambria"/>
                <a:cs typeface="Cambria"/>
              </a:rPr>
            </a:br>
            <a:br>
              <a:rPr lang="en-IN" b="1" dirty="0"/>
            </a:br>
            <a:endParaRPr lang="en-IN" dirty="0"/>
          </a:p>
        </p:txBody>
      </p:sp>
      <p:sp>
        <p:nvSpPr>
          <p:cNvPr id="6" name="TextBox 5">
            <a:extLst>
              <a:ext uri="{FF2B5EF4-FFF2-40B4-BE49-F238E27FC236}">
                <a16:creationId xmlns:a16="http://schemas.microsoft.com/office/drawing/2014/main" id="{4866886F-C121-AC5B-CFC9-93D6688D7784}"/>
              </a:ext>
            </a:extLst>
          </p:cNvPr>
          <p:cNvSpPr txBox="1"/>
          <p:nvPr/>
        </p:nvSpPr>
        <p:spPr>
          <a:xfrm>
            <a:off x="1250850" y="1616200"/>
            <a:ext cx="9144000"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web application is a software application that runs on a web server and is accessed via a web browser over a network such as the Internet or an intranet.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descr="A diagram of a computer&#10;&#10;Description automatically generated">
            <a:extLst>
              <a:ext uri="{FF2B5EF4-FFF2-40B4-BE49-F238E27FC236}">
                <a16:creationId xmlns:a16="http://schemas.microsoft.com/office/drawing/2014/main" id="{47F77A00-CE5B-3F99-7D5A-349DFCE81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2454655"/>
            <a:ext cx="9334500" cy="3974719"/>
          </a:xfrm>
          <a:prstGeom prst="rect">
            <a:avLst/>
          </a:prstGeom>
        </p:spPr>
      </p:pic>
    </p:spTree>
    <p:extLst>
      <p:ext uri="{BB962C8B-B14F-4D97-AF65-F5344CB8AC3E}">
        <p14:creationId xmlns:p14="http://schemas.microsoft.com/office/powerpoint/2010/main" val="28769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ACDE-02EB-80C6-678F-8367420F96C2}"/>
              </a:ext>
            </a:extLst>
          </p:cNvPr>
          <p:cNvSpPr>
            <a:spLocks noGrp="1"/>
          </p:cNvSpPr>
          <p:nvPr>
            <p:ph type="title"/>
          </p:nvPr>
        </p:nvSpPr>
        <p:spPr/>
        <p:txBody>
          <a:bodyPr>
            <a:normAutofit fontScale="90000"/>
          </a:bodyPr>
          <a:lstStyle/>
          <a:p>
            <a:br>
              <a:rPr lang="en-US" sz="4400" dirty="0">
                <a:cs typeface="Calibri" panose="020F0502020204030204" pitchFamily="34" charset="0"/>
              </a:rPr>
            </a:br>
            <a:br>
              <a:rPr lang="en-US" sz="4400" dirty="0">
                <a:cs typeface="Calibri" panose="020F0502020204030204" pitchFamily="34" charset="0"/>
              </a:rPr>
            </a:br>
            <a:r>
              <a:rPr lang="en-US" dirty="0"/>
              <a:t>Understanding Web Application Architecture</a:t>
            </a:r>
            <a:br>
              <a:rPr lang="en-IN" sz="4400" dirty="0">
                <a:latin typeface="Cambria"/>
                <a:cs typeface="Cambria"/>
              </a:rPr>
            </a:br>
            <a:br>
              <a:rPr lang="en-IN" b="1" dirty="0"/>
            </a:br>
            <a:endParaRPr lang="en-US" dirty="0"/>
          </a:p>
        </p:txBody>
      </p:sp>
      <p:sp>
        <p:nvSpPr>
          <p:cNvPr id="3" name="Content Placeholder 2">
            <a:extLst>
              <a:ext uri="{FF2B5EF4-FFF2-40B4-BE49-F238E27FC236}">
                <a16:creationId xmlns:a16="http://schemas.microsoft.com/office/drawing/2014/main" id="{C152EE5B-4BDB-8ECC-25B3-E3BA140B059F}"/>
              </a:ext>
            </a:extLst>
          </p:cNvPr>
          <p:cNvSpPr>
            <a:spLocks noGrp="1"/>
          </p:cNvSpPr>
          <p:nvPr>
            <p:ph idx="1"/>
          </p:nvPr>
        </p:nvSpPr>
        <p:spPr/>
        <p:txBody>
          <a:bodyPr>
            <a:normAutofit fontScale="85000" lnSpcReduction="10000"/>
          </a:bodyPr>
          <a:lstStyle/>
          <a:p>
            <a:pPr rtl="0">
              <a:buFont typeface="+mj-lt"/>
              <a:buAutoNum type="arabicPeriod"/>
            </a:pPr>
            <a:r>
              <a:rPr lang="en-US" b="1" dirty="0"/>
              <a:t>Key Components:</a:t>
            </a:r>
            <a:endParaRPr lang="en-US" dirty="0"/>
          </a:p>
          <a:p>
            <a:pPr marL="742950" lvl="1" indent="-285750" rtl="0">
              <a:buFont typeface="+mj-lt"/>
              <a:buAutoNum type="arabicPeriod"/>
            </a:pPr>
            <a:r>
              <a:rPr lang="en-US" b="1" dirty="0"/>
              <a:t>Client (Frontend):</a:t>
            </a:r>
            <a:r>
              <a:rPr lang="en-US" dirty="0"/>
              <a:t> The user interface of the web application, typically built with HTML, CSS, and JavaScript. It runs on the user's web browser, allowing interaction with the application.</a:t>
            </a:r>
          </a:p>
          <a:p>
            <a:pPr marL="742950" lvl="1" indent="-285750" rtl="0">
              <a:buFont typeface="+mj-lt"/>
              <a:buAutoNum type="arabicPeriod"/>
            </a:pPr>
            <a:r>
              <a:rPr lang="en-US" b="1" dirty="0"/>
              <a:t>Server (Backend):</a:t>
            </a:r>
            <a:r>
              <a:rPr lang="en-US" dirty="0"/>
              <a:t> The server hosts the application's logic and handles client requests. It is responsible for processing input from the frontend, interacting with databases or other services, and sending the appropriate responses back to the client.</a:t>
            </a:r>
          </a:p>
          <a:p>
            <a:pPr marL="742950" lvl="1" indent="-285750" rtl="0">
              <a:buFont typeface="+mj-lt"/>
              <a:buAutoNum type="arabicPeriod"/>
            </a:pPr>
            <a:r>
              <a:rPr lang="en-US" b="1" dirty="0"/>
              <a:t>Database:</a:t>
            </a:r>
            <a:r>
              <a:rPr lang="en-US" dirty="0"/>
              <a:t> Stores, retrieves, and manages application data. It interacts directly with the backend server, enabling dynamic content generation based on user requests and actions.</a:t>
            </a:r>
          </a:p>
          <a:p>
            <a:pPr rtl="0">
              <a:buFont typeface="+mj-lt"/>
              <a:buAutoNum type="arabicPeriod"/>
            </a:pPr>
            <a:r>
              <a:rPr lang="en-US" b="1" dirty="0"/>
              <a:t>Characteristics:</a:t>
            </a:r>
            <a:endParaRPr lang="en-US" dirty="0"/>
          </a:p>
          <a:p>
            <a:pPr marL="742950" lvl="1" indent="-285750" rtl="0">
              <a:buFont typeface="+mj-lt"/>
              <a:buAutoNum type="arabicPeriod"/>
            </a:pPr>
            <a:r>
              <a:rPr lang="en-US" b="1" dirty="0"/>
              <a:t>Interactive:</a:t>
            </a:r>
            <a:r>
              <a:rPr lang="en-US" dirty="0"/>
              <a:t> Allows user interaction, updating content without the need to reload the entire page (e.g., through AJAX).</a:t>
            </a:r>
          </a:p>
          <a:p>
            <a:pPr marL="742950" lvl="1" indent="-285750" rtl="0">
              <a:buFont typeface="+mj-lt"/>
              <a:buAutoNum type="arabicPeriod"/>
            </a:pPr>
            <a:r>
              <a:rPr lang="en-US" b="1" dirty="0"/>
              <a:t>Stateless:</a:t>
            </a:r>
            <a:r>
              <a:rPr lang="en-US" dirty="0"/>
              <a:t> Each request from client to server is treated independently, without necessarily knowing the previous requests.</a:t>
            </a:r>
          </a:p>
        </p:txBody>
      </p:sp>
    </p:spTree>
    <p:extLst>
      <p:ext uri="{BB962C8B-B14F-4D97-AF65-F5344CB8AC3E}">
        <p14:creationId xmlns:p14="http://schemas.microsoft.com/office/powerpoint/2010/main" val="217946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B380-6A39-75FE-0139-3E441F1A763F}"/>
              </a:ext>
            </a:extLst>
          </p:cNvPr>
          <p:cNvSpPr>
            <a:spLocks noGrp="1"/>
          </p:cNvSpPr>
          <p:nvPr>
            <p:ph type="title"/>
          </p:nvPr>
        </p:nvSpPr>
        <p:spPr/>
        <p:txBody>
          <a:bodyPr>
            <a:normAutofit/>
          </a:bodyPr>
          <a:lstStyle/>
          <a:p>
            <a:r>
              <a:rPr lang="en-US" dirty="0"/>
              <a:t>How Client and Server Communicate in a Web Application</a:t>
            </a:r>
          </a:p>
        </p:txBody>
      </p:sp>
      <p:sp>
        <p:nvSpPr>
          <p:cNvPr id="3" name="Content Placeholder 2">
            <a:extLst>
              <a:ext uri="{FF2B5EF4-FFF2-40B4-BE49-F238E27FC236}">
                <a16:creationId xmlns:a16="http://schemas.microsoft.com/office/drawing/2014/main" id="{DE863094-4007-6904-D1DF-B06AC36D4940}"/>
              </a:ext>
            </a:extLst>
          </p:cNvPr>
          <p:cNvSpPr>
            <a:spLocks noGrp="1"/>
          </p:cNvSpPr>
          <p:nvPr>
            <p:ph idx="1"/>
          </p:nvPr>
        </p:nvSpPr>
        <p:spPr/>
        <p:txBody>
          <a:bodyPr>
            <a:normAutofit lnSpcReduction="10000"/>
          </a:bodyPr>
          <a:lstStyle/>
          <a:p>
            <a:pPr rtl="0">
              <a:buFont typeface="+mj-lt"/>
              <a:buAutoNum type="arabicPeriod"/>
            </a:pPr>
            <a:r>
              <a:rPr lang="en-US" sz="2400" b="1" dirty="0"/>
              <a:t>HTTP Requests:</a:t>
            </a:r>
            <a:r>
              <a:rPr lang="en-US" sz="2400" dirty="0"/>
              <a:t> The client sends an HTTP request to the server, which can be triggered by various user actions such as clicking a link, submitting a form, or loading a webpage.</a:t>
            </a:r>
          </a:p>
          <a:p>
            <a:pPr rtl="0">
              <a:buFont typeface="+mj-lt"/>
              <a:buAutoNum type="arabicPeriod"/>
            </a:pPr>
            <a:endParaRPr lang="en-US" sz="2400" b="1" dirty="0"/>
          </a:p>
          <a:p>
            <a:pPr rtl="0">
              <a:buFont typeface="+mj-lt"/>
              <a:buAutoNum type="arabicPeriod"/>
            </a:pPr>
            <a:r>
              <a:rPr lang="en-US" sz="2400" b="1" dirty="0"/>
              <a:t>Processing Request:</a:t>
            </a:r>
            <a:r>
              <a:rPr lang="en-US" sz="2400" dirty="0"/>
              <a:t> The server receives the request, processes it (which may involve querying the database), and generates an appropriate response. This response could be a webpage, data for updating part of a page, or an error message</a:t>
            </a:r>
          </a:p>
          <a:p>
            <a:pPr rtl="0">
              <a:buFont typeface="+mj-lt"/>
              <a:buAutoNum type="arabicPeriod"/>
            </a:pPr>
            <a:endParaRPr lang="en-US" sz="2400" dirty="0"/>
          </a:p>
          <a:p>
            <a:pPr rtl="0">
              <a:buFont typeface="+mj-lt"/>
              <a:buAutoNum type="arabicPeriod"/>
            </a:pPr>
            <a:r>
              <a:rPr lang="en-US" sz="2400" b="1" dirty="0"/>
              <a:t>Response and Rendering:</a:t>
            </a:r>
            <a:r>
              <a:rPr lang="en-US" sz="2400" dirty="0"/>
              <a:t> The server sends the response back to the client. The browser then interprets the response and renders it for the user. For dynamic content, JavaScript may be used to update the UI without reloading the page.</a:t>
            </a:r>
          </a:p>
          <a:p>
            <a:endParaRPr lang="en-US" sz="2400" dirty="0"/>
          </a:p>
        </p:txBody>
      </p:sp>
    </p:spTree>
    <p:extLst>
      <p:ext uri="{BB962C8B-B14F-4D97-AF65-F5344CB8AC3E}">
        <p14:creationId xmlns:p14="http://schemas.microsoft.com/office/powerpoint/2010/main" val="215333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25F6-6FC8-A061-E406-47788EE62348}"/>
              </a:ext>
            </a:extLst>
          </p:cNvPr>
          <p:cNvSpPr>
            <a:spLocks noGrp="1"/>
          </p:cNvSpPr>
          <p:nvPr>
            <p:ph type="title"/>
          </p:nvPr>
        </p:nvSpPr>
        <p:spPr/>
        <p:txBody>
          <a:bodyPr/>
          <a:lstStyle/>
          <a:p>
            <a:r>
              <a:rPr lang="en-US" dirty="0"/>
              <a:t>HTML </a:t>
            </a:r>
          </a:p>
        </p:txBody>
      </p:sp>
      <p:sp>
        <p:nvSpPr>
          <p:cNvPr id="3" name="Content Placeholder 2">
            <a:extLst>
              <a:ext uri="{FF2B5EF4-FFF2-40B4-BE49-F238E27FC236}">
                <a16:creationId xmlns:a16="http://schemas.microsoft.com/office/drawing/2014/main" id="{3BE90C8B-80E5-A00C-8F23-6FA601C94883}"/>
              </a:ext>
            </a:extLst>
          </p:cNvPr>
          <p:cNvSpPr>
            <a:spLocks noGrp="1"/>
          </p:cNvSpPr>
          <p:nvPr>
            <p:ph idx="1"/>
          </p:nvPr>
        </p:nvSpPr>
        <p:spPr>
          <a:xfrm>
            <a:off x="679704" y="1422400"/>
            <a:ext cx="10515600" cy="5100105"/>
          </a:xfrm>
        </p:spPr>
        <p:txBody>
          <a:bodyPr>
            <a:noAutofit/>
          </a:bodyPr>
          <a:lstStyle/>
          <a:p>
            <a:pPr marL="0" indent="0">
              <a:buNone/>
            </a:pPr>
            <a:r>
              <a:rPr lang="en-US" sz="1800" dirty="0"/>
              <a:t>HTML, or </a:t>
            </a:r>
            <a:r>
              <a:rPr lang="en-US" sz="1800" dirty="0" err="1"/>
              <a:t>HyperText</a:t>
            </a:r>
            <a:r>
              <a:rPr lang="en-US" sz="1800" dirty="0"/>
              <a:t> Markup Language, is the standard markup language used in the creation of web pages. It forms the backbone of any website and is essential for creating and visually representing a webpage.</a:t>
            </a:r>
            <a:br>
              <a:rPr lang="en-US" sz="1800" dirty="0"/>
            </a:br>
            <a:endParaRPr lang="en-US" sz="1800" dirty="0"/>
          </a:p>
          <a:p>
            <a:r>
              <a:rPr lang="en-US" sz="1800" b="1" dirty="0"/>
              <a:t>Element Structure</a:t>
            </a:r>
            <a:r>
              <a:rPr lang="en-US" sz="1800" dirty="0"/>
              <a:t>: HTML is made up of elements, which are the building blocks of any webpage. An element includes opening and closing tags, with content in between. For example, &lt;p&gt; is an opening tag and &lt;/p&gt; is a closing tag, with any text in between constituting a paragraph.</a:t>
            </a:r>
            <a:br>
              <a:rPr lang="en-US" sz="1800" dirty="0"/>
            </a:br>
            <a:endParaRPr lang="en-US" sz="1800" dirty="0"/>
          </a:p>
          <a:p>
            <a:r>
              <a:rPr lang="en-US" sz="1800" b="1" dirty="0"/>
              <a:t>Semantic Elements</a:t>
            </a:r>
            <a:r>
              <a:rPr lang="en-US" sz="1800" dirty="0"/>
              <a:t>: HTML5 introduced semantic elements which provide meaning to both the browser and the developer. They make the code easier to read and understand. Examples include &lt;header&gt;, &lt;footer&gt;, &lt;article&gt;, and &lt;section&gt;.</a:t>
            </a:r>
            <a:br>
              <a:rPr lang="en-US" sz="1800" dirty="0"/>
            </a:br>
            <a:endParaRPr lang="en-US" sz="1800" dirty="0"/>
          </a:p>
          <a:p>
            <a:r>
              <a:rPr lang="en-US" sz="1800" b="1" dirty="0"/>
              <a:t>Attributes</a:t>
            </a:r>
            <a:r>
              <a:rPr lang="en-US" sz="1800" dirty="0"/>
              <a:t>: Elements can have attributes that provide extra information about the element. They come in name/value pairs like: name="value". For instance, the </a:t>
            </a:r>
            <a:r>
              <a:rPr lang="en-US" sz="1800" dirty="0" err="1"/>
              <a:t>href</a:t>
            </a:r>
            <a:r>
              <a:rPr lang="en-US" sz="1800" dirty="0"/>
              <a:t> attribute in &lt;a </a:t>
            </a:r>
            <a:r>
              <a:rPr lang="en-US" sz="1800" dirty="0" err="1"/>
              <a:t>href</a:t>
            </a:r>
            <a:r>
              <a:rPr lang="en-US" sz="1800" dirty="0"/>
              <a:t>="https://example.com"&gt; specifies the link's destination.</a:t>
            </a:r>
            <a:br>
              <a:rPr lang="en-US" sz="1800" dirty="0"/>
            </a:br>
            <a:endParaRPr lang="en-US" sz="1800" dirty="0"/>
          </a:p>
          <a:p>
            <a:r>
              <a:rPr lang="en-US" sz="1800" b="1" dirty="0"/>
              <a:t>Forms</a:t>
            </a:r>
            <a:r>
              <a:rPr lang="en-US" sz="1800" dirty="0"/>
              <a:t>: HTML allows for the creation of forms to collect user input. Elements like &lt;input&gt;, &lt;</a:t>
            </a:r>
            <a:r>
              <a:rPr lang="en-US" sz="1800" dirty="0" err="1"/>
              <a:t>textarea</a:t>
            </a:r>
            <a:r>
              <a:rPr lang="en-US" sz="1800" dirty="0"/>
              <a:t>&gt;, and &lt;select&gt; are used to create these input fields.</a:t>
            </a:r>
          </a:p>
        </p:txBody>
      </p:sp>
    </p:spTree>
    <p:extLst>
      <p:ext uri="{BB962C8B-B14F-4D97-AF65-F5344CB8AC3E}">
        <p14:creationId xmlns:p14="http://schemas.microsoft.com/office/powerpoint/2010/main" val="413964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F78E-5E81-8EEE-D82E-51E88F331C18}"/>
              </a:ext>
            </a:extLst>
          </p:cNvPr>
          <p:cNvSpPr>
            <a:spLocks noGrp="1"/>
          </p:cNvSpPr>
          <p:nvPr>
            <p:ph type="title"/>
          </p:nvPr>
        </p:nvSpPr>
        <p:spPr/>
        <p:txBody>
          <a:bodyPr/>
          <a:lstStyle/>
          <a:p>
            <a:r>
              <a:rPr lang="en-US" dirty="0"/>
              <a:t>HTML </a:t>
            </a:r>
          </a:p>
        </p:txBody>
      </p:sp>
      <p:sp>
        <p:nvSpPr>
          <p:cNvPr id="3" name="Content Placeholder 2">
            <a:extLst>
              <a:ext uri="{FF2B5EF4-FFF2-40B4-BE49-F238E27FC236}">
                <a16:creationId xmlns:a16="http://schemas.microsoft.com/office/drawing/2014/main" id="{780975BD-A6CD-1928-E4CC-74C4C8A0D342}"/>
              </a:ext>
            </a:extLst>
          </p:cNvPr>
          <p:cNvSpPr>
            <a:spLocks noGrp="1"/>
          </p:cNvSpPr>
          <p:nvPr>
            <p:ph idx="1"/>
          </p:nvPr>
        </p:nvSpPr>
        <p:spPr/>
        <p:txBody>
          <a:bodyPr>
            <a:normAutofit fontScale="62500" lnSpcReduction="20000"/>
          </a:bodyPr>
          <a:lstStyle/>
          <a:p>
            <a:r>
              <a:rPr lang="en-US" sz="2800" b="1" dirty="0"/>
              <a:t>Multimedia</a:t>
            </a:r>
            <a:r>
              <a:rPr lang="en-US" sz="2800" dirty="0"/>
              <a:t>: HTML supports multimedia elements such as images, audio, and video. For instance, the &lt;</a:t>
            </a:r>
            <a:r>
              <a:rPr lang="en-US" sz="2800" dirty="0" err="1"/>
              <a:t>img</a:t>
            </a:r>
            <a:r>
              <a:rPr lang="en-US" sz="2800" dirty="0"/>
              <a:t>&gt; tag is used to embed an image in a webpage, while &lt;audio&gt; and &lt;video&gt; tags are used for audio and video content respectively.</a:t>
            </a:r>
            <a:br>
              <a:rPr lang="en-US" sz="2800" dirty="0"/>
            </a:br>
            <a:endParaRPr lang="en-US" sz="2800" dirty="0"/>
          </a:p>
          <a:p>
            <a:r>
              <a:rPr lang="en-US" sz="2800" b="1" dirty="0"/>
              <a:t>Links and Navigation</a:t>
            </a:r>
            <a:r>
              <a:rPr lang="en-US" sz="2800" dirty="0"/>
              <a:t>: HTML uses the &lt;a&gt; tag to create hyperlinks, allowing for navigation between different pages or sections within a page.</a:t>
            </a:r>
            <a:br>
              <a:rPr lang="en-US" sz="2800" dirty="0"/>
            </a:br>
            <a:endParaRPr lang="en-US" sz="2800" dirty="0"/>
          </a:p>
          <a:p>
            <a:r>
              <a:rPr lang="en-US" sz="2800" b="1" dirty="0"/>
              <a:t>CSS Integration</a:t>
            </a:r>
            <a:r>
              <a:rPr lang="en-US" sz="2800" dirty="0"/>
              <a:t>: HTML is often used in conjunction with CSS (Cascading Style Sheets), which is used for styling and layout of webpages. CSS styles can be included inline with the style attribute, embedded in the head section of an HTML document, or linked externally using the &lt;link&gt; element.</a:t>
            </a:r>
            <a:br>
              <a:rPr lang="en-US" sz="2800" dirty="0"/>
            </a:br>
            <a:endParaRPr lang="en-US" sz="2800" dirty="0"/>
          </a:p>
          <a:p>
            <a:r>
              <a:rPr lang="en-US" sz="2800" b="1" dirty="0"/>
              <a:t>Scripting</a:t>
            </a:r>
            <a:r>
              <a:rPr lang="en-US" sz="2800" dirty="0"/>
              <a:t>: HTML documents can include scripts, typically JavaScript, to add interactivity and dynamic content. These scripts can be embedded in the HTML document or linked externally.</a:t>
            </a:r>
            <a:br>
              <a:rPr lang="en-US" sz="2800" dirty="0"/>
            </a:br>
            <a:endParaRPr lang="en-US" sz="2800" dirty="0"/>
          </a:p>
          <a:p>
            <a:r>
              <a:rPr lang="en-US" sz="2800" b="1" dirty="0"/>
              <a:t>Doctype Declaration</a:t>
            </a:r>
            <a:r>
              <a:rPr lang="en-US" sz="2800" dirty="0"/>
              <a:t>: Every HTML document begins with a document type declaration, &lt;!DOCTYPE html&gt;. This is used to tell the web browser about the version of HTML the page is written </a:t>
            </a:r>
            <a:r>
              <a:rPr lang="en-US" sz="2800" dirty="0" err="1"/>
              <a:t>in.Standardized</a:t>
            </a:r>
            <a:r>
              <a:rPr lang="en-US" sz="2800" dirty="0"/>
              <a:t> and Open: HTML is a standardized language and is maintained by the World Wide Web Consortium (W3C). It is open and free</a:t>
            </a:r>
          </a:p>
          <a:p>
            <a:endParaRPr lang="en-US" dirty="0"/>
          </a:p>
        </p:txBody>
      </p:sp>
    </p:spTree>
    <p:extLst>
      <p:ext uri="{BB962C8B-B14F-4D97-AF65-F5344CB8AC3E}">
        <p14:creationId xmlns:p14="http://schemas.microsoft.com/office/powerpoint/2010/main" val="269676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0774-38DA-9265-4CCB-DA2B9CF0AB6F}"/>
              </a:ext>
            </a:extLst>
          </p:cNvPr>
          <p:cNvSpPr>
            <a:spLocks noGrp="1"/>
          </p:cNvSpPr>
          <p:nvPr>
            <p:ph type="title"/>
          </p:nvPr>
        </p:nvSpPr>
        <p:spPr/>
        <p:txBody>
          <a:bodyPr/>
          <a:lstStyle/>
          <a:p>
            <a:r>
              <a:rPr lang="en-US" dirty="0"/>
              <a:t>HTML Elements</a:t>
            </a:r>
          </a:p>
        </p:txBody>
      </p:sp>
      <p:sp>
        <p:nvSpPr>
          <p:cNvPr id="3" name="Content Placeholder 2">
            <a:extLst>
              <a:ext uri="{FF2B5EF4-FFF2-40B4-BE49-F238E27FC236}">
                <a16:creationId xmlns:a16="http://schemas.microsoft.com/office/drawing/2014/main" id="{8B4C269B-D76D-F2CB-8162-66D6C21FD7BB}"/>
              </a:ext>
            </a:extLst>
          </p:cNvPr>
          <p:cNvSpPr>
            <a:spLocks noGrp="1"/>
          </p:cNvSpPr>
          <p:nvPr>
            <p:ph idx="1"/>
          </p:nvPr>
        </p:nvSpPr>
        <p:spPr/>
        <p:txBody>
          <a:bodyPr>
            <a:normAutofit lnSpcReduction="10000"/>
          </a:bodyPr>
          <a:lstStyle/>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rPr>
              <a:t>Heading</a:t>
            </a:r>
            <a:r>
              <a:rPr kumimoji="0" lang="en-US" altLang="en-US" sz="1400" b="0" i="0" u="none" strike="noStrike" cap="none" normalizeH="0" baseline="0" dirty="0">
                <a:ln>
                  <a:noFill/>
                </a:ln>
                <a:solidFill>
                  <a:schemeClr val="tx1"/>
                </a:solidFill>
                <a:effectLst/>
              </a:rPr>
              <a:t>: HTML provides six levels of headings, from &lt;h1&gt; to &lt;h6&gt;. &lt;h1&gt; is the highest level of heading, often used for main titles, while &lt;h6&gt; is the lowest level, often used for subheadings. </a:t>
            </a:r>
          </a:p>
          <a:p>
            <a:pPr lvl="1"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&lt;h1&gt;This is a Heading&lt;/h1&gt;&lt;h2&gt;This is a sub-heading&lt;/h2&gt;</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rPr>
              <a:t>Table:</a:t>
            </a:r>
            <a:r>
              <a:rPr kumimoji="0" lang="en-US" altLang="en-US" sz="1400" b="0" i="0" u="none" strike="noStrike" cap="none" normalizeH="0" baseline="0" dirty="0">
                <a:ln>
                  <a:noFill/>
                </a:ln>
                <a:solidFill>
                  <a:schemeClr val="tx1"/>
                </a:solidFill>
                <a:effectLst/>
              </a:rPr>
              <a:t> An HTML table is defined with the&lt;table&gt;tag. Each table row is defined with the&lt;tr&gt;tag, and a table cell is defined with the&lt;td&gt;tag. The&lt;</a:t>
            </a:r>
            <a:r>
              <a:rPr kumimoji="0" lang="en-US" altLang="en-US" sz="1400" b="0" i="0" u="none" strike="noStrike" cap="none" normalizeH="0" baseline="0" dirty="0" err="1">
                <a:ln>
                  <a:noFill/>
                </a:ln>
                <a:solidFill>
                  <a:schemeClr val="tx1"/>
                </a:solidFill>
                <a:effectLst/>
              </a:rPr>
              <a:t>th</a:t>
            </a:r>
            <a:r>
              <a:rPr kumimoji="0" lang="en-US" altLang="en-US" sz="1400" b="0" i="0" u="none" strike="noStrike" cap="none" normalizeH="0" baseline="0" dirty="0">
                <a:ln>
                  <a:noFill/>
                </a:ln>
                <a:solidFill>
                  <a:schemeClr val="tx1"/>
                </a:solidFill>
                <a:effectLst/>
              </a:rPr>
              <a:t>&gt;tag is used to create table headers.</a:t>
            </a:r>
          </a:p>
          <a:p>
            <a:pPr lvl="1"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&lt;table&gt;&lt;tr&gt;&lt;</a:t>
            </a:r>
            <a:r>
              <a:rPr kumimoji="0" lang="en-US" altLang="en-US" sz="1400" b="0" i="0" u="none" strike="noStrike" cap="none" normalizeH="0" baseline="0" dirty="0" err="1">
                <a:ln>
                  <a:noFill/>
                </a:ln>
                <a:solidFill>
                  <a:schemeClr val="tx1"/>
                </a:solidFill>
                <a:effectLst/>
              </a:rPr>
              <a:t>th</a:t>
            </a:r>
            <a:r>
              <a:rPr kumimoji="0" lang="en-US" altLang="en-US" sz="1400" b="0" i="0" u="none" strike="noStrike" cap="none" normalizeH="0" baseline="0" dirty="0">
                <a:ln>
                  <a:noFill/>
                </a:ln>
                <a:solidFill>
                  <a:schemeClr val="tx1"/>
                </a:solidFill>
                <a:effectLst/>
              </a:rPr>
              <a:t>&gt;</a:t>
            </a:r>
            <a:r>
              <a:rPr kumimoji="0" lang="en-US" altLang="en-US" sz="1400" b="0" i="0" u="none" strike="noStrike" cap="none" normalizeH="0" baseline="0" dirty="0" err="1">
                <a:ln>
                  <a:noFill/>
                </a:ln>
                <a:solidFill>
                  <a:schemeClr val="tx1"/>
                </a:solidFill>
                <a:effectLst/>
              </a:rPr>
              <a:t>Firstname</a:t>
            </a:r>
            <a:r>
              <a:rPr kumimoji="0" lang="en-US" altLang="en-US" sz="1400" b="0" i="0" u="none" strike="noStrike" cap="none" normalizeH="0" baseline="0" dirty="0">
                <a:ln>
                  <a:noFill/>
                </a:ln>
                <a:solidFill>
                  <a:schemeClr val="tx1"/>
                </a:solidFill>
                <a:effectLst/>
              </a:rPr>
              <a:t>&lt;/</a:t>
            </a:r>
            <a:r>
              <a:rPr kumimoji="0" lang="en-US" altLang="en-US" sz="1400" b="0" i="0" u="none" strike="noStrike" cap="none" normalizeH="0" baseline="0" dirty="0" err="1">
                <a:ln>
                  <a:noFill/>
                </a:ln>
                <a:solidFill>
                  <a:schemeClr val="tx1"/>
                </a:solidFill>
                <a:effectLst/>
              </a:rPr>
              <a:t>th</a:t>
            </a:r>
            <a:r>
              <a:rPr kumimoji="0" lang="en-US" altLang="en-US" sz="1400" b="0" i="0" u="none" strike="noStrike" cap="none" normalizeH="0" baseline="0" dirty="0">
                <a:ln>
                  <a:noFill/>
                </a:ln>
                <a:solidFill>
                  <a:schemeClr val="tx1"/>
                </a:solidFill>
                <a:effectLst/>
              </a:rPr>
              <a:t>&gt;&lt;</a:t>
            </a:r>
            <a:r>
              <a:rPr kumimoji="0" lang="en-US" altLang="en-US" sz="1400" b="0" i="0" u="none" strike="noStrike" cap="none" normalizeH="0" baseline="0" dirty="0" err="1">
                <a:ln>
                  <a:noFill/>
                </a:ln>
                <a:solidFill>
                  <a:schemeClr val="tx1"/>
                </a:solidFill>
                <a:effectLst/>
              </a:rPr>
              <a:t>th</a:t>
            </a:r>
            <a:r>
              <a:rPr kumimoji="0" lang="en-US" altLang="en-US" sz="1400" b="0" i="0" u="none" strike="noStrike" cap="none" normalizeH="0" baseline="0" dirty="0">
                <a:ln>
                  <a:noFill/>
                </a:ln>
                <a:solidFill>
                  <a:schemeClr val="tx1"/>
                </a:solidFill>
                <a:effectLst/>
              </a:rPr>
              <a:t>&gt;</a:t>
            </a:r>
            <a:r>
              <a:rPr kumimoji="0" lang="en-US" altLang="en-US" sz="1400" b="0" i="0" u="none" strike="noStrike" cap="none" normalizeH="0" baseline="0" dirty="0" err="1">
                <a:ln>
                  <a:noFill/>
                </a:ln>
                <a:solidFill>
                  <a:schemeClr val="tx1"/>
                </a:solidFill>
                <a:effectLst/>
              </a:rPr>
              <a:t>Lastname</a:t>
            </a:r>
            <a:r>
              <a:rPr kumimoji="0" lang="en-US" altLang="en-US" sz="1400" b="0" i="0" u="none" strike="noStrike" cap="none" normalizeH="0" baseline="0" dirty="0">
                <a:ln>
                  <a:noFill/>
                </a:ln>
                <a:solidFill>
                  <a:schemeClr val="tx1"/>
                </a:solidFill>
                <a:effectLst/>
              </a:rPr>
              <a:t>&lt;/</a:t>
            </a:r>
            <a:r>
              <a:rPr kumimoji="0" lang="en-US" altLang="en-US" sz="1400" b="0" i="0" u="none" strike="noStrike" cap="none" normalizeH="0" baseline="0" dirty="0" err="1">
                <a:ln>
                  <a:noFill/>
                </a:ln>
                <a:solidFill>
                  <a:schemeClr val="tx1"/>
                </a:solidFill>
                <a:effectLst/>
              </a:rPr>
              <a:t>th</a:t>
            </a:r>
            <a:r>
              <a:rPr kumimoji="0" lang="en-US" altLang="en-US" sz="1400" b="0" i="0" u="none" strike="noStrike" cap="none" normalizeH="0" baseline="0" dirty="0">
                <a:ln>
                  <a:noFill/>
                </a:ln>
                <a:solidFill>
                  <a:schemeClr val="tx1"/>
                </a:solidFill>
                <a:effectLst/>
              </a:rPr>
              <a:t>&gt;&lt;/tr&gt;&lt;tr&gt;&lt;td&gt;John&lt;/td&gt;&lt;td&gt;Doe&lt;/td&gt;&lt;/tr&gt;&lt;/table&gt;</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rPr>
              <a:t>Button:</a:t>
            </a:r>
            <a:r>
              <a:rPr kumimoji="0" lang="en-US" altLang="en-US" sz="1400" b="0" i="0" u="none" strike="noStrike" cap="none" normalizeH="0" baseline="0" dirty="0">
                <a:ln>
                  <a:noFill/>
                </a:ln>
                <a:solidFill>
                  <a:schemeClr val="tx1"/>
                </a:solidFill>
                <a:effectLst/>
              </a:rPr>
              <a:t> The&lt;button&gt;tag defines a clickable button. Inside the element, you can place text or images</a:t>
            </a:r>
          </a:p>
          <a:p>
            <a:pPr lvl="1"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&lt;button&gt;Click me&lt;/button&gt;</a:t>
            </a:r>
            <a:br>
              <a:rPr kumimoji="0" lang="en-US" altLang="en-US" sz="1400" b="0" i="0" u="none" strike="noStrike" cap="none" normalizeH="0" baseline="0" dirty="0">
                <a:ln>
                  <a:noFill/>
                </a:ln>
                <a:solidFill>
                  <a:schemeClr val="tx1"/>
                </a:solidFill>
                <a:effectLst/>
              </a:rPr>
            </a:br>
            <a:endParaRPr lang="en-US" altLang="en-US" sz="1400" dirty="0"/>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rPr>
              <a:t>Paragraph</a:t>
            </a:r>
            <a:r>
              <a:rPr kumimoji="0" lang="en-US" altLang="en-US" sz="1400" b="0" i="0" u="none" strike="noStrike" cap="none" normalizeH="0" baseline="0" dirty="0">
                <a:ln>
                  <a:noFill/>
                </a:ln>
                <a:solidFill>
                  <a:schemeClr val="tx1"/>
                </a:solidFill>
                <a:effectLst/>
              </a:rPr>
              <a:t>: The&lt;p&gt;tag is used to define a paragraph. Browsers automatically add some space (margin) before and after each&lt;p&gt;element</a:t>
            </a:r>
          </a:p>
          <a:p>
            <a:pPr lvl="1"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&lt;p&gt;This is a paragraph.&lt;/p&gt;&lt;p&gt;This is another paragraph.&lt;/p&gt;</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lang="en-US" sz="1400" b="1" dirty="0"/>
              <a:t>Links</a:t>
            </a:r>
            <a:r>
              <a:rPr lang="en-US" sz="1400" dirty="0"/>
              <a:t>: The&lt;a&gt;tag is used to create a hyperlink, which can be clicked to navigate to another webpage or a different section of the same webpage. </a:t>
            </a:r>
            <a:r>
              <a:rPr lang="en-US" sz="1400" dirty="0" err="1"/>
              <a:t>Thehref</a:t>
            </a:r>
            <a:r>
              <a:rPr lang="en-US" sz="1400" dirty="0"/>
              <a:t> attribute is used to specify the URL of the page the link goes to.</a:t>
            </a:r>
          </a:p>
          <a:p>
            <a:pPr lvl="1"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&lt;a </a:t>
            </a:r>
            <a:r>
              <a:rPr kumimoji="0" lang="en-US" altLang="en-US" sz="1400" b="0" i="0" u="none" strike="noStrike" cap="none" normalizeH="0" baseline="0" dirty="0" err="1">
                <a:ln>
                  <a:noFill/>
                </a:ln>
                <a:solidFill>
                  <a:schemeClr val="tx1"/>
                </a:solidFill>
                <a:effectLst/>
              </a:rPr>
              <a:t>href</a:t>
            </a:r>
            <a:r>
              <a:rPr kumimoji="0" lang="en-US" altLang="en-US" sz="1400" b="0" i="0" u="none" strike="noStrike" cap="none" normalizeH="0" baseline="0" dirty="0">
                <a:ln>
                  <a:noFill/>
                </a:ln>
                <a:solidFill>
                  <a:schemeClr val="tx1"/>
                </a:solidFill>
                <a:effectLst/>
              </a:rPr>
              <a:t>="https://example.com"&gt;This is a link&lt;/a&gt;</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rPr>
              <a:t>Input:</a:t>
            </a:r>
            <a:r>
              <a:rPr kumimoji="0" lang="en-US" altLang="en-US" sz="1400" b="0" i="0" u="none" strike="noStrike" cap="none" normalizeH="0" baseline="0" dirty="0">
                <a:ln>
                  <a:noFill/>
                </a:ln>
                <a:solidFill>
                  <a:schemeClr val="tx1"/>
                </a:solidFill>
                <a:effectLst/>
              </a:rPr>
              <a:t> The&lt;input&gt;element is used to create interactive controls for web-based forms in order to accept data from the user. There are many types of input, like text, email, password, etc. </a:t>
            </a:r>
            <a:r>
              <a:rPr kumimoji="0" lang="en-US" altLang="en-US" sz="1400" b="0" i="0" u="none" strike="noStrike" cap="none" normalizeH="0" baseline="0" dirty="0" err="1">
                <a:ln>
                  <a:noFill/>
                </a:ln>
                <a:solidFill>
                  <a:schemeClr val="tx1"/>
                </a:solidFill>
                <a:effectLst/>
              </a:rPr>
              <a:t>Thetypeattribute</a:t>
            </a:r>
            <a:r>
              <a:rPr kumimoji="0" lang="en-US" altLang="en-US" sz="1400" b="0" i="0" u="none" strike="noStrike" cap="none" normalizeH="0" baseline="0" dirty="0">
                <a:ln>
                  <a:noFill/>
                </a:ln>
                <a:solidFill>
                  <a:schemeClr val="tx1"/>
                </a:solidFill>
                <a:effectLst/>
              </a:rPr>
              <a:t> determines what kind of input field to display.</a:t>
            </a:r>
          </a:p>
          <a:p>
            <a:pPr lvl="1"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&lt;form&gt; Name: &lt;input type="text" name="name"&gt;&lt;</a:t>
            </a:r>
            <a:r>
              <a:rPr kumimoji="0" lang="en-US" altLang="en-US" sz="1400" b="0" i="0" u="none" strike="noStrike" cap="none" normalizeH="0" baseline="0" dirty="0" err="1">
                <a:ln>
                  <a:noFill/>
                </a:ln>
                <a:solidFill>
                  <a:schemeClr val="tx1"/>
                </a:solidFill>
                <a:effectLst/>
              </a:rPr>
              <a:t>br</a:t>
            </a:r>
            <a:r>
              <a:rPr kumimoji="0" lang="en-US" altLang="en-US" sz="1400" b="0" i="0" u="none" strike="noStrike" cap="none" normalizeH="0" baseline="0" dirty="0">
                <a:ln>
                  <a:noFill/>
                </a:ln>
                <a:solidFill>
                  <a:schemeClr val="tx1"/>
                </a:solidFill>
                <a:effectLst/>
              </a:rPr>
              <a:t>&gt;Email: &lt;input type="email" name="email"&gt;&lt;/form&gt;</a:t>
            </a:r>
          </a:p>
        </p:txBody>
      </p:sp>
    </p:spTree>
    <p:extLst>
      <p:ext uri="{BB962C8B-B14F-4D97-AF65-F5344CB8AC3E}">
        <p14:creationId xmlns:p14="http://schemas.microsoft.com/office/powerpoint/2010/main" val="20434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196E-A21C-761E-4970-50DC24FDEF8C}"/>
              </a:ext>
            </a:extLst>
          </p:cNvPr>
          <p:cNvSpPr>
            <a:spLocks noGrp="1"/>
          </p:cNvSpPr>
          <p:nvPr>
            <p:ph type="title"/>
          </p:nvPr>
        </p:nvSpPr>
        <p:spPr>
          <a:xfrm>
            <a:off x="564896" y="365125"/>
            <a:ext cx="10788904" cy="902843"/>
          </a:xfrm>
        </p:spPr>
        <p:txBody>
          <a:bodyPr/>
          <a:lstStyle/>
          <a:p>
            <a:r>
              <a:rPr lang="en-US" dirty="0"/>
              <a:t>CSS</a:t>
            </a:r>
          </a:p>
        </p:txBody>
      </p:sp>
      <p:sp>
        <p:nvSpPr>
          <p:cNvPr id="4" name="Rectangle 1">
            <a:extLst>
              <a:ext uri="{FF2B5EF4-FFF2-40B4-BE49-F238E27FC236}">
                <a16:creationId xmlns:a16="http://schemas.microsoft.com/office/drawing/2014/main" id="{3CBC3681-D636-B26C-B425-DE9CB792D140}"/>
              </a:ext>
            </a:extLst>
          </p:cNvPr>
          <p:cNvSpPr>
            <a:spLocks noGrp="1" noChangeArrowheads="1"/>
          </p:cNvSpPr>
          <p:nvPr>
            <p:ph idx="1"/>
          </p:nvPr>
        </p:nvSpPr>
        <p:spPr bwMode="auto">
          <a:xfrm>
            <a:off x="382016" y="854161"/>
            <a:ext cx="1109725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CSS</a:t>
            </a:r>
            <a:r>
              <a:rPr kumimoji="0" lang="en-US" altLang="en-US" b="0" i="0" u="none" strike="noStrike" cap="none" normalizeH="0" baseline="0" dirty="0">
                <a:ln>
                  <a:noFill/>
                </a:ln>
                <a:solidFill>
                  <a:schemeClr val="tx1"/>
                </a:solidFill>
                <a:effectLst/>
              </a:rPr>
              <a:t>: Cascading Style Sheets, a style sheet language used for describing the look and formatting of a document written in HTML.</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Syntax</a:t>
            </a:r>
            <a:r>
              <a:rPr kumimoji="0" lang="en-US" altLang="en-US" b="0" i="0" u="none" strike="noStrike" cap="none" normalizeH="0" baseline="0" dirty="0">
                <a:ln>
                  <a:noFill/>
                </a:ln>
                <a:solidFill>
                  <a:schemeClr val="tx1"/>
                </a:solidFill>
                <a:effectLst/>
              </a:rPr>
              <a:t>: CSS is made up of selectors (to select HTML elements) and a declaration block (contains properties and values). E.g., h1 {color: red;}.</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Selectors</a:t>
            </a:r>
            <a:r>
              <a:rPr kumimoji="0" lang="en-US" altLang="en-US" b="0" i="0" u="none" strike="noStrike" cap="none" normalizeH="0" baseline="0" dirty="0">
                <a:ln>
                  <a:noFill/>
                </a:ln>
                <a:solidFill>
                  <a:schemeClr val="tx1"/>
                </a:solidFill>
                <a:effectLst/>
              </a:rPr>
              <a:t>: Element, ID, Class, and Attribute selectors are used to apply styles to specific HTML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776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357-169F-9764-BC59-17A14D43DFC6}"/>
              </a:ext>
            </a:extLst>
          </p:cNvPr>
          <p:cNvSpPr>
            <a:spLocks noGrp="1"/>
          </p:cNvSpPr>
          <p:nvPr>
            <p:ph type="title"/>
          </p:nvPr>
        </p:nvSpPr>
        <p:spPr/>
        <p:txBody>
          <a:bodyPr>
            <a:normAutofit/>
          </a:bodyPr>
          <a:lstStyle/>
          <a:p>
            <a:r>
              <a:rPr lang="en-US" sz="3600" dirty="0">
                <a:latin typeface="+mn-lt"/>
              </a:rPr>
              <a:t>Styling HTML Elements</a:t>
            </a:r>
          </a:p>
        </p:txBody>
      </p:sp>
      <p:sp>
        <p:nvSpPr>
          <p:cNvPr id="3" name="Content Placeholder 2">
            <a:extLst>
              <a:ext uri="{FF2B5EF4-FFF2-40B4-BE49-F238E27FC236}">
                <a16:creationId xmlns:a16="http://schemas.microsoft.com/office/drawing/2014/main" id="{B94E8DBE-9F18-F6EB-53F1-5F65DD86535C}"/>
              </a:ext>
            </a:extLst>
          </p:cNvPr>
          <p:cNvSpPr>
            <a:spLocks noGrp="1"/>
          </p:cNvSpPr>
          <p:nvPr>
            <p:ph idx="1"/>
          </p:nvPr>
        </p:nvSpPr>
        <p:spPr/>
        <p:txBody>
          <a:bodyPr>
            <a:normAutofit/>
          </a:bodyPr>
          <a:lstStyle/>
          <a:p>
            <a:pPr rtl="0">
              <a:buFont typeface="Arial" panose="020B0604020202020204" pitchFamily="34" charset="0"/>
              <a:buChar char="•"/>
            </a:pPr>
            <a:r>
              <a:rPr lang="en-US" sz="2400" b="1" dirty="0"/>
              <a:t>Text and Background Colors</a:t>
            </a:r>
            <a:r>
              <a:rPr lang="en-US" sz="2400" dirty="0"/>
              <a:t>: The 'color' property styles text color, and 'background-color' sets the color behind an element.</a:t>
            </a:r>
          </a:p>
          <a:p>
            <a:pPr rtl="0">
              <a:buFont typeface="Arial" panose="020B0604020202020204" pitchFamily="34" charset="0"/>
              <a:buChar char="•"/>
            </a:pPr>
            <a:r>
              <a:rPr lang="en-US" sz="2400" b="1" dirty="0"/>
              <a:t>Fonts</a:t>
            </a:r>
            <a:r>
              <a:rPr lang="en-US" sz="2400" dirty="0"/>
              <a:t>: The 'font-family' property sets the typeface, 'font-size' sets the size of the text.</a:t>
            </a:r>
          </a:p>
          <a:p>
            <a:pPr rtl="0">
              <a:buFont typeface="Arial" panose="020B0604020202020204" pitchFamily="34" charset="0"/>
              <a:buChar char="•"/>
            </a:pPr>
            <a:r>
              <a:rPr lang="en-US" sz="2400" b="1" dirty="0"/>
              <a:t>Box Model</a:t>
            </a:r>
            <a:r>
              <a:rPr lang="en-US" sz="2400" dirty="0"/>
              <a:t>: Every element in CSS is a box, consisting of margins, borders, padding, and the actual content. 'Margin' controls the space around elements, 'padding' is the space between the element content and its border, and 'border' is the line that goes around padding and content.</a:t>
            </a:r>
          </a:p>
          <a:p>
            <a:pPr rtl="0">
              <a:buFont typeface="Arial" panose="020B0604020202020204" pitchFamily="34" charset="0"/>
              <a:buChar char="•"/>
            </a:pPr>
            <a:r>
              <a:rPr lang="en-US" sz="2400" b="1" dirty="0"/>
              <a:t>Width and Height</a:t>
            </a:r>
            <a:r>
              <a:rPr lang="en-US" sz="2400" dirty="0"/>
              <a:t>: These properties allow you to set the width and height of an element.</a:t>
            </a:r>
          </a:p>
          <a:p>
            <a:endParaRPr lang="en-US" sz="2400" dirty="0"/>
          </a:p>
        </p:txBody>
      </p:sp>
    </p:spTree>
    <p:extLst>
      <p:ext uri="{BB962C8B-B14F-4D97-AF65-F5344CB8AC3E}">
        <p14:creationId xmlns:p14="http://schemas.microsoft.com/office/powerpoint/2010/main" val="57571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Aptos</vt:lpstr>
      <vt:lpstr>Aptos Display</vt:lpstr>
      <vt:lpstr>Arial</vt:lpstr>
      <vt:lpstr>Calibri</vt:lpstr>
      <vt:lpstr>Calibri Light</vt:lpstr>
      <vt:lpstr>Cambria</vt:lpstr>
      <vt:lpstr>Times New Roman</vt:lpstr>
      <vt:lpstr>Office Theme</vt:lpstr>
      <vt:lpstr>1_Office Theme</vt:lpstr>
      <vt:lpstr>Angular - Week 1 Agenda </vt:lpstr>
      <vt:lpstr> Understanding Web Application Architecture  </vt:lpstr>
      <vt:lpstr>  Understanding Web Application Architecture  </vt:lpstr>
      <vt:lpstr>How Client and Server Communicate in a Web Application</vt:lpstr>
      <vt:lpstr>HTML </vt:lpstr>
      <vt:lpstr>HTML </vt:lpstr>
      <vt:lpstr>HTML Elements</vt:lpstr>
      <vt:lpstr>CSS</vt:lpstr>
      <vt:lpstr>Styling HTML Elements</vt:lpstr>
      <vt:lpstr>CSS Positioning and Layouts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Week 1 </dc:title>
  <dc:creator>Krupa Joseph (Ratings - Tech)</dc:creator>
  <cp:lastModifiedBy>Krupa Joseph (Ratings - Tech)</cp:lastModifiedBy>
  <cp:revision>2</cp:revision>
  <dcterms:created xsi:type="dcterms:W3CDTF">2024-07-02T05:48:44Z</dcterms:created>
  <dcterms:modified xsi:type="dcterms:W3CDTF">2024-08-12T06:29:52Z</dcterms:modified>
</cp:coreProperties>
</file>