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82" r:id="rId5"/>
    <p:sldId id="7620" r:id="rId6"/>
    <p:sldId id="7621" r:id="rId7"/>
    <p:sldId id="7622" r:id="rId8"/>
    <p:sldId id="7623" r:id="rId9"/>
    <p:sldId id="7624" r:id="rId10"/>
    <p:sldId id="7625" r:id="rId11"/>
    <p:sldId id="7626" r:id="rId12"/>
    <p:sldId id="7627" r:id="rId13"/>
    <p:sldId id="7628" r:id="rId14"/>
    <p:sldId id="7629" r:id="rId15"/>
    <p:sldId id="7630" r:id="rId16"/>
    <p:sldId id="7631" r:id="rId17"/>
    <p:sldId id="7632" r:id="rId18"/>
    <p:sldId id="763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DCA2E4-CD42-4E3F-8918-C168D69023B8}">
          <p14:sldIdLst>
            <p14:sldId id="282"/>
          </p14:sldIdLst>
        </p14:section>
        <p14:section name="Cover Page" id="{CB0B3A22-E471-40A2-8481-6621A902A9C4}">
          <p14:sldIdLst>
            <p14:sldId id="7620"/>
            <p14:sldId id="7621"/>
            <p14:sldId id="7622"/>
            <p14:sldId id="7623"/>
            <p14:sldId id="7624"/>
            <p14:sldId id="7625"/>
            <p14:sldId id="7626"/>
            <p14:sldId id="7627"/>
            <p14:sldId id="7628"/>
            <p14:sldId id="7629"/>
            <p14:sldId id="7630"/>
            <p14:sldId id="7631"/>
            <p14:sldId id="7632"/>
            <p14:sldId id="76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5D26B9-5C2D-4A17-8A31-A38DFAF3D8B8}" v="3" dt="2023-08-25T14:02:36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ngi Gupta (MIS)" userId="b9693a60-801e-4ec5-a0a2-2ddc4159a837" providerId="ADAL" clId="{7D5D26B9-5C2D-4A17-8A31-A38DFAF3D8B8}"/>
    <pc:docChg chg="undo custSel addSld delSld modSld delMainMaster delSection modSection">
      <pc:chgData name="Shivangi Gupta (MIS)" userId="b9693a60-801e-4ec5-a0a2-2ddc4159a837" providerId="ADAL" clId="{7D5D26B9-5C2D-4A17-8A31-A38DFAF3D8B8}" dt="2023-08-25T14:03:19.108" v="46" actId="17851"/>
      <pc:docMkLst>
        <pc:docMk/>
      </pc:docMkLst>
      <pc:sldChg chg="add del">
        <pc:chgData name="Shivangi Gupta (MIS)" userId="b9693a60-801e-4ec5-a0a2-2ddc4159a837" providerId="ADAL" clId="{7D5D26B9-5C2D-4A17-8A31-A38DFAF3D8B8}" dt="2023-08-25T14:02:54.631" v="25" actId="47"/>
        <pc:sldMkLst>
          <pc:docMk/>
          <pc:sldMk cId="1515634676" sldId="256"/>
        </pc:sldMkLst>
      </pc:sldChg>
      <pc:sldChg chg="del">
        <pc:chgData name="Shivangi Gupta (MIS)" userId="b9693a60-801e-4ec5-a0a2-2ddc4159a837" providerId="ADAL" clId="{7D5D26B9-5C2D-4A17-8A31-A38DFAF3D8B8}" dt="2023-08-25T14:02:07.766" v="17" actId="47"/>
        <pc:sldMkLst>
          <pc:docMk/>
          <pc:sldMk cId="4042171032" sldId="257"/>
        </pc:sldMkLst>
      </pc:sldChg>
      <pc:sldChg chg="del">
        <pc:chgData name="Shivangi Gupta (MIS)" userId="b9693a60-801e-4ec5-a0a2-2ddc4159a837" providerId="ADAL" clId="{7D5D26B9-5C2D-4A17-8A31-A38DFAF3D8B8}" dt="2023-08-25T14:03:00.640" v="40" actId="47"/>
        <pc:sldMkLst>
          <pc:docMk/>
          <pc:sldMk cId="2864670378" sldId="258"/>
        </pc:sldMkLst>
      </pc:sldChg>
      <pc:sldChg chg="add del">
        <pc:chgData name="Shivangi Gupta (MIS)" userId="b9693a60-801e-4ec5-a0a2-2ddc4159a837" providerId="ADAL" clId="{7D5D26B9-5C2D-4A17-8A31-A38DFAF3D8B8}" dt="2023-08-25T14:02:54.808" v="26" actId="47"/>
        <pc:sldMkLst>
          <pc:docMk/>
          <pc:sldMk cId="213951777" sldId="270"/>
        </pc:sldMkLst>
      </pc:sldChg>
      <pc:sldChg chg="del">
        <pc:chgData name="Shivangi Gupta (MIS)" userId="b9693a60-801e-4ec5-a0a2-2ddc4159a837" providerId="ADAL" clId="{7D5D26B9-5C2D-4A17-8A31-A38DFAF3D8B8}" dt="2023-08-25T14:03:01.383" v="42" actId="47"/>
        <pc:sldMkLst>
          <pc:docMk/>
          <pc:sldMk cId="2411495771" sldId="277"/>
        </pc:sldMkLst>
      </pc:sldChg>
      <pc:sldChg chg="del">
        <pc:chgData name="Shivangi Gupta (MIS)" userId="b9693a60-801e-4ec5-a0a2-2ddc4159a837" providerId="ADAL" clId="{7D5D26B9-5C2D-4A17-8A31-A38DFAF3D8B8}" dt="2023-08-25T14:03:01.116" v="41" actId="47"/>
        <pc:sldMkLst>
          <pc:docMk/>
          <pc:sldMk cId="1602631918" sldId="278"/>
        </pc:sldMkLst>
      </pc:sldChg>
      <pc:sldChg chg="add del">
        <pc:chgData name="Shivangi Gupta (MIS)" userId="b9693a60-801e-4ec5-a0a2-2ddc4159a837" providerId="ADAL" clId="{7D5D26B9-5C2D-4A17-8A31-A38DFAF3D8B8}" dt="2023-08-25T14:02:55.554" v="27" actId="47"/>
        <pc:sldMkLst>
          <pc:docMk/>
          <pc:sldMk cId="767913144" sldId="280"/>
        </pc:sldMkLst>
      </pc:sldChg>
      <pc:sldChg chg="modSp mod">
        <pc:chgData name="Shivangi Gupta (MIS)" userId="b9693a60-801e-4ec5-a0a2-2ddc4159a837" providerId="ADAL" clId="{7D5D26B9-5C2D-4A17-8A31-A38DFAF3D8B8}" dt="2023-08-25T14:02:06.363" v="16" actId="108"/>
        <pc:sldMkLst>
          <pc:docMk/>
          <pc:sldMk cId="3007043457" sldId="282"/>
        </pc:sldMkLst>
        <pc:spChg chg="mod">
          <ac:chgData name="Shivangi Gupta (MIS)" userId="b9693a60-801e-4ec5-a0a2-2ddc4159a837" providerId="ADAL" clId="{7D5D26B9-5C2D-4A17-8A31-A38DFAF3D8B8}" dt="2023-08-25T14:02:06.363" v="16" actId="108"/>
          <ac:spMkLst>
            <pc:docMk/>
            <pc:sldMk cId="3007043457" sldId="282"/>
            <ac:spMk id="3" creationId="{8D2C3A2B-BE1A-77EC-7892-9DC418B74FD3}"/>
          </ac:spMkLst>
        </pc:spChg>
      </pc:sldChg>
      <pc:sldChg chg="add del">
        <pc:chgData name="Shivangi Gupta (MIS)" userId="b9693a60-801e-4ec5-a0a2-2ddc4159a837" providerId="ADAL" clId="{7D5D26B9-5C2D-4A17-8A31-A38DFAF3D8B8}" dt="2023-08-25T14:03:00.231" v="39" actId="47"/>
        <pc:sldMkLst>
          <pc:docMk/>
          <pc:sldMk cId="4251193799" sldId="7607"/>
        </pc:sldMkLst>
      </pc:sldChg>
      <pc:sldChg chg="add del">
        <pc:chgData name="Shivangi Gupta (MIS)" userId="b9693a60-801e-4ec5-a0a2-2ddc4159a837" providerId="ADAL" clId="{7D5D26B9-5C2D-4A17-8A31-A38DFAF3D8B8}" dt="2023-08-25T14:02:55.691" v="28" actId="47"/>
        <pc:sldMkLst>
          <pc:docMk/>
          <pc:sldMk cId="1095742912" sldId="7608"/>
        </pc:sldMkLst>
      </pc:sldChg>
      <pc:sldChg chg="add del">
        <pc:chgData name="Shivangi Gupta (MIS)" userId="b9693a60-801e-4ec5-a0a2-2ddc4159a837" providerId="ADAL" clId="{7D5D26B9-5C2D-4A17-8A31-A38DFAF3D8B8}" dt="2023-08-25T14:02:55.849" v="29" actId="47"/>
        <pc:sldMkLst>
          <pc:docMk/>
          <pc:sldMk cId="1479327785" sldId="7609"/>
        </pc:sldMkLst>
      </pc:sldChg>
      <pc:sldChg chg="add del">
        <pc:chgData name="Shivangi Gupta (MIS)" userId="b9693a60-801e-4ec5-a0a2-2ddc4159a837" providerId="ADAL" clId="{7D5D26B9-5C2D-4A17-8A31-A38DFAF3D8B8}" dt="2023-08-25T14:02:56.305" v="30" actId="47"/>
        <pc:sldMkLst>
          <pc:docMk/>
          <pc:sldMk cId="3327225532" sldId="7610"/>
        </pc:sldMkLst>
      </pc:sldChg>
      <pc:sldChg chg="add del">
        <pc:chgData name="Shivangi Gupta (MIS)" userId="b9693a60-801e-4ec5-a0a2-2ddc4159a837" providerId="ADAL" clId="{7D5D26B9-5C2D-4A17-8A31-A38DFAF3D8B8}" dt="2023-08-25T14:02:56.470" v="31" actId="47"/>
        <pc:sldMkLst>
          <pc:docMk/>
          <pc:sldMk cId="3326014811" sldId="7611"/>
        </pc:sldMkLst>
      </pc:sldChg>
      <pc:sldChg chg="add del">
        <pc:chgData name="Shivangi Gupta (MIS)" userId="b9693a60-801e-4ec5-a0a2-2ddc4159a837" providerId="ADAL" clId="{7D5D26B9-5C2D-4A17-8A31-A38DFAF3D8B8}" dt="2023-08-25T14:02:56.661" v="32" actId="47"/>
        <pc:sldMkLst>
          <pc:docMk/>
          <pc:sldMk cId="3774474531" sldId="7612"/>
        </pc:sldMkLst>
      </pc:sldChg>
      <pc:sldChg chg="add del">
        <pc:chgData name="Shivangi Gupta (MIS)" userId="b9693a60-801e-4ec5-a0a2-2ddc4159a837" providerId="ADAL" clId="{7D5D26B9-5C2D-4A17-8A31-A38DFAF3D8B8}" dt="2023-08-25T14:02:58.515" v="33" actId="47"/>
        <pc:sldMkLst>
          <pc:docMk/>
          <pc:sldMk cId="3748072725" sldId="7613"/>
        </pc:sldMkLst>
      </pc:sldChg>
      <pc:sldChg chg="add del">
        <pc:chgData name="Shivangi Gupta (MIS)" userId="b9693a60-801e-4ec5-a0a2-2ddc4159a837" providerId="ADAL" clId="{7D5D26B9-5C2D-4A17-8A31-A38DFAF3D8B8}" dt="2023-08-25T14:02:59.253" v="35" actId="47"/>
        <pc:sldMkLst>
          <pc:docMk/>
          <pc:sldMk cId="2717708713" sldId="7614"/>
        </pc:sldMkLst>
      </pc:sldChg>
      <pc:sldChg chg="add del">
        <pc:chgData name="Shivangi Gupta (MIS)" userId="b9693a60-801e-4ec5-a0a2-2ddc4159a837" providerId="ADAL" clId="{7D5D26B9-5C2D-4A17-8A31-A38DFAF3D8B8}" dt="2023-08-25T14:02:58.893" v="34" actId="47"/>
        <pc:sldMkLst>
          <pc:docMk/>
          <pc:sldMk cId="2526555259" sldId="7615"/>
        </pc:sldMkLst>
      </pc:sldChg>
      <pc:sldChg chg="add del">
        <pc:chgData name="Shivangi Gupta (MIS)" userId="b9693a60-801e-4ec5-a0a2-2ddc4159a837" providerId="ADAL" clId="{7D5D26B9-5C2D-4A17-8A31-A38DFAF3D8B8}" dt="2023-08-25T14:02:59.483" v="36" actId="47"/>
        <pc:sldMkLst>
          <pc:docMk/>
          <pc:sldMk cId="2981088836" sldId="7616"/>
        </pc:sldMkLst>
      </pc:sldChg>
      <pc:sldChg chg="add del">
        <pc:chgData name="Shivangi Gupta (MIS)" userId="b9693a60-801e-4ec5-a0a2-2ddc4159a837" providerId="ADAL" clId="{7D5D26B9-5C2D-4A17-8A31-A38DFAF3D8B8}" dt="2023-08-25T14:02:59.727" v="37" actId="47"/>
        <pc:sldMkLst>
          <pc:docMk/>
          <pc:sldMk cId="1723427071" sldId="7617"/>
        </pc:sldMkLst>
      </pc:sldChg>
      <pc:sldChg chg="add del">
        <pc:chgData name="Shivangi Gupta (MIS)" userId="b9693a60-801e-4ec5-a0a2-2ddc4159a837" providerId="ADAL" clId="{7D5D26B9-5C2D-4A17-8A31-A38DFAF3D8B8}" dt="2023-08-25T14:02:59.945" v="38" actId="47"/>
        <pc:sldMkLst>
          <pc:docMk/>
          <pc:sldMk cId="1969874055" sldId="7618"/>
        </pc:sldMkLst>
      </pc:sldChg>
      <pc:sldChg chg="add del">
        <pc:chgData name="Shivangi Gupta (MIS)" userId="b9693a60-801e-4ec5-a0a2-2ddc4159a837" providerId="ADAL" clId="{7D5D26B9-5C2D-4A17-8A31-A38DFAF3D8B8}" dt="2023-08-25T14:02:08.919" v="18" actId="47"/>
        <pc:sldMkLst>
          <pc:docMk/>
          <pc:sldMk cId="3550722792" sldId="7619"/>
        </pc:sldMkLst>
      </pc:sldChg>
      <pc:sldChg chg="modSp add mod">
        <pc:chgData name="Shivangi Gupta (MIS)" userId="b9693a60-801e-4ec5-a0a2-2ddc4159a837" providerId="ADAL" clId="{7D5D26B9-5C2D-4A17-8A31-A38DFAF3D8B8}" dt="2023-08-25T14:01:50.608" v="2" actId="27636"/>
        <pc:sldMkLst>
          <pc:docMk/>
          <pc:sldMk cId="928674947" sldId="7620"/>
        </pc:sldMkLst>
        <pc:spChg chg="mod">
          <ac:chgData name="Shivangi Gupta (MIS)" userId="b9693a60-801e-4ec5-a0a2-2ddc4159a837" providerId="ADAL" clId="{7D5D26B9-5C2D-4A17-8A31-A38DFAF3D8B8}" dt="2023-08-25T14:01:50.608" v="2" actId="27636"/>
          <ac:spMkLst>
            <pc:docMk/>
            <pc:sldMk cId="928674947" sldId="7620"/>
            <ac:spMk id="4" creationId="{00000000-0000-0000-0000-000000000000}"/>
          </ac:spMkLst>
        </pc:spChg>
      </pc:sldChg>
      <pc:sldChg chg="modSp add mod">
        <pc:chgData name="Shivangi Gupta (MIS)" userId="b9693a60-801e-4ec5-a0a2-2ddc4159a837" providerId="ADAL" clId="{7D5D26B9-5C2D-4A17-8A31-A38DFAF3D8B8}" dt="2023-08-25T14:01:50.629" v="3" actId="27636"/>
        <pc:sldMkLst>
          <pc:docMk/>
          <pc:sldMk cId="1324577402" sldId="7621"/>
        </pc:sldMkLst>
        <pc:spChg chg="mod">
          <ac:chgData name="Shivangi Gupta (MIS)" userId="b9693a60-801e-4ec5-a0a2-2ddc4159a837" providerId="ADAL" clId="{7D5D26B9-5C2D-4A17-8A31-A38DFAF3D8B8}" dt="2023-08-25T14:01:50.629" v="3" actId="27636"/>
          <ac:spMkLst>
            <pc:docMk/>
            <pc:sldMk cId="1324577402" sldId="7621"/>
            <ac:spMk id="4" creationId="{00000000-0000-0000-0000-000000000000}"/>
          </ac:spMkLst>
        </pc:spChg>
      </pc:sldChg>
      <pc:sldChg chg="modSp add mod">
        <pc:chgData name="Shivangi Gupta (MIS)" userId="b9693a60-801e-4ec5-a0a2-2ddc4159a837" providerId="ADAL" clId="{7D5D26B9-5C2D-4A17-8A31-A38DFAF3D8B8}" dt="2023-08-25T14:01:50.636" v="4" actId="27636"/>
        <pc:sldMkLst>
          <pc:docMk/>
          <pc:sldMk cId="1813565341" sldId="7622"/>
        </pc:sldMkLst>
        <pc:spChg chg="mod">
          <ac:chgData name="Shivangi Gupta (MIS)" userId="b9693a60-801e-4ec5-a0a2-2ddc4159a837" providerId="ADAL" clId="{7D5D26B9-5C2D-4A17-8A31-A38DFAF3D8B8}" dt="2023-08-25T14:01:50.636" v="4" actId="27636"/>
          <ac:spMkLst>
            <pc:docMk/>
            <pc:sldMk cId="1813565341" sldId="7622"/>
            <ac:spMk id="4" creationId="{00000000-0000-0000-0000-000000000000}"/>
          </ac:spMkLst>
        </pc:spChg>
      </pc:sldChg>
      <pc:sldChg chg="modSp add mod">
        <pc:chgData name="Shivangi Gupta (MIS)" userId="b9693a60-801e-4ec5-a0a2-2ddc4159a837" providerId="ADAL" clId="{7D5D26B9-5C2D-4A17-8A31-A38DFAF3D8B8}" dt="2023-08-25T14:01:50.642" v="5" actId="27636"/>
        <pc:sldMkLst>
          <pc:docMk/>
          <pc:sldMk cId="2597259590" sldId="7623"/>
        </pc:sldMkLst>
        <pc:spChg chg="mod">
          <ac:chgData name="Shivangi Gupta (MIS)" userId="b9693a60-801e-4ec5-a0a2-2ddc4159a837" providerId="ADAL" clId="{7D5D26B9-5C2D-4A17-8A31-A38DFAF3D8B8}" dt="2023-08-25T14:01:50.642" v="5" actId="27636"/>
          <ac:spMkLst>
            <pc:docMk/>
            <pc:sldMk cId="2597259590" sldId="7623"/>
            <ac:spMk id="4" creationId="{00000000-0000-0000-0000-000000000000}"/>
          </ac:spMkLst>
        </pc:spChg>
      </pc:sldChg>
      <pc:sldChg chg="modSp add mod">
        <pc:chgData name="Shivangi Gupta (MIS)" userId="b9693a60-801e-4ec5-a0a2-2ddc4159a837" providerId="ADAL" clId="{7D5D26B9-5C2D-4A17-8A31-A38DFAF3D8B8}" dt="2023-08-25T14:01:50.647" v="6" actId="27636"/>
        <pc:sldMkLst>
          <pc:docMk/>
          <pc:sldMk cId="1152314117" sldId="7624"/>
        </pc:sldMkLst>
        <pc:spChg chg="mod">
          <ac:chgData name="Shivangi Gupta (MIS)" userId="b9693a60-801e-4ec5-a0a2-2ddc4159a837" providerId="ADAL" clId="{7D5D26B9-5C2D-4A17-8A31-A38DFAF3D8B8}" dt="2023-08-25T14:01:50.647" v="6" actId="27636"/>
          <ac:spMkLst>
            <pc:docMk/>
            <pc:sldMk cId="1152314117" sldId="7624"/>
            <ac:spMk id="4" creationId="{00000000-0000-0000-0000-000000000000}"/>
          </ac:spMkLst>
        </pc:spChg>
      </pc:sldChg>
      <pc:sldChg chg="modSp add mod">
        <pc:chgData name="Shivangi Gupta (MIS)" userId="b9693a60-801e-4ec5-a0a2-2ddc4159a837" providerId="ADAL" clId="{7D5D26B9-5C2D-4A17-8A31-A38DFAF3D8B8}" dt="2023-08-25T14:01:50.661" v="7" actId="27636"/>
        <pc:sldMkLst>
          <pc:docMk/>
          <pc:sldMk cId="2319185394" sldId="7625"/>
        </pc:sldMkLst>
        <pc:spChg chg="mod">
          <ac:chgData name="Shivangi Gupta (MIS)" userId="b9693a60-801e-4ec5-a0a2-2ddc4159a837" providerId="ADAL" clId="{7D5D26B9-5C2D-4A17-8A31-A38DFAF3D8B8}" dt="2023-08-25T14:01:50.661" v="7" actId="27636"/>
          <ac:spMkLst>
            <pc:docMk/>
            <pc:sldMk cId="2319185394" sldId="7625"/>
            <ac:spMk id="4" creationId="{00000000-0000-0000-0000-000000000000}"/>
          </ac:spMkLst>
        </pc:spChg>
      </pc:sldChg>
      <pc:sldChg chg="modSp add mod">
        <pc:chgData name="Shivangi Gupta (MIS)" userId="b9693a60-801e-4ec5-a0a2-2ddc4159a837" providerId="ADAL" clId="{7D5D26B9-5C2D-4A17-8A31-A38DFAF3D8B8}" dt="2023-08-25T14:01:50.664" v="8" actId="27636"/>
        <pc:sldMkLst>
          <pc:docMk/>
          <pc:sldMk cId="2330805909" sldId="7626"/>
        </pc:sldMkLst>
        <pc:spChg chg="mod">
          <ac:chgData name="Shivangi Gupta (MIS)" userId="b9693a60-801e-4ec5-a0a2-2ddc4159a837" providerId="ADAL" clId="{7D5D26B9-5C2D-4A17-8A31-A38DFAF3D8B8}" dt="2023-08-25T14:01:50.664" v="8" actId="27636"/>
          <ac:spMkLst>
            <pc:docMk/>
            <pc:sldMk cId="2330805909" sldId="7626"/>
            <ac:spMk id="4" creationId="{00000000-0000-0000-0000-000000000000}"/>
          </ac:spMkLst>
        </pc:spChg>
      </pc:sldChg>
      <pc:sldChg chg="modSp add mod">
        <pc:chgData name="Shivangi Gupta (MIS)" userId="b9693a60-801e-4ec5-a0a2-2ddc4159a837" providerId="ADAL" clId="{7D5D26B9-5C2D-4A17-8A31-A38DFAF3D8B8}" dt="2023-08-25T14:01:50.667" v="9" actId="27636"/>
        <pc:sldMkLst>
          <pc:docMk/>
          <pc:sldMk cId="2222340822" sldId="7627"/>
        </pc:sldMkLst>
        <pc:spChg chg="mod">
          <ac:chgData name="Shivangi Gupta (MIS)" userId="b9693a60-801e-4ec5-a0a2-2ddc4159a837" providerId="ADAL" clId="{7D5D26B9-5C2D-4A17-8A31-A38DFAF3D8B8}" dt="2023-08-25T14:01:50.667" v="9" actId="27636"/>
          <ac:spMkLst>
            <pc:docMk/>
            <pc:sldMk cId="2222340822" sldId="7627"/>
            <ac:spMk id="4" creationId="{00000000-0000-0000-0000-000000000000}"/>
          </ac:spMkLst>
        </pc:spChg>
      </pc:sldChg>
      <pc:sldChg chg="modSp add mod">
        <pc:chgData name="Shivangi Gupta (MIS)" userId="b9693a60-801e-4ec5-a0a2-2ddc4159a837" providerId="ADAL" clId="{7D5D26B9-5C2D-4A17-8A31-A38DFAF3D8B8}" dt="2023-08-25T14:01:50.672" v="10" actId="27636"/>
        <pc:sldMkLst>
          <pc:docMk/>
          <pc:sldMk cId="783690010" sldId="7628"/>
        </pc:sldMkLst>
        <pc:spChg chg="mod">
          <ac:chgData name="Shivangi Gupta (MIS)" userId="b9693a60-801e-4ec5-a0a2-2ddc4159a837" providerId="ADAL" clId="{7D5D26B9-5C2D-4A17-8A31-A38DFAF3D8B8}" dt="2023-08-25T14:01:50.672" v="10" actId="27636"/>
          <ac:spMkLst>
            <pc:docMk/>
            <pc:sldMk cId="783690010" sldId="7628"/>
            <ac:spMk id="4" creationId="{00000000-0000-0000-0000-000000000000}"/>
          </ac:spMkLst>
        </pc:spChg>
      </pc:sldChg>
      <pc:sldChg chg="modSp add mod">
        <pc:chgData name="Shivangi Gupta (MIS)" userId="b9693a60-801e-4ec5-a0a2-2ddc4159a837" providerId="ADAL" clId="{7D5D26B9-5C2D-4A17-8A31-A38DFAF3D8B8}" dt="2023-08-25T14:01:50.680" v="11" actId="27636"/>
        <pc:sldMkLst>
          <pc:docMk/>
          <pc:sldMk cId="508908337" sldId="7629"/>
        </pc:sldMkLst>
        <pc:spChg chg="mod">
          <ac:chgData name="Shivangi Gupta (MIS)" userId="b9693a60-801e-4ec5-a0a2-2ddc4159a837" providerId="ADAL" clId="{7D5D26B9-5C2D-4A17-8A31-A38DFAF3D8B8}" dt="2023-08-25T14:01:50.680" v="11" actId="27636"/>
          <ac:spMkLst>
            <pc:docMk/>
            <pc:sldMk cId="508908337" sldId="7629"/>
            <ac:spMk id="4" creationId="{00000000-0000-0000-0000-000000000000}"/>
          </ac:spMkLst>
        </pc:spChg>
      </pc:sldChg>
      <pc:sldChg chg="modSp add mod">
        <pc:chgData name="Shivangi Gupta (MIS)" userId="b9693a60-801e-4ec5-a0a2-2ddc4159a837" providerId="ADAL" clId="{7D5D26B9-5C2D-4A17-8A31-A38DFAF3D8B8}" dt="2023-08-25T14:01:50.683" v="12" actId="27636"/>
        <pc:sldMkLst>
          <pc:docMk/>
          <pc:sldMk cId="4107665499" sldId="7630"/>
        </pc:sldMkLst>
        <pc:spChg chg="mod">
          <ac:chgData name="Shivangi Gupta (MIS)" userId="b9693a60-801e-4ec5-a0a2-2ddc4159a837" providerId="ADAL" clId="{7D5D26B9-5C2D-4A17-8A31-A38DFAF3D8B8}" dt="2023-08-25T14:01:50.683" v="12" actId="27636"/>
          <ac:spMkLst>
            <pc:docMk/>
            <pc:sldMk cId="4107665499" sldId="7630"/>
            <ac:spMk id="4" creationId="{00000000-0000-0000-0000-000000000000}"/>
          </ac:spMkLst>
        </pc:spChg>
      </pc:sldChg>
      <pc:sldChg chg="modSp add mod">
        <pc:chgData name="Shivangi Gupta (MIS)" userId="b9693a60-801e-4ec5-a0a2-2ddc4159a837" providerId="ADAL" clId="{7D5D26B9-5C2D-4A17-8A31-A38DFAF3D8B8}" dt="2023-08-25T14:01:50.690" v="13" actId="27636"/>
        <pc:sldMkLst>
          <pc:docMk/>
          <pc:sldMk cId="3029260654" sldId="7631"/>
        </pc:sldMkLst>
        <pc:spChg chg="mod">
          <ac:chgData name="Shivangi Gupta (MIS)" userId="b9693a60-801e-4ec5-a0a2-2ddc4159a837" providerId="ADAL" clId="{7D5D26B9-5C2D-4A17-8A31-A38DFAF3D8B8}" dt="2023-08-25T14:01:50.690" v="13" actId="27636"/>
          <ac:spMkLst>
            <pc:docMk/>
            <pc:sldMk cId="3029260654" sldId="7631"/>
            <ac:spMk id="4" creationId="{00000000-0000-0000-0000-000000000000}"/>
          </ac:spMkLst>
        </pc:spChg>
      </pc:sldChg>
      <pc:sldChg chg="modSp add mod">
        <pc:chgData name="Shivangi Gupta (MIS)" userId="b9693a60-801e-4ec5-a0a2-2ddc4159a837" providerId="ADAL" clId="{7D5D26B9-5C2D-4A17-8A31-A38DFAF3D8B8}" dt="2023-08-25T14:01:50.697" v="14" actId="27636"/>
        <pc:sldMkLst>
          <pc:docMk/>
          <pc:sldMk cId="1711037353" sldId="7632"/>
        </pc:sldMkLst>
        <pc:spChg chg="mod">
          <ac:chgData name="Shivangi Gupta (MIS)" userId="b9693a60-801e-4ec5-a0a2-2ddc4159a837" providerId="ADAL" clId="{7D5D26B9-5C2D-4A17-8A31-A38DFAF3D8B8}" dt="2023-08-25T14:01:50.697" v="14" actId="27636"/>
          <ac:spMkLst>
            <pc:docMk/>
            <pc:sldMk cId="1711037353" sldId="7632"/>
            <ac:spMk id="4" creationId="{00000000-0000-0000-0000-000000000000}"/>
          </ac:spMkLst>
        </pc:spChg>
      </pc:sldChg>
      <pc:sldChg chg="add del">
        <pc:chgData name="Shivangi Gupta (MIS)" userId="b9693a60-801e-4ec5-a0a2-2ddc4159a837" providerId="ADAL" clId="{7D5D26B9-5C2D-4A17-8A31-A38DFAF3D8B8}" dt="2023-08-25T14:02:54.484" v="24" actId="47"/>
        <pc:sldMkLst>
          <pc:docMk/>
          <pc:sldMk cId="505996798" sldId="7633"/>
        </pc:sldMkLst>
      </pc:sldChg>
      <pc:sldChg chg="addSp modSp new add del mod">
        <pc:chgData name="Shivangi Gupta (MIS)" userId="b9693a60-801e-4ec5-a0a2-2ddc4159a837" providerId="ADAL" clId="{7D5D26B9-5C2D-4A17-8A31-A38DFAF3D8B8}" dt="2023-08-25T14:03:07.340" v="44" actId="47"/>
        <pc:sldMkLst>
          <pc:docMk/>
          <pc:sldMk cId="3216476381" sldId="7634"/>
        </pc:sldMkLst>
        <pc:spChg chg="mod">
          <ac:chgData name="Shivangi Gupta (MIS)" userId="b9693a60-801e-4ec5-a0a2-2ddc4159a837" providerId="ADAL" clId="{7D5D26B9-5C2D-4A17-8A31-A38DFAF3D8B8}" dt="2023-08-25T14:02:36.309" v="21" actId="27636"/>
          <ac:spMkLst>
            <pc:docMk/>
            <pc:sldMk cId="3216476381" sldId="7634"/>
            <ac:spMk id="4" creationId="{ECBB8B99-9C85-49FE-E5F3-8EC877AB8795}"/>
          </ac:spMkLst>
        </pc:spChg>
        <pc:graphicFrameChg chg="add mod modGraphic">
          <ac:chgData name="Shivangi Gupta (MIS)" userId="b9693a60-801e-4ec5-a0a2-2ddc4159a837" providerId="ADAL" clId="{7D5D26B9-5C2D-4A17-8A31-A38DFAF3D8B8}" dt="2023-08-25T14:02:51.659" v="23" actId="108"/>
          <ac:graphicFrameMkLst>
            <pc:docMk/>
            <pc:sldMk cId="3216476381" sldId="7634"/>
            <ac:graphicFrameMk id="5" creationId="{25CE4A59-A3DF-9E36-9B3C-EBA70FDB8F00}"/>
          </ac:graphicFrameMkLst>
        </pc:graphicFrameChg>
      </pc:sldChg>
      <pc:sldMasterChg chg="delSldLayout">
        <pc:chgData name="Shivangi Gupta (MIS)" userId="b9693a60-801e-4ec5-a0a2-2ddc4159a837" providerId="ADAL" clId="{7D5D26B9-5C2D-4A17-8A31-A38DFAF3D8B8}" dt="2023-08-25T14:02:54.484" v="24" actId="47"/>
        <pc:sldMasterMkLst>
          <pc:docMk/>
          <pc:sldMasterMk cId="3675594888" sldId="2147483648"/>
        </pc:sldMasterMkLst>
        <pc:sldLayoutChg chg="del">
          <pc:chgData name="Shivangi Gupta (MIS)" userId="b9693a60-801e-4ec5-a0a2-2ddc4159a837" providerId="ADAL" clId="{7D5D26B9-5C2D-4A17-8A31-A38DFAF3D8B8}" dt="2023-08-25T14:02:08.919" v="18" actId="47"/>
          <pc:sldLayoutMkLst>
            <pc:docMk/>
            <pc:sldMasterMk cId="3675594888" sldId="2147483648"/>
            <pc:sldLayoutMk cId="2133194904" sldId="2147483672"/>
          </pc:sldLayoutMkLst>
        </pc:sldLayoutChg>
        <pc:sldLayoutChg chg="del">
          <pc:chgData name="Shivangi Gupta (MIS)" userId="b9693a60-801e-4ec5-a0a2-2ddc4159a837" providerId="ADAL" clId="{7D5D26B9-5C2D-4A17-8A31-A38DFAF3D8B8}" dt="2023-08-25T14:02:54.484" v="24" actId="47"/>
          <pc:sldLayoutMkLst>
            <pc:docMk/>
            <pc:sldMasterMk cId="3675594888" sldId="2147483648"/>
            <pc:sldLayoutMk cId="1725751842" sldId="2147483675"/>
          </pc:sldLayoutMkLst>
        </pc:sldLayoutChg>
      </pc:sldMasterChg>
      <pc:sldMasterChg chg="del delSldLayout">
        <pc:chgData name="Shivangi Gupta (MIS)" userId="b9693a60-801e-4ec5-a0a2-2ddc4159a837" providerId="ADAL" clId="{7D5D26B9-5C2D-4A17-8A31-A38DFAF3D8B8}" dt="2023-08-25T14:03:00.231" v="39" actId="47"/>
        <pc:sldMasterMkLst>
          <pc:docMk/>
          <pc:sldMasterMk cId="1424139284" sldId="2147483660"/>
        </pc:sldMasterMkLst>
        <pc:sldLayoutChg chg="del">
          <pc:chgData name="Shivangi Gupta (MIS)" userId="b9693a60-801e-4ec5-a0a2-2ddc4159a837" providerId="ADAL" clId="{7D5D26B9-5C2D-4A17-8A31-A38DFAF3D8B8}" dt="2023-08-25T14:03:00.231" v="39" actId="47"/>
          <pc:sldLayoutMkLst>
            <pc:docMk/>
            <pc:sldMasterMk cId="1424139284" sldId="2147483660"/>
            <pc:sldLayoutMk cId="4117999500" sldId="2147483661"/>
          </pc:sldLayoutMkLst>
        </pc:sldLayoutChg>
        <pc:sldLayoutChg chg="del">
          <pc:chgData name="Shivangi Gupta (MIS)" userId="b9693a60-801e-4ec5-a0a2-2ddc4159a837" providerId="ADAL" clId="{7D5D26B9-5C2D-4A17-8A31-A38DFAF3D8B8}" dt="2023-08-25T14:03:00.231" v="39" actId="47"/>
          <pc:sldLayoutMkLst>
            <pc:docMk/>
            <pc:sldMasterMk cId="1424139284" sldId="2147483660"/>
            <pc:sldLayoutMk cId="1339786964" sldId="2147483662"/>
          </pc:sldLayoutMkLst>
        </pc:sldLayoutChg>
        <pc:sldLayoutChg chg="del">
          <pc:chgData name="Shivangi Gupta (MIS)" userId="b9693a60-801e-4ec5-a0a2-2ddc4159a837" providerId="ADAL" clId="{7D5D26B9-5C2D-4A17-8A31-A38DFAF3D8B8}" dt="2023-08-25T14:03:00.231" v="39" actId="47"/>
          <pc:sldLayoutMkLst>
            <pc:docMk/>
            <pc:sldMasterMk cId="1424139284" sldId="2147483660"/>
            <pc:sldLayoutMk cId="374240471" sldId="2147483663"/>
          </pc:sldLayoutMkLst>
        </pc:sldLayoutChg>
        <pc:sldLayoutChg chg="del">
          <pc:chgData name="Shivangi Gupta (MIS)" userId="b9693a60-801e-4ec5-a0a2-2ddc4159a837" providerId="ADAL" clId="{7D5D26B9-5C2D-4A17-8A31-A38DFAF3D8B8}" dt="2023-08-25T14:03:00.231" v="39" actId="47"/>
          <pc:sldLayoutMkLst>
            <pc:docMk/>
            <pc:sldMasterMk cId="1424139284" sldId="2147483660"/>
            <pc:sldLayoutMk cId="2056366502" sldId="2147483664"/>
          </pc:sldLayoutMkLst>
        </pc:sldLayoutChg>
        <pc:sldLayoutChg chg="del">
          <pc:chgData name="Shivangi Gupta (MIS)" userId="b9693a60-801e-4ec5-a0a2-2ddc4159a837" providerId="ADAL" clId="{7D5D26B9-5C2D-4A17-8A31-A38DFAF3D8B8}" dt="2023-08-25T14:03:00.231" v="39" actId="47"/>
          <pc:sldLayoutMkLst>
            <pc:docMk/>
            <pc:sldMasterMk cId="1424139284" sldId="2147483660"/>
            <pc:sldLayoutMk cId="3450761746" sldId="2147483665"/>
          </pc:sldLayoutMkLst>
        </pc:sldLayoutChg>
        <pc:sldLayoutChg chg="del">
          <pc:chgData name="Shivangi Gupta (MIS)" userId="b9693a60-801e-4ec5-a0a2-2ddc4159a837" providerId="ADAL" clId="{7D5D26B9-5C2D-4A17-8A31-A38DFAF3D8B8}" dt="2023-08-25T14:03:00.231" v="39" actId="47"/>
          <pc:sldLayoutMkLst>
            <pc:docMk/>
            <pc:sldMasterMk cId="1424139284" sldId="2147483660"/>
            <pc:sldLayoutMk cId="3154885694" sldId="2147483666"/>
          </pc:sldLayoutMkLst>
        </pc:sldLayoutChg>
        <pc:sldLayoutChg chg="del">
          <pc:chgData name="Shivangi Gupta (MIS)" userId="b9693a60-801e-4ec5-a0a2-2ddc4159a837" providerId="ADAL" clId="{7D5D26B9-5C2D-4A17-8A31-A38DFAF3D8B8}" dt="2023-08-25T14:03:00.231" v="39" actId="47"/>
          <pc:sldLayoutMkLst>
            <pc:docMk/>
            <pc:sldMasterMk cId="1424139284" sldId="2147483660"/>
            <pc:sldLayoutMk cId="3474713843" sldId="2147483667"/>
          </pc:sldLayoutMkLst>
        </pc:sldLayoutChg>
        <pc:sldLayoutChg chg="del">
          <pc:chgData name="Shivangi Gupta (MIS)" userId="b9693a60-801e-4ec5-a0a2-2ddc4159a837" providerId="ADAL" clId="{7D5D26B9-5C2D-4A17-8A31-A38DFAF3D8B8}" dt="2023-08-25T14:03:00.231" v="39" actId="47"/>
          <pc:sldLayoutMkLst>
            <pc:docMk/>
            <pc:sldMasterMk cId="1424139284" sldId="2147483660"/>
            <pc:sldLayoutMk cId="1999222564" sldId="2147483668"/>
          </pc:sldLayoutMkLst>
        </pc:sldLayoutChg>
        <pc:sldLayoutChg chg="del">
          <pc:chgData name="Shivangi Gupta (MIS)" userId="b9693a60-801e-4ec5-a0a2-2ddc4159a837" providerId="ADAL" clId="{7D5D26B9-5C2D-4A17-8A31-A38DFAF3D8B8}" dt="2023-08-25T14:03:00.231" v="39" actId="47"/>
          <pc:sldLayoutMkLst>
            <pc:docMk/>
            <pc:sldMasterMk cId="1424139284" sldId="2147483660"/>
            <pc:sldLayoutMk cId="4127706061" sldId="2147483669"/>
          </pc:sldLayoutMkLst>
        </pc:sldLayoutChg>
        <pc:sldLayoutChg chg="del">
          <pc:chgData name="Shivangi Gupta (MIS)" userId="b9693a60-801e-4ec5-a0a2-2ddc4159a837" providerId="ADAL" clId="{7D5D26B9-5C2D-4A17-8A31-A38DFAF3D8B8}" dt="2023-08-25T14:03:00.231" v="39" actId="47"/>
          <pc:sldLayoutMkLst>
            <pc:docMk/>
            <pc:sldMasterMk cId="1424139284" sldId="2147483660"/>
            <pc:sldLayoutMk cId="2835251850" sldId="2147483670"/>
          </pc:sldLayoutMkLst>
        </pc:sldLayoutChg>
        <pc:sldLayoutChg chg="del">
          <pc:chgData name="Shivangi Gupta (MIS)" userId="b9693a60-801e-4ec5-a0a2-2ddc4159a837" providerId="ADAL" clId="{7D5D26B9-5C2D-4A17-8A31-A38DFAF3D8B8}" dt="2023-08-25T14:03:00.231" v="39" actId="47"/>
          <pc:sldLayoutMkLst>
            <pc:docMk/>
            <pc:sldMasterMk cId="1424139284" sldId="2147483660"/>
            <pc:sldLayoutMk cId="1922284340" sldId="2147483671"/>
          </pc:sldLayoutMkLst>
        </pc:sldLayoutChg>
      </pc:sldMasterChg>
    </pc:docChg>
  </pc:docChgLst>
  <pc:docChgLst>
    <pc:chgData name="Gupta, Shivangi" userId="b9693a60-801e-4ec5-a0a2-2ddc4159a837" providerId="ADAL" clId="{D550828F-A3A9-47F6-AA05-E204FDDF8DA6}"/>
    <pc:docChg chg="undo custSel addSld delSld modSld sldOrd modSection">
      <pc:chgData name="Gupta, Shivangi" userId="b9693a60-801e-4ec5-a0a2-2ddc4159a837" providerId="ADAL" clId="{D550828F-A3A9-47F6-AA05-E204FDDF8DA6}" dt="2023-07-21T11:23:23.995" v="499" actId="6549"/>
      <pc:docMkLst>
        <pc:docMk/>
      </pc:docMkLst>
      <pc:sldChg chg="modSp del mod">
        <pc:chgData name="Gupta, Shivangi" userId="b9693a60-801e-4ec5-a0a2-2ddc4159a837" providerId="ADAL" clId="{D550828F-A3A9-47F6-AA05-E204FDDF8DA6}" dt="2023-07-21T11:08:31.263" v="491" actId="47"/>
        <pc:sldMkLst>
          <pc:docMk/>
          <pc:sldMk cId="2533666835" sldId="256"/>
        </pc:sldMkLst>
        <pc:spChg chg="mod">
          <ac:chgData name="Gupta, Shivangi" userId="b9693a60-801e-4ec5-a0a2-2ddc4159a837" providerId="ADAL" clId="{D550828F-A3A9-47F6-AA05-E204FDDF8DA6}" dt="2023-07-20T09:05:56.392" v="12" actId="20577"/>
          <ac:spMkLst>
            <pc:docMk/>
            <pc:sldMk cId="2533666835" sldId="256"/>
            <ac:spMk id="3" creationId="{8D2C3A2B-BE1A-77EC-7892-9DC418B74FD3}"/>
          </ac:spMkLst>
        </pc:spChg>
      </pc:sldChg>
      <pc:sldChg chg="modSp mod">
        <pc:chgData name="Gupta, Shivangi" userId="b9693a60-801e-4ec5-a0a2-2ddc4159a837" providerId="ADAL" clId="{D550828F-A3A9-47F6-AA05-E204FDDF8DA6}" dt="2023-07-21T11:07:38.469" v="460" actId="20577"/>
        <pc:sldMkLst>
          <pc:docMk/>
          <pc:sldMk cId="4042171032" sldId="257"/>
        </pc:sldMkLst>
        <pc:spChg chg="mod">
          <ac:chgData name="Gupta, Shivangi" userId="b9693a60-801e-4ec5-a0a2-2ddc4159a837" providerId="ADAL" clId="{D550828F-A3A9-47F6-AA05-E204FDDF8DA6}" dt="2023-07-21T11:07:38.469" v="460" actId="20577"/>
          <ac:spMkLst>
            <pc:docMk/>
            <pc:sldMk cId="4042171032" sldId="257"/>
            <ac:spMk id="2" creationId="{590A3669-FC20-A360-44D8-83789DD6BEE5}"/>
          </ac:spMkLst>
        </pc:spChg>
        <pc:spChg chg="mod">
          <ac:chgData name="Gupta, Shivangi" userId="b9693a60-801e-4ec5-a0a2-2ddc4159a837" providerId="ADAL" clId="{D550828F-A3A9-47F6-AA05-E204FDDF8DA6}" dt="2023-07-20T09:07:57.432" v="144" actId="21"/>
          <ac:spMkLst>
            <pc:docMk/>
            <pc:sldMk cId="4042171032" sldId="257"/>
            <ac:spMk id="3" creationId="{68FDFF87-6288-B2D0-832B-42615EAC0407}"/>
          </ac:spMkLst>
        </pc:spChg>
      </pc:sldChg>
      <pc:sldChg chg="modSp mod">
        <pc:chgData name="Gupta, Shivangi" userId="b9693a60-801e-4ec5-a0a2-2ddc4159a837" providerId="ADAL" clId="{D550828F-A3A9-47F6-AA05-E204FDDF8DA6}" dt="2023-07-21T11:05:15.809" v="418" actId="20577"/>
        <pc:sldMkLst>
          <pc:docMk/>
          <pc:sldMk cId="2864670378" sldId="258"/>
        </pc:sldMkLst>
        <pc:spChg chg="mod">
          <ac:chgData name="Gupta, Shivangi" userId="b9693a60-801e-4ec5-a0a2-2ddc4159a837" providerId="ADAL" clId="{D550828F-A3A9-47F6-AA05-E204FDDF8DA6}" dt="2023-07-21T11:05:15.809" v="418" actId="20577"/>
          <ac:spMkLst>
            <pc:docMk/>
            <pc:sldMk cId="2864670378" sldId="258"/>
            <ac:spMk id="2" creationId="{590A3669-FC20-A360-44D8-83789DD6BEE5}"/>
          </ac:spMkLst>
        </pc:spChg>
        <pc:spChg chg="mod">
          <ac:chgData name="Gupta, Shivangi" userId="b9693a60-801e-4ec5-a0a2-2ddc4159a837" providerId="ADAL" clId="{D550828F-A3A9-47F6-AA05-E204FDDF8DA6}" dt="2023-07-20T09:08:02.299" v="145"/>
          <ac:spMkLst>
            <pc:docMk/>
            <pc:sldMk cId="2864670378" sldId="258"/>
            <ac:spMk id="3" creationId="{68FDFF87-6288-B2D0-832B-42615EAC0407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6.012" v="471" actId="47"/>
        <pc:sldMkLst>
          <pc:docMk/>
          <pc:sldMk cId="1064155873" sldId="259"/>
        </pc:sldMkLst>
        <pc:spChg chg="mod">
          <ac:chgData name="Gupta, Shivangi" userId="b9693a60-801e-4ec5-a0a2-2ddc4159a837" providerId="ADAL" clId="{D550828F-A3A9-47F6-AA05-E204FDDF8DA6}" dt="2023-07-21T11:04:47.041" v="412" actId="20577"/>
          <ac:spMkLst>
            <pc:docMk/>
            <pc:sldMk cId="1064155873" sldId="259"/>
            <ac:spMk id="2" creationId="{590A3669-FC20-A360-44D8-83789DD6BEE5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6.232" v="472" actId="47"/>
        <pc:sldMkLst>
          <pc:docMk/>
          <pc:sldMk cId="1523986440" sldId="260"/>
        </pc:sldMkLst>
        <pc:spChg chg="mod">
          <ac:chgData name="Gupta, Shivangi" userId="b9693a60-801e-4ec5-a0a2-2ddc4159a837" providerId="ADAL" clId="{D550828F-A3A9-47F6-AA05-E204FDDF8DA6}" dt="2023-07-21T11:05:34.867" v="428" actId="20577"/>
          <ac:spMkLst>
            <pc:docMk/>
            <pc:sldMk cId="1523986440" sldId="260"/>
            <ac:spMk id="2" creationId="{590A3669-FC20-A360-44D8-83789DD6BEE5}"/>
          </ac:spMkLst>
        </pc:spChg>
        <pc:spChg chg="mod">
          <ac:chgData name="Gupta, Shivangi" userId="b9693a60-801e-4ec5-a0a2-2ddc4159a837" providerId="ADAL" clId="{D550828F-A3A9-47F6-AA05-E204FDDF8DA6}" dt="2023-07-20T09:08:14.316" v="147"/>
          <ac:spMkLst>
            <pc:docMk/>
            <pc:sldMk cId="1523986440" sldId="260"/>
            <ac:spMk id="3" creationId="{68FDFF87-6288-B2D0-832B-42615EAC0407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6.472" v="473" actId="47"/>
        <pc:sldMkLst>
          <pc:docMk/>
          <pc:sldMk cId="3498668593" sldId="261"/>
        </pc:sldMkLst>
        <pc:spChg chg="mod">
          <ac:chgData name="Gupta, Shivangi" userId="b9693a60-801e-4ec5-a0a2-2ddc4159a837" providerId="ADAL" clId="{D550828F-A3A9-47F6-AA05-E204FDDF8DA6}" dt="2023-07-21T11:06:39.117" v="435" actId="20577"/>
          <ac:spMkLst>
            <pc:docMk/>
            <pc:sldMk cId="3498668593" sldId="261"/>
            <ac:spMk id="2" creationId="{590A3669-FC20-A360-44D8-83789DD6BEE5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6.683" v="474" actId="47"/>
        <pc:sldMkLst>
          <pc:docMk/>
          <pc:sldMk cId="2588383368" sldId="262"/>
        </pc:sldMkLst>
        <pc:spChg chg="mod">
          <ac:chgData name="Gupta, Shivangi" userId="b9693a60-801e-4ec5-a0a2-2ddc4159a837" providerId="ADAL" clId="{D550828F-A3A9-47F6-AA05-E204FDDF8DA6}" dt="2023-07-20T09:08:16.233" v="148"/>
          <ac:spMkLst>
            <pc:docMk/>
            <pc:sldMk cId="2588383368" sldId="262"/>
            <ac:spMk id="3" creationId="{68FDFF87-6288-B2D0-832B-42615EAC0407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7.212" v="475" actId="47"/>
        <pc:sldMkLst>
          <pc:docMk/>
          <pc:sldMk cId="3223900660" sldId="263"/>
        </pc:sldMkLst>
        <pc:spChg chg="mod">
          <ac:chgData name="Gupta, Shivangi" userId="b9693a60-801e-4ec5-a0a2-2ddc4159a837" providerId="ADAL" clId="{D550828F-A3A9-47F6-AA05-E204FDDF8DA6}" dt="2023-07-21T10:49:02.873" v="341" actId="20577"/>
          <ac:spMkLst>
            <pc:docMk/>
            <pc:sldMk cId="3223900660" sldId="263"/>
            <ac:spMk id="2" creationId="{590A3669-FC20-A360-44D8-83789DD6BEE5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7.750" v="476" actId="47"/>
        <pc:sldMkLst>
          <pc:docMk/>
          <pc:sldMk cId="2182428975" sldId="264"/>
        </pc:sldMkLst>
        <pc:spChg chg="mod">
          <ac:chgData name="Gupta, Shivangi" userId="b9693a60-801e-4ec5-a0a2-2ddc4159a837" providerId="ADAL" clId="{D550828F-A3A9-47F6-AA05-E204FDDF8DA6}" dt="2023-07-20T09:08:19.712" v="149"/>
          <ac:spMkLst>
            <pc:docMk/>
            <pc:sldMk cId="2182428975" sldId="264"/>
            <ac:spMk id="3" creationId="{68FDFF87-6288-B2D0-832B-42615EAC0407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7.933" v="477" actId="47"/>
        <pc:sldMkLst>
          <pc:docMk/>
          <pc:sldMk cId="1340554221" sldId="265"/>
        </pc:sldMkLst>
        <pc:spChg chg="mod">
          <ac:chgData name="Gupta, Shivangi" userId="b9693a60-801e-4ec5-a0a2-2ddc4159a837" providerId="ADAL" clId="{D550828F-A3A9-47F6-AA05-E204FDDF8DA6}" dt="2023-07-21T10:49:14.890" v="351" actId="20577"/>
          <ac:spMkLst>
            <pc:docMk/>
            <pc:sldMk cId="1340554221" sldId="265"/>
            <ac:spMk id="2" creationId="{590A3669-FC20-A360-44D8-83789DD6BEE5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8.104" v="478" actId="47"/>
        <pc:sldMkLst>
          <pc:docMk/>
          <pc:sldMk cId="4127273390" sldId="266"/>
        </pc:sldMkLst>
        <pc:spChg chg="mod">
          <ac:chgData name="Gupta, Shivangi" userId="b9693a60-801e-4ec5-a0a2-2ddc4159a837" providerId="ADAL" clId="{D550828F-A3A9-47F6-AA05-E204FDDF8DA6}" dt="2023-07-20T09:08:21.850" v="150"/>
          <ac:spMkLst>
            <pc:docMk/>
            <pc:sldMk cId="4127273390" sldId="266"/>
            <ac:spMk id="3" creationId="{68FDFF87-6288-B2D0-832B-42615EAC0407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8.305" v="479" actId="47"/>
        <pc:sldMkLst>
          <pc:docMk/>
          <pc:sldMk cId="4219410970" sldId="267"/>
        </pc:sldMkLst>
        <pc:spChg chg="mod">
          <ac:chgData name="Gupta, Shivangi" userId="b9693a60-801e-4ec5-a0a2-2ddc4159a837" providerId="ADAL" clId="{D550828F-A3A9-47F6-AA05-E204FDDF8DA6}" dt="2023-07-21T10:49:59.503" v="361" actId="20577"/>
          <ac:spMkLst>
            <pc:docMk/>
            <pc:sldMk cId="4219410970" sldId="267"/>
            <ac:spMk id="2" creationId="{590A3669-FC20-A360-44D8-83789DD6BEE5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8.508" v="480" actId="47"/>
        <pc:sldMkLst>
          <pc:docMk/>
          <pc:sldMk cId="2328161356" sldId="268"/>
        </pc:sldMkLst>
        <pc:spChg chg="mod">
          <ac:chgData name="Gupta, Shivangi" userId="b9693a60-801e-4ec5-a0a2-2ddc4159a837" providerId="ADAL" clId="{D550828F-A3A9-47F6-AA05-E204FDDF8DA6}" dt="2023-07-20T09:08:25.648" v="151"/>
          <ac:spMkLst>
            <pc:docMk/>
            <pc:sldMk cId="2328161356" sldId="268"/>
            <ac:spMk id="3" creationId="{68FDFF87-6288-B2D0-832B-42615EAC0407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9.320" v="483" actId="47"/>
        <pc:sldMkLst>
          <pc:docMk/>
          <pc:sldMk cId="890890472" sldId="269"/>
        </pc:sldMkLst>
        <pc:spChg chg="mod">
          <ac:chgData name="Gupta, Shivangi" userId="b9693a60-801e-4ec5-a0a2-2ddc4159a837" providerId="ADAL" clId="{D550828F-A3A9-47F6-AA05-E204FDDF8DA6}" dt="2023-07-21T10:52:39.082" v="397" actId="20577"/>
          <ac:spMkLst>
            <pc:docMk/>
            <pc:sldMk cId="890890472" sldId="269"/>
            <ac:spMk id="2" creationId="{590A3669-FC20-A360-44D8-83789DD6BEE5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19.826" v="484" actId="47"/>
        <pc:sldMkLst>
          <pc:docMk/>
          <pc:sldMk cId="4020267788" sldId="270"/>
        </pc:sldMkLst>
        <pc:spChg chg="mod">
          <ac:chgData name="Gupta, Shivangi" userId="b9693a60-801e-4ec5-a0a2-2ddc4159a837" providerId="ADAL" clId="{D550828F-A3A9-47F6-AA05-E204FDDF8DA6}" dt="2023-07-20T09:08:29.514" v="152"/>
          <ac:spMkLst>
            <pc:docMk/>
            <pc:sldMk cId="4020267788" sldId="270"/>
            <ac:spMk id="3" creationId="{68FDFF87-6288-B2D0-832B-42615EAC0407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20.022" v="485" actId="47"/>
        <pc:sldMkLst>
          <pc:docMk/>
          <pc:sldMk cId="1621637293" sldId="271"/>
        </pc:sldMkLst>
        <pc:spChg chg="mod">
          <ac:chgData name="Gupta, Shivangi" userId="b9693a60-801e-4ec5-a0a2-2ddc4159a837" providerId="ADAL" clId="{D550828F-A3A9-47F6-AA05-E204FDDF8DA6}" dt="2023-07-20T09:10:57.417" v="275" actId="20577"/>
          <ac:spMkLst>
            <pc:docMk/>
            <pc:sldMk cId="1621637293" sldId="271"/>
            <ac:spMk id="2" creationId="{590A3669-FC20-A360-44D8-83789DD6BEE5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20.413" v="486" actId="47"/>
        <pc:sldMkLst>
          <pc:docMk/>
          <pc:sldMk cId="3492977779" sldId="272"/>
        </pc:sldMkLst>
        <pc:spChg chg="mod">
          <ac:chgData name="Gupta, Shivangi" userId="b9693a60-801e-4ec5-a0a2-2ddc4159a837" providerId="ADAL" clId="{D550828F-A3A9-47F6-AA05-E204FDDF8DA6}" dt="2023-07-20T09:08:32.089" v="153"/>
          <ac:spMkLst>
            <pc:docMk/>
            <pc:sldMk cId="3492977779" sldId="272"/>
            <ac:spMk id="3" creationId="{68FDFF87-6288-B2D0-832B-42615EAC0407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21.168" v="487" actId="47"/>
        <pc:sldMkLst>
          <pc:docMk/>
          <pc:sldMk cId="3409202409" sldId="273"/>
        </pc:sldMkLst>
        <pc:spChg chg="mod">
          <ac:chgData name="Gupta, Shivangi" userId="b9693a60-801e-4ec5-a0a2-2ddc4159a837" providerId="ADAL" clId="{D550828F-A3A9-47F6-AA05-E204FDDF8DA6}" dt="2023-07-20T09:11:11.577" v="310" actId="20577"/>
          <ac:spMkLst>
            <pc:docMk/>
            <pc:sldMk cId="3409202409" sldId="273"/>
            <ac:spMk id="2" creationId="{590A3669-FC20-A360-44D8-83789DD6BEE5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21.401" v="488" actId="47"/>
        <pc:sldMkLst>
          <pc:docMk/>
          <pc:sldMk cId="3407516488" sldId="274"/>
        </pc:sldMkLst>
        <pc:spChg chg="mod">
          <ac:chgData name="Gupta, Shivangi" userId="b9693a60-801e-4ec5-a0a2-2ddc4159a837" providerId="ADAL" clId="{D550828F-A3A9-47F6-AA05-E204FDDF8DA6}" dt="2023-07-20T09:08:36.665" v="154"/>
          <ac:spMkLst>
            <pc:docMk/>
            <pc:sldMk cId="3407516488" sldId="274"/>
            <ac:spMk id="3" creationId="{68FDFF87-6288-B2D0-832B-42615EAC0407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21.882" v="489" actId="47"/>
        <pc:sldMkLst>
          <pc:docMk/>
          <pc:sldMk cId="760017415" sldId="275"/>
        </pc:sldMkLst>
        <pc:spChg chg="mod">
          <ac:chgData name="Gupta, Shivangi" userId="b9693a60-801e-4ec5-a0a2-2ddc4159a837" providerId="ADAL" clId="{D550828F-A3A9-47F6-AA05-E204FDDF8DA6}" dt="2023-07-20T09:11:22.225" v="324" actId="20577"/>
          <ac:spMkLst>
            <pc:docMk/>
            <pc:sldMk cId="760017415" sldId="275"/>
            <ac:spMk id="2" creationId="{590A3669-FC20-A360-44D8-83789DD6BEE5}"/>
          </ac:spMkLst>
        </pc:spChg>
      </pc:sldChg>
      <pc:sldChg chg="modSp del mod">
        <pc:chgData name="Gupta, Shivangi" userId="b9693a60-801e-4ec5-a0a2-2ddc4159a837" providerId="ADAL" clId="{D550828F-A3A9-47F6-AA05-E204FDDF8DA6}" dt="2023-07-21T11:08:22.615" v="490" actId="47"/>
        <pc:sldMkLst>
          <pc:docMk/>
          <pc:sldMk cId="1442676294" sldId="276"/>
        </pc:sldMkLst>
        <pc:spChg chg="mod">
          <ac:chgData name="Gupta, Shivangi" userId="b9693a60-801e-4ec5-a0a2-2ddc4159a837" providerId="ADAL" clId="{D550828F-A3A9-47F6-AA05-E204FDDF8DA6}" dt="2023-07-20T09:08:39.067" v="155"/>
          <ac:spMkLst>
            <pc:docMk/>
            <pc:sldMk cId="1442676294" sldId="276"/>
            <ac:spMk id="3" creationId="{68FDFF87-6288-B2D0-832B-42615EAC0407}"/>
          </ac:spMkLst>
        </pc:spChg>
      </pc:sldChg>
      <pc:sldChg chg="modSp new mod">
        <pc:chgData name="Gupta, Shivangi" userId="b9693a60-801e-4ec5-a0a2-2ddc4159a837" providerId="ADAL" clId="{D550828F-A3A9-47F6-AA05-E204FDDF8DA6}" dt="2023-07-21T11:05:12.167" v="416" actId="20577"/>
        <pc:sldMkLst>
          <pc:docMk/>
          <pc:sldMk cId="1602631918" sldId="278"/>
        </pc:sldMkLst>
        <pc:spChg chg="mod">
          <ac:chgData name="Gupta, Shivangi" userId="b9693a60-801e-4ec5-a0a2-2ddc4159a837" providerId="ADAL" clId="{D550828F-A3A9-47F6-AA05-E204FDDF8DA6}" dt="2023-07-21T11:05:12.167" v="416" actId="20577"/>
          <ac:spMkLst>
            <pc:docMk/>
            <pc:sldMk cId="1602631918" sldId="278"/>
            <ac:spMk id="2" creationId="{61516764-FC3E-5F26-FEF0-0440798D3903}"/>
          </ac:spMkLst>
        </pc:spChg>
        <pc:spChg chg="mod">
          <ac:chgData name="Gupta, Shivangi" userId="b9693a60-801e-4ec5-a0a2-2ddc4159a837" providerId="ADAL" clId="{D550828F-A3A9-47F6-AA05-E204FDDF8DA6}" dt="2023-07-20T09:08:11.533" v="146"/>
          <ac:spMkLst>
            <pc:docMk/>
            <pc:sldMk cId="1602631918" sldId="278"/>
            <ac:spMk id="3" creationId="{7A02CFE8-B5EB-B104-8933-A642DF99ED34}"/>
          </ac:spMkLst>
        </pc:spChg>
      </pc:sldChg>
      <pc:sldChg chg="modSp add del mod">
        <pc:chgData name="Gupta, Shivangi" userId="b9693a60-801e-4ec5-a0a2-2ddc4159a837" providerId="ADAL" clId="{D550828F-A3A9-47F6-AA05-E204FDDF8DA6}" dt="2023-07-21T11:08:18.865" v="481" actId="47"/>
        <pc:sldMkLst>
          <pc:docMk/>
          <pc:sldMk cId="1925438557" sldId="279"/>
        </pc:sldMkLst>
        <pc:spChg chg="mod">
          <ac:chgData name="Gupta, Shivangi" userId="b9693a60-801e-4ec5-a0a2-2ddc4159a837" providerId="ADAL" clId="{D550828F-A3A9-47F6-AA05-E204FDDF8DA6}" dt="2023-07-21T10:50:30.181" v="392" actId="20577"/>
          <ac:spMkLst>
            <pc:docMk/>
            <pc:sldMk cId="1925438557" sldId="279"/>
            <ac:spMk id="2" creationId="{590A3669-FC20-A360-44D8-83789DD6BEE5}"/>
          </ac:spMkLst>
        </pc:spChg>
      </pc:sldChg>
      <pc:sldChg chg="add del">
        <pc:chgData name="Gupta, Shivangi" userId="b9693a60-801e-4ec5-a0a2-2ddc4159a837" providerId="ADAL" clId="{D550828F-A3A9-47F6-AA05-E204FDDF8DA6}" dt="2023-07-21T11:08:19.083" v="482" actId="47"/>
        <pc:sldMkLst>
          <pc:docMk/>
          <pc:sldMk cId="822451741" sldId="280"/>
        </pc:sldMkLst>
      </pc:sldChg>
      <pc:sldChg chg="modSp add del mod">
        <pc:chgData name="Gupta, Shivangi" userId="b9693a60-801e-4ec5-a0a2-2ddc4159a837" providerId="ADAL" clId="{D550828F-A3A9-47F6-AA05-E204FDDF8DA6}" dt="2023-07-21T11:08:02.724" v="470" actId="47"/>
        <pc:sldMkLst>
          <pc:docMk/>
          <pc:sldMk cId="1909631559" sldId="281"/>
        </pc:sldMkLst>
        <pc:spChg chg="mod">
          <ac:chgData name="Gupta, Shivangi" userId="b9693a60-801e-4ec5-a0a2-2ddc4159a837" providerId="ADAL" clId="{D550828F-A3A9-47F6-AA05-E204FDDF8DA6}" dt="2023-07-21T11:07:29.203" v="451" actId="20577"/>
          <ac:spMkLst>
            <pc:docMk/>
            <pc:sldMk cId="1909631559" sldId="281"/>
            <ac:spMk id="2" creationId="{038DA74E-5A8E-5500-0B4D-DCCE91C41639}"/>
          </ac:spMkLst>
        </pc:spChg>
        <pc:spChg chg="mod">
          <ac:chgData name="Gupta, Shivangi" userId="b9693a60-801e-4ec5-a0a2-2ddc4159a837" providerId="ADAL" clId="{D550828F-A3A9-47F6-AA05-E204FDDF8DA6}" dt="2023-07-21T11:07:33.194" v="459" actId="20577"/>
          <ac:spMkLst>
            <pc:docMk/>
            <pc:sldMk cId="1909631559" sldId="281"/>
            <ac:spMk id="3" creationId="{8D2C3A2B-BE1A-77EC-7892-9DC418B74FD3}"/>
          </ac:spMkLst>
        </pc:spChg>
      </pc:sldChg>
      <pc:sldChg chg="modSp add mod ord">
        <pc:chgData name="Gupta, Shivangi" userId="b9693a60-801e-4ec5-a0a2-2ddc4159a837" providerId="ADAL" clId="{D550828F-A3A9-47F6-AA05-E204FDDF8DA6}" dt="2023-07-21T11:23:23.995" v="499" actId="6549"/>
        <pc:sldMkLst>
          <pc:docMk/>
          <pc:sldMk cId="3007043457" sldId="282"/>
        </pc:sldMkLst>
        <pc:spChg chg="mod">
          <ac:chgData name="Gupta, Shivangi" userId="b9693a60-801e-4ec5-a0a2-2ddc4159a837" providerId="ADAL" clId="{D550828F-A3A9-47F6-AA05-E204FDDF8DA6}" dt="2023-07-21T11:23:23.995" v="499" actId="6549"/>
          <ac:spMkLst>
            <pc:docMk/>
            <pc:sldMk cId="3007043457" sldId="282"/>
            <ac:spMk id="3" creationId="{8D2C3A2B-BE1A-77EC-7892-9DC418B74FD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3BBFF-E76A-4D86-AE81-7C31DB00F786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2E115-BB1B-4EAD-B2D1-C92A8B198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29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BCA1-FFF5-247D-963D-BBAEED30D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9D320-0EBE-A50C-99D7-ACD08EEE1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1F66A-17A9-7E5E-E78D-C1A07D88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F80A3-4DA5-40B5-BC8D-0091774D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897B-3F35-4338-D45F-5288C05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3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1C21-A34C-877F-6A6E-0C078767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8A39B-6FA6-AF29-82B0-DD59245C4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4E69B-1285-DD69-EE6A-BA013163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58F3-68DB-9216-7ABD-757EA3EB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7C398-CDF7-C2FF-CB33-746615F5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03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6855B-1E88-6466-0979-582C5BC0C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F50F0-E9FF-E444-13A0-C43BE78EF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300DA-29CF-FDEE-CEFC-18F6E393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BA1C4-11E7-D209-4F37-D84F6B0C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ECBFC-D8B3-4CB2-DE48-557F8B4E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502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3090" y="2671508"/>
            <a:ext cx="9427790" cy="815608"/>
          </a:xfrm>
        </p:spPr>
        <p:txBody>
          <a:bodyPr numCol="1">
            <a:spAutoFit/>
          </a:bodyPr>
          <a:lstStyle>
            <a:lvl1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23091" y="1508125"/>
            <a:ext cx="9427790" cy="83099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4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(ONE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24" y="1828801"/>
            <a:ext cx="11268075" cy="4114800"/>
          </a:xfrm>
        </p:spPr>
        <p:txBody>
          <a:bodyPr numCol="1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28A0"/>
              </a:buClr>
              <a:buSzTx/>
              <a:buFont typeface="Arial" panose="020B0604020202020204" pitchFamily="34" charset="0"/>
              <a:buNone/>
              <a:tabLst/>
              <a:defRPr/>
            </a:lvl1pPr>
            <a:lvl2pPr marL="288925" marR="0" indent="-28892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FDF"/>
              </a:buClr>
              <a:buSzTx/>
              <a:buFont typeface="Arial" panose="020B0604020202020204" pitchFamily="34" charset="0"/>
              <a:buChar char="»"/>
              <a:tabLst/>
              <a:defRPr/>
            </a:lvl2pPr>
            <a:lvl3pPr marL="517525" marR="0" indent="-28416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FDF"/>
              </a:buClr>
              <a:buSzTx/>
              <a:buFont typeface="Arial" panose="020B0604020202020204" pitchFamily="34" charset="0"/>
              <a:buChar char="–"/>
              <a:tabLst/>
              <a:defRPr/>
            </a:lvl3pPr>
            <a:lvl4pPr marL="746125" marR="0" indent="-29051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FDF"/>
              </a:buClr>
              <a:buSzTx/>
              <a:buFont typeface="Arial" panose="020B0604020202020204" pitchFamily="34" charset="0"/>
              <a:buChar char="›"/>
              <a:tabLst/>
              <a:defRPr/>
            </a:lvl4pPr>
            <a:lvl5pPr marL="974725" marR="0" indent="-28892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FDF"/>
              </a:buClr>
              <a:buSzTx/>
              <a:buFont typeface="Arial" panose="020B0604020202020204" pitchFamily="34" charset="0"/>
              <a:buChar char="-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28A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28A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28A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28A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28A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9425" y="1080373"/>
            <a:ext cx="11268074" cy="430887"/>
          </a:xfrm>
        </p:spPr>
        <p:txBody>
          <a:bodyPr wrap="square" numCol="1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4" y="457200"/>
            <a:ext cx="11268075" cy="6155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3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A516-D0F5-EE45-2649-C4D63C14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4173A-14A9-1BA0-A0D1-D16F521B6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2B83B-18D7-AA39-5B67-E7CF49B7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3299-201D-D157-67CA-09C1CAFF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37BD5-2AD9-4DD6-9D47-8080E5A5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18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5098-FF09-1143-CF6C-1BFCC54F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B202D-0F89-8469-D1FC-633BACB48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A0457-243F-17BE-FFAB-F5CC6D6B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6676A-D5FD-B25A-D938-5FFFC9A5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CD660-8EEA-2F86-3C08-4269B55C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4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2724-1CCC-69BF-3507-E71AA6EC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6B71-BD58-C253-C3C9-CBBF45987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F3338-FC1E-67BC-E956-C3E50EAB2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6A137-3617-A23C-BB4F-64D5BF8A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B3AFA-6983-533D-A0AE-6DB6F90F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77F88-238E-D5C1-6B14-03B6F957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01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4C8-5EFF-5A27-9403-A907C57C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DEE94-153D-745B-F2B6-E99D32F7F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8FD29-1EBA-B53C-3F4C-83644A507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FEDB4-BA45-E9A4-4032-C8F595220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CCC82-4BB4-51A0-8F5A-8F7E14976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FF8F7-C731-B569-4897-FDDB52F2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7C4FC-89D7-93F0-04A7-AA57049B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C616D-F766-02A7-B7DF-126B613E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61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F4A1-134D-735D-EDE8-74F7777B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B37D6-B6EC-D790-AE2C-15511DC0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046C9-8DA9-F988-69A2-404557F0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82B78-B9B5-2508-6113-43C016BF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CF49B-09D6-D16B-F1DB-33492D59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325E9-48F1-5262-1C31-F0B60DA0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DB6E0-D119-65A3-3538-0DF9C977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04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CCA9-3731-B6DF-87F0-1F906D1B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C631-A7EE-B48F-6674-48AAF077C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FDFFB-CC24-F07C-3DAF-7D62C9E70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AC25-0FE9-AFEA-FD50-2F868CA2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2D18B-9FA3-0165-ED23-680F9091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EE6D8-D08E-1720-D9A4-24E1C4BA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5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3EF4-BA8F-65E9-0917-1D725004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39C62-9BFA-8516-272F-1AD3815D7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2E702-7B80-F09D-204C-BA509D8C3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8AD38-AC38-DD12-CE74-4A648CB7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A660D-ACAC-0B03-CC86-B082F6A3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334A6-BE42-29D7-F751-81242399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76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5A032-D996-0125-63F6-39FBE0E9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4BF49-8CBE-06B2-0CEA-1F88C0AA9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10CB0-6439-1F1F-EE8C-B5615FC67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F1A6F-E424-4B9E-A6EF-BD3AD08B8CD1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D858-DE98-1F1A-8E92-0C8C045A2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A1998-3401-4351-B9D0-55FBAB058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59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A74E-5A8E-5500-0B4D-DCCE91C41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EmpowHer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C3A2B-BE1A-77EC-7892-9DC418B74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err="1">
                <a:latin typeface="Avenir Next LT Pro" panose="020B0504020202020204" pitchFamily="34" charset="0"/>
              </a:rPr>
              <a:t>EmpowHER</a:t>
            </a:r>
            <a:r>
              <a:rPr lang="en-US" sz="2400" dirty="0">
                <a:latin typeface="Avenir Next LT Pro" panose="020B0504020202020204" pitchFamily="34" charset="0"/>
              </a:rPr>
              <a:t>: Empowering Girls for Corporate Excellence</a:t>
            </a:r>
            <a:br>
              <a:rPr lang="en-US" sz="3200" dirty="0">
                <a:latin typeface="Avenir Next LT Pro" panose="020B0504020202020204" pitchFamily="34" charset="0"/>
              </a:rPr>
            </a:br>
            <a:r>
              <a:rPr lang="en-US" sz="3200" dirty="0">
                <a:latin typeface="Avenir Next LT Pro" panose="020B0504020202020204" pitchFamily="34" charset="0"/>
              </a:rPr>
              <a:t>Soft Skill Curriculum All Things Agile</a:t>
            </a:r>
            <a:endParaRPr lang="en-IN" sz="32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04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9424" y="457200"/>
            <a:ext cx="11268075" cy="49244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Scrum Ceremonies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C9CF7D0-74A1-57A9-801E-5E77DBE4030E}"/>
              </a:ext>
            </a:extLst>
          </p:cNvPr>
          <p:cNvSpPr txBox="1">
            <a:spLocks/>
          </p:cNvSpPr>
          <p:nvPr/>
        </p:nvSpPr>
        <p:spPr>
          <a:xfrm>
            <a:off x="479424" y="1600200"/>
            <a:ext cx="4476988" cy="38947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anose="020B0604020202020204" pitchFamily="34" charset="0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889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»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17525" indent="-28416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746125" indent="-29051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9747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-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rgbClr val="0070C0"/>
                </a:solidFill>
                <a:latin typeface="Verdana" panose="020B0604030504040204" pitchFamily="34" charset="0"/>
              </a:rPr>
              <a:t>Sprint Planning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rgbClr val="0070C0"/>
                </a:solidFill>
                <a:latin typeface="Verdana" panose="020B0604030504040204" pitchFamily="34" charset="0"/>
              </a:rPr>
              <a:t>Daily Stand-ups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rgbClr val="0070C0"/>
                </a:solidFill>
                <a:latin typeface="Verdana" panose="020B0604030504040204" pitchFamily="34" charset="0"/>
              </a:rPr>
              <a:t>Sprint review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rgbClr val="0070C0"/>
                </a:solidFill>
                <a:latin typeface="Verdana" panose="020B0604030504040204" pitchFamily="34" charset="0"/>
              </a:rPr>
              <a:t>Retrospective 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rgbClr val="0070C0"/>
                </a:solidFill>
                <a:latin typeface="Verdana" panose="020B0604030504040204" pitchFamily="34" charset="0"/>
              </a:rPr>
              <a:t>Backlog grooming/refinement</a:t>
            </a:r>
          </a:p>
        </p:txBody>
      </p:sp>
      <p:pic>
        <p:nvPicPr>
          <p:cNvPr id="3" name="Picture 2" descr="The Scrum Framework">
            <a:extLst>
              <a:ext uri="{FF2B5EF4-FFF2-40B4-BE49-F238E27FC236}">
                <a16:creationId xmlns:a16="http://schemas.microsoft.com/office/drawing/2014/main" id="{F0FBCAF3-9658-CFD1-D08F-0E7CF5835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6201" y="1066800"/>
            <a:ext cx="7924800" cy="402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35E10F-DD32-E8F1-0F29-49145E41EA6D}"/>
              </a:ext>
            </a:extLst>
          </p:cNvPr>
          <p:cNvSpPr/>
          <p:nvPr/>
        </p:nvSpPr>
        <p:spPr>
          <a:xfrm>
            <a:off x="4419600" y="5181600"/>
            <a:ext cx="70866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Backlog Grooming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90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9424" y="457200"/>
            <a:ext cx="11268075" cy="49244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Minimum viable product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08EC6E-F907-5DBA-2C63-9032A0007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452061"/>
            <a:ext cx="5811741" cy="37338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F4532E-03D6-EB2A-C54A-8AA56001DAC3}"/>
              </a:ext>
            </a:extLst>
          </p:cNvPr>
          <p:cNvSpPr txBox="1">
            <a:spLocks/>
          </p:cNvSpPr>
          <p:nvPr/>
        </p:nvSpPr>
        <p:spPr>
          <a:xfrm>
            <a:off x="479424" y="2971800"/>
            <a:ext cx="4930776" cy="14901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anose="020B0604020202020204" pitchFamily="34" charset="0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889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»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17525" indent="-28416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746125" indent="-29051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9747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-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6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 minimum viable product is a version of a product with just enough features to be usable by early customers who can then provide feedback for future product development.</a:t>
            </a:r>
            <a:endParaRPr lang="en-US" sz="16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8908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962" y="152400"/>
            <a:ext cx="11268075" cy="49244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User Stories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08948-3C56-3374-A23F-3C1BBFC45EDC}"/>
              </a:ext>
            </a:extLst>
          </p:cNvPr>
          <p:cNvSpPr txBox="1"/>
          <p:nvPr/>
        </p:nvSpPr>
        <p:spPr>
          <a:xfrm>
            <a:off x="399937" y="838200"/>
            <a:ext cx="5664164" cy="54277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b="1" dirty="0"/>
              <a:t>Story</a:t>
            </a:r>
            <a:r>
              <a:rPr lang="en-US" sz="1600" dirty="0"/>
              <a:t> - </a:t>
            </a:r>
            <a:r>
              <a:rPr lang="en-US" sz="1600" dirty="0">
                <a:solidFill>
                  <a:srgbClr val="0070C0"/>
                </a:solidFill>
              </a:rPr>
              <a:t>A user story is a smallest unit of work in Agile methodology, describing the desired functionality from an end user's perspective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1600" i="0" dirty="0">
                <a:latin typeface="Verdana" panose="020B0604030504040204" pitchFamily="34" charset="0"/>
                <a:ea typeface="Verdana" panose="020B0604030504040204" pitchFamily="34" charset="0"/>
              </a:rPr>
              <a:t>Story Template: 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1200" i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</a:t>
            </a:r>
            <a:r>
              <a:rPr lang="en-US" sz="1200" b="1" i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 a </a:t>
            </a:r>
            <a:r>
              <a:rPr lang="en-US" sz="1200" i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(intended user), 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1200" b="1" i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want to </a:t>
            </a:r>
            <a:r>
              <a:rPr lang="en-US" sz="1200" i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(intended action), 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1200" b="1" i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 that </a:t>
            </a:r>
            <a:r>
              <a:rPr lang="en-US" sz="1200" i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(goal/outcome of action).” 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1600" i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b="1" dirty="0"/>
              <a:t>Acceptance Criteria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AC for a story is the set of conditions that a specific feature or function must meet in order for the user to accept the functionality. 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AC T</a:t>
            </a:r>
            <a:r>
              <a:rPr lang="en-US" sz="1600" i="0" dirty="0">
                <a:latin typeface="Verdana" panose="020B0604030504040204" pitchFamily="34" charset="0"/>
                <a:ea typeface="Verdana" panose="020B0604030504040204" pitchFamily="34" charset="0"/>
              </a:rPr>
              <a:t>emplate: 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1200" i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</a:t>
            </a:r>
            <a:r>
              <a:rPr lang="en-US" sz="1200" b="1" i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Scenario: </a:t>
            </a:r>
            <a:r>
              <a:rPr lang="en-US" sz="1200" i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(explain scenario). 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Given</a:t>
            </a:r>
            <a:r>
              <a:rPr lang="en-US" sz="1200" i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(how things begin), 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1200" b="1" i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</a:t>
            </a:r>
            <a:r>
              <a:rPr lang="en-US" sz="1200" i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(action taken), 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1200" b="1" i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then</a:t>
            </a:r>
            <a:r>
              <a:rPr lang="en-US" sz="1200" i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(outcome of taking action)</a:t>
            </a:r>
            <a:endParaRPr lang="en-US" sz="12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 descr="Writing Effective User Stories">
            <a:extLst>
              <a:ext uri="{FF2B5EF4-FFF2-40B4-BE49-F238E27FC236}">
                <a16:creationId xmlns:a16="http://schemas.microsoft.com/office/drawing/2014/main" id="{26B78865-4F5A-50DF-9A7D-D753A5E88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4101" y="1267851"/>
            <a:ext cx="5889221" cy="43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665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9424" y="457200"/>
            <a:ext cx="11268075" cy="49244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Agile Estimations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4B2D814-3BFD-D706-46DB-1A9366E2AFD2}"/>
              </a:ext>
            </a:extLst>
          </p:cNvPr>
          <p:cNvSpPr txBox="1">
            <a:spLocks/>
          </p:cNvSpPr>
          <p:nvPr/>
        </p:nvSpPr>
        <p:spPr>
          <a:xfrm>
            <a:off x="479424" y="1371600"/>
            <a:ext cx="4476988" cy="32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anose="020B0604020202020204" pitchFamily="34" charset="0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889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»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17525" indent="-28416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746125" indent="-29051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9747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-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Popular Estimation Techniques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rgbClr val="0070C0"/>
                </a:solidFill>
                <a:latin typeface="Verdana" panose="020B0604030504040204" pitchFamily="34" charset="0"/>
              </a:rPr>
              <a:t>Planning Poker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rgbClr val="0070C0"/>
                </a:solidFill>
                <a:latin typeface="Verdana" panose="020B0604030504040204" pitchFamily="34" charset="0"/>
              </a:rPr>
              <a:t>T-shirt sizing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rgbClr val="0070C0"/>
                </a:solidFill>
                <a:latin typeface="Verdana" panose="020B0604030504040204" pitchFamily="34" charset="0"/>
              </a:rPr>
              <a:t>Three points estimation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rgbClr val="0070C0"/>
                </a:solidFill>
                <a:latin typeface="Verdana" panose="020B0604030504040204" pitchFamily="34" charset="0"/>
              </a:rPr>
              <a:t>Bucket System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rgbClr val="0070C0"/>
                </a:solidFill>
                <a:latin typeface="Verdana" panose="020B0604030504040204" pitchFamily="34" charset="0"/>
              </a:rPr>
              <a:t>Affinity Estimation</a:t>
            </a:r>
          </a:p>
        </p:txBody>
      </p:sp>
      <p:pic>
        <p:nvPicPr>
          <p:cNvPr id="3" name="Picture 2" descr="Agile - Story Point Estimation - DEV Community">
            <a:extLst>
              <a:ext uri="{FF2B5EF4-FFF2-40B4-BE49-F238E27FC236}">
                <a16:creationId xmlns:a16="http://schemas.microsoft.com/office/drawing/2014/main" id="{322AAED7-B3D9-24F1-879A-EA8CD427B7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5"/>
          <a:stretch/>
        </p:blipFill>
        <p:spPr bwMode="auto">
          <a:xfrm>
            <a:off x="5257800" y="1447800"/>
            <a:ext cx="6167438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B72170-B5FC-A4FB-98F2-76F39DFCAD81}"/>
              </a:ext>
            </a:extLst>
          </p:cNvPr>
          <p:cNvSpPr txBox="1">
            <a:spLocks/>
          </p:cNvSpPr>
          <p:nvPr/>
        </p:nvSpPr>
        <p:spPr>
          <a:xfrm>
            <a:off x="479424" y="5181600"/>
            <a:ext cx="4476988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anose="020B0604020202020204" pitchFamily="34" charset="0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889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»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17525" indent="-28416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746125" indent="-29051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9747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-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MoSCoW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method – Help with prioritization</a:t>
            </a:r>
          </a:p>
        </p:txBody>
      </p:sp>
    </p:spTree>
    <p:extLst>
      <p:ext uri="{BB962C8B-B14F-4D97-AF65-F5344CB8AC3E}">
        <p14:creationId xmlns:p14="http://schemas.microsoft.com/office/powerpoint/2010/main" val="3029260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9424" y="457200"/>
            <a:ext cx="11268075" cy="49244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Continuous Integration, Continuous Delivery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DEB70-6365-0AA6-6282-1A862D7A1B40}"/>
              </a:ext>
            </a:extLst>
          </p:cNvPr>
          <p:cNvSpPr txBox="1"/>
          <p:nvPr/>
        </p:nvSpPr>
        <p:spPr>
          <a:xfrm>
            <a:off x="381000" y="1828562"/>
            <a:ext cx="4772025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Continuous integration: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CI is an agile and DevOps best practice of routinely integrating code changes into the main branch of a repository, and testing the changes, as early and often as possible.</a:t>
            </a:r>
          </a:p>
          <a:p>
            <a:pPr algn="l"/>
            <a:endParaRPr lang="en-US" sz="1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endParaRPr lang="en-US" sz="1600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endParaRPr lang="en-US" sz="1600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US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Continuous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De</a:t>
            </a:r>
            <a:r>
              <a:rPr lang="en-US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livery: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CD enables frequent, systematic, and repeatable software releases. Extending agile software development with continuous delivery provides several benefits, including faster time-to-market, more accurate product builds, enhanced productivity, code reliability, and customer satisfaction.</a:t>
            </a:r>
          </a:p>
        </p:txBody>
      </p:sp>
      <p:pic>
        <p:nvPicPr>
          <p:cNvPr id="6" name="Picture 6" descr="What is Continuous Integration in Agile methodology?">
            <a:extLst>
              <a:ext uri="{FF2B5EF4-FFF2-40B4-BE49-F238E27FC236}">
                <a16:creationId xmlns:a16="http://schemas.microsoft.com/office/drawing/2014/main" id="{7E74750A-66BF-170B-6A40-286A13660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219200"/>
            <a:ext cx="5634038" cy="493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03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DA4F87-A26C-A608-7169-8475CFB14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D0B9F-A57C-645E-4618-565179F01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BB8B99-9C85-49FE-E5F3-8EC877AB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CE4A59-A3DF-9E36-9B3C-EBA70FDB8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261156"/>
              </p:ext>
            </p:extLst>
          </p:nvPr>
        </p:nvGraphicFramePr>
        <p:xfrm>
          <a:off x="786356" y="2661285"/>
          <a:ext cx="723687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6870">
                  <a:extLst>
                    <a:ext uri="{9D8B030D-6E8A-4147-A177-3AD203B41FA5}">
                      <a16:colId xmlns:a16="http://schemas.microsoft.com/office/drawing/2014/main" val="4183560566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6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kern="1200" noProof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Questions </a:t>
                      </a:r>
                      <a:br>
                        <a:rPr lang="en-GB" sz="2900" kern="1200" noProof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</a:br>
                      <a:r>
                        <a:rPr lang="en-GB" sz="2900" kern="1200" noProof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and Answers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20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500" b="0" i="0" u="none" strike="noStrike" kern="1200" cap="none" spc="200" normalizeH="0" baseline="0" noProof="0" dirty="0">
                          <a:ln>
                            <a:noFill/>
                          </a:ln>
                          <a:solidFill>
                            <a:srgbClr val="7578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Vikram Singh Shekhawat</a:t>
                      </a:r>
                    </a:p>
                  </a:txBody>
                  <a:tcPr marT="18288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817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47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0085" y="214964"/>
            <a:ext cx="9427790" cy="830997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3FC922-C5CC-7284-15CE-75F07285586E}"/>
              </a:ext>
            </a:extLst>
          </p:cNvPr>
          <p:cNvSpPr txBox="1">
            <a:spLocks/>
          </p:cNvSpPr>
          <p:nvPr/>
        </p:nvSpPr>
        <p:spPr>
          <a:xfrm>
            <a:off x="533400" y="1351429"/>
            <a:ext cx="10448925" cy="47720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anose="020B0604020202020204" pitchFamily="34" charset="0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889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»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17525" indent="-28416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746125" indent="-29051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9747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-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</a:rPr>
              <a:t>Introduction to Agile and Scrum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</a:rPr>
              <a:t>Agile principles and values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</a:rPr>
              <a:t>Scrum framework and roles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</a:rPr>
              <a:t>Sprint planning and execution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</a:rPr>
              <a:t>Product backlog management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</a:rPr>
              <a:t>User story writing and acceptance criteria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</a:rPr>
              <a:t>Agile estimation and planning techniques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</a:rPr>
              <a:t>Agile testing and quality assurance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</a:rPr>
              <a:t>Continuous integration and delivery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</a:rPr>
              <a:t>Agile project management tools and techniques</a:t>
            </a:r>
          </a:p>
        </p:txBody>
      </p:sp>
      <p:pic>
        <p:nvPicPr>
          <p:cNvPr id="7" name="Picture 2" descr="What is Agile? | Agile 101 | Agile Alliance">
            <a:extLst>
              <a:ext uri="{FF2B5EF4-FFF2-40B4-BE49-F238E27FC236}">
                <a16:creationId xmlns:a16="http://schemas.microsoft.com/office/drawing/2014/main" id="{E56416AF-D5A6-CFBB-6A99-3CC90FD2E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980" y="1224308"/>
            <a:ext cx="6049345" cy="43053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67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Agile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30FB1F-8987-3229-1920-58707D653E69}"/>
              </a:ext>
            </a:extLst>
          </p:cNvPr>
          <p:cNvSpPr txBox="1">
            <a:spLocks/>
          </p:cNvSpPr>
          <p:nvPr/>
        </p:nvSpPr>
        <p:spPr>
          <a:xfrm>
            <a:off x="192085" y="1905000"/>
            <a:ext cx="5921376" cy="3733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anose="020B0604020202020204" pitchFamily="34" charset="0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889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»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17525" indent="-28416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746125" indent="-29051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9747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-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Agile typically means responding to 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An iterative delivery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Goal driven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Seeking feedback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Learn and improve</a:t>
            </a:r>
          </a:p>
        </p:txBody>
      </p:sp>
      <p:pic>
        <p:nvPicPr>
          <p:cNvPr id="9" name="Picture 2" descr="Introduction to Agile Methodology | by Nanthicha K | Appsynth">
            <a:extLst>
              <a:ext uri="{FF2B5EF4-FFF2-40B4-BE49-F238E27FC236}">
                <a16:creationId xmlns:a16="http://schemas.microsoft.com/office/drawing/2014/main" id="{6D6AACB2-7F6E-5F27-A1EF-D252AD1F0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0800" y="1754851"/>
            <a:ext cx="4960443" cy="334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57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Core Agile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B68FE-1085-19E0-E0B9-365F62832EA8}"/>
              </a:ext>
            </a:extLst>
          </p:cNvPr>
          <p:cNvSpPr txBox="1">
            <a:spLocks/>
          </p:cNvSpPr>
          <p:nvPr/>
        </p:nvSpPr>
        <p:spPr>
          <a:xfrm>
            <a:off x="685800" y="3141175"/>
            <a:ext cx="5643584" cy="11410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anose="020B0604020202020204" pitchFamily="34" charset="0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889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»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17525" indent="-28416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746125" indent="-29051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9747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-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B0F0"/>
                </a:solidFill>
              </a:rPr>
              <a:t>Four Agile Values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F18771-B9B4-C9BB-64A0-0B003B1DF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616" y="381000"/>
            <a:ext cx="5643584" cy="591209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F7EC05B-D49C-A554-8C66-9452ADD0C400}"/>
              </a:ext>
            </a:extLst>
          </p:cNvPr>
          <p:cNvSpPr txBox="1">
            <a:spLocks/>
          </p:cNvSpPr>
          <p:nvPr/>
        </p:nvSpPr>
        <p:spPr>
          <a:xfrm>
            <a:off x="685800" y="3150487"/>
            <a:ext cx="5643584" cy="11410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anose="020B0604020202020204" pitchFamily="34" charset="0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889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»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17525" indent="-28416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746125" indent="-29051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9747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-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70C0"/>
                </a:solidFill>
              </a:rPr>
              <a:t>Four Agile Values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418CA1-EF32-DC14-0EDC-66266A8279B2}"/>
              </a:ext>
            </a:extLst>
          </p:cNvPr>
          <p:cNvSpPr txBox="1"/>
          <p:nvPr/>
        </p:nvSpPr>
        <p:spPr>
          <a:xfrm>
            <a:off x="9982200" y="6160930"/>
            <a:ext cx="25146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0" i="1" dirty="0">
                <a:solidFill>
                  <a:srgbClr val="222222"/>
                </a:solidFill>
                <a:effectLst/>
                <a:latin typeface="Merriweather" panose="020B0604020202020204" pitchFamily="2" charset="0"/>
              </a:rPr>
              <a:t>Source: </a:t>
            </a:r>
            <a:r>
              <a:rPr lang="en-IN" sz="800" b="0" i="1" u="none" strike="noStrike" dirty="0">
                <a:solidFill>
                  <a:srgbClr val="764ABC"/>
                </a:solidFill>
                <a:effectLst/>
                <a:latin typeface="Merriweather" panose="020B0604020202020204" pitchFamily="2" charset="0"/>
              </a:rPr>
              <a:t>@</a:t>
            </a:r>
            <a:r>
              <a:rPr lang="en-IN" sz="800" i="1" dirty="0">
                <a:solidFill>
                  <a:srgbClr val="764ABC"/>
                </a:solidFill>
                <a:latin typeface="Merriweather" panose="020B0604020202020204" pitchFamily="2" charset="0"/>
              </a:rPr>
              <a:t>AgileManifesto.Org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81356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4958" y="117093"/>
            <a:ext cx="11268075" cy="49244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Agile Principles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FE76C0-2B0E-1B12-4E37-4559728AF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5785246"/>
            <a:ext cx="4639340" cy="37745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2B9A758-2887-090C-A332-D9302E142C8D}"/>
              </a:ext>
            </a:extLst>
          </p:cNvPr>
          <p:cNvSpPr txBox="1">
            <a:spLocks/>
          </p:cNvSpPr>
          <p:nvPr/>
        </p:nvSpPr>
        <p:spPr>
          <a:xfrm>
            <a:off x="452416" y="3124200"/>
            <a:ext cx="3890984" cy="11410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anose="020B0604020202020204" pitchFamily="34" charset="0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889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»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17525" indent="-28416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746125" indent="-29051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9747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-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70C0"/>
                </a:solidFill>
              </a:rPr>
              <a:t>Twelve Agile Principles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0CB359-206E-E146-1914-727916002D7E}"/>
              </a:ext>
            </a:extLst>
          </p:cNvPr>
          <p:cNvSpPr txBox="1"/>
          <p:nvPr/>
        </p:nvSpPr>
        <p:spPr>
          <a:xfrm>
            <a:off x="9982200" y="6125353"/>
            <a:ext cx="25146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0" i="1" dirty="0">
                <a:solidFill>
                  <a:srgbClr val="222222"/>
                </a:solidFill>
                <a:effectLst/>
                <a:latin typeface="Merriweather" panose="020B0604020202020204" pitchFamily="2" charset="0"/>
              </a:rPr>
              <a:t>Source: </a:t>
            </a:r>
            <a:r>
              <a:rPr lang="en-IN" sz="800" b="0" i="1" u="none" strike="noStrike" dirty="0">
                <a:solidFill>
                  <a:srgbClr val="764ABC"/>
                </a:solidFill>
                <a:effectLst/>
                <a:latin typeface="Merriweather" panose="020B0604020202020204" pitchFamily="2" charset="0"/>
              </a:rPr>
              <a:t>@OlgaHeismann</a:t>
            </a:r>
            <a:endParaRPr lang="en-IN" sz="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C5168B-2C01-7075-D0D6-B834AE26A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5" y="795337"/>
            <a:ext cx="73437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5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0999" y="152400"/>
            <a:ext cx="11268075" cy="49244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Methodologies and Frameworks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30FB1F-8987-3229-1920-58707D653E69}"/>
              </a:ext>
            </a:extLst>
          </p:cNvPr>
          <p:cNvSpPr txBox="1">
            <a:spLocks/>
          </p:cNvSpPr>
          <p:nvPr/>
        </p:nvSpPr>
        <p:spPr>
          <a:xfrm>
            <a:off x="306570" y="1384199"/>
            <a:ext cx="3846515" cy="16529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anose="020B0604020202020204" pitchFamily="34" charset="0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889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»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17525" indent="-28416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746125" indent="-29051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9747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-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Waterfall</a:t>
            </a:r>
          </a:p>
          <a:p>
            <a:pPr marL="3600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Agile</a:t>
            </a:r>
          </a:p>
          <a:p>
            <a:pPr marL="3600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Extreme Programming (XP)</a:t>
            </a:r>
          </a:p>
          <a:p>
            <a:pPr marL="3600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Spiral</a:t>
            </a:r>
          </a:p>
          <a:p>
            <a:pPr marL="3600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Lean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3BFD4B2-A122-4737-EB76-66BF4B101221}"/>
              </a:ext>
            </a:extLst>
          </p:cNvPr>
          <p:cNvSpPr txBox="1">
            <a:spLocks/>
          </p:cNvSpPr>
          <p:nvPr/>
        </p:nvSpPr>
        <p:spPr>
          <a:xfrm>
            <a:off x="306570" y="952549"/>
            <a:ext cx="3846515" cy="492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anose="020B0604020202020204" pitchFamily="34" charset="0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889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»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17525" indent="-28416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746125" indent="-29051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9747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-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3"/>
                </a:solidFill>
              </a:rPr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CEC43-3011-C4EA-9242-E0B16CFD4427}"/>
              </a:ext>
            </a:extLst>
          </p:cNvPr>
          <p:cNvSpPr txBox="1">
            <a:spLocks/>
          </p:cNvSpPr>
          <p:nvPr/>
        </p:nvSpPr>
        <p:spPr>
          <a:xfrm>
            <a:off x="306571" y="4035596"/>
            <a:ext cx="5105401" cy="2171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anose="020B0604020202020204" pitchFamily="34" charset="0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889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»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17525" indent="-28416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746125" indent="-29051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9747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-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Scrum</a:t>
            </a:r>
          </a:p>
          <a:p>
            <a:pPr marL="3600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Kanban</a:t>
            </a:r>
          </a:p>
          <a:p>
            <a:pPr marL="3600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Feature Driven Development (FDD)</a:t>
            </a:r>
          </a:p>
          <a:p>
            <a:pPr marL="3600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70C0"/>
                </a:solidFill>
              </a:rPr>
              <a:t>SAFe</a:t>
            </a:r>
            <a:endParaRPr lang="en-US" sz="1400" dirty="0">
              <a:solidFill>
                <a:srgbClr val="0070C0"/>
              </a:solidFill>
            </a:endParaRPr>
          </a:p>
          <a:p>
            <a:pPr marL="3600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Disciplined Agile (DA)</a:t>
            </a:r>
          </a:p>
          <a:p>
            <a:pPr marL="3600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92DD3C-4884-9E33-0C10-02C025BF8D2B}"/>
              </a:ext>
            </a:extLst>
          </p:cNvPr>
          <p:cNvSpPr txBox="1">
            <a:spLocks/>
          </p:cNvSpPr>
          <p:nvPr/>
        </p:nvSpPr>
        <p:spPr>
          <a:xfrm>
            <a:off x="306570" y="3574658"/>
            <a:ext cx="3846515" cy="492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anose="020B0604020202020204" pitchFamily="34" charset="0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889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»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17525" indent="-28416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746125" indent="-29051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9747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-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3"/>
                </a:solidFill>
              </a:rPr>
              <a:t>Frameworks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7" name="Picture 2" descr="Traditional vs Agile Project Management - Which one fits you?">
            <a:extLst>
              <a:ext uri="{FF2B5EF4-FFF2-40B4-BE49-F238E27FC236}">
                <a16:creationId xmlns:a16="http://schemas.microsoft.com/office/drawing/2014/main" id="{B12A2DA4-9984-FA3F-A6FA-A25C47348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14" y="1200174"/>
            <a:ext cx="7140315" cy="445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72E7FF4-FA8C-8326-4BFB-31BE94F9BFD3}"/>
              </a:ext>
            </a:extLst>
          </p:cNvPr>
          <p:cNvCxnSpPr/>
          <p:nvPr/>
        </p:nvCxnSpPr>
        <p:spPr>
          <a:xfrm rot="5400000">
            <a:off x="-215264" y="2650758"/>
            <a:ext cx="1828800" cy="179072"/>
          </a:xfrm>
          <a:prstGeom prst="bentConnector3">
            <a:avLst>
              <a:gd name="adj1" fmla="val 58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1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9424" y="457200"/>
            <a:ext cx="11268075" cy="49244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Scrum Team and Roles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30FB1F-8987-3229-1920-58707D653E69}"/>
              </a:ext>
            </a:extLst>
          </p:cNvPr>
          <p:cNvSpPr txBox="1">
            <a:spLocks/>
          </p:cNvSpPr>
          <p:nvPr/>
        </p:nvSpPr>
        <p:spPr>
          <a:xfrm>
            <a:off x="381000" y="1066800"/>
            <a:ext cx="11582400" cy="492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anose="020B0604020202020204" pitchFamily="34" charset="0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889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»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17525" indent="-28416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746125" indent="-29051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9747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-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The Scrum Team is a group of individuals coming together to work towards a common goal.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4868ED-D5B1-EFBE-6750-20E622AD4A51}"/>
              </a:ext>
            </a:extLst>
          </p:cNvPr>
          <p:cNvSpPr txBox="1">
            <a:spLocks/>
          </p:cNvSpPr>
          <p:nvPr/>
        </p:nvSpPr>
        <p:spPr>
          <a:xfrm>
            <a:off x="398443" y="1704975"/>
            <a:ext cx="2816646" cy="2514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anose="020B0604020202020204" pitchFamily="34" charset="0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889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»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17525" indent="-28416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746125" indent="-29051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9747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-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en-US" sz="1800" b="1" dirty="0">
                <a:solidFill>
                  <a:srgbClr val="0070C0"/>
                </a:solidFill>
              </a:rPr>
              <a:t>Scrum roles </a:t>
            </a:r>
            <a:r>
              <a:rPr lang="en-US" sz="1800" dirty="0">
                <a:solidFill>
                  <a:srgbClr val="0070C0"/>
                </a:solidFill>
              </a:rPr>
              <a:t>– 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</a:rPr>
              <a:t>Product Owner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</a:rPr>
              <a:t>Scrum Master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</a:rPr>
              <a:t>Development Team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261AA1-50FD-6234-5812-D9A28FF51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133600"/>
            <a:ext cx="7458075" cy="344805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5C56BF-5204-5107-0A48-0A410BAACB46}"/>
              </a:ext>
            </a:extLst>
          </p:cNvPr>
          <p:cNvSpPr txBox="1">
            <a:spLocks/>
          </p:cNvSpPr>
          <p:nvPr/>
        </p:nvSpPr>
        <p:spPr>
          <a:xfrm>
            <a:off x="381000" y="4393767"/>
            <a:ext cx="2816646" cy="17022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anose="020B0604020202020204" pitchFamily="34" charset="0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889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»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17525" indent="-28416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746125" indent="-29051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9747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-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en-US" sz="1800" b="1" dirty="0">
                <a:solidFill>
                  <a:srgbClr val="0070C0"/>
                </a:solidFill>
              </a:rPr>
              <a:t>Traits of dev team -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</a:rPr>
              <a:t>Self Organizing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</a:rPr>
              <a:t>Cross Functional </a:t>
            </a:r>
          </a:p>
        </p:txBody>
      </p:sp>
    </p:spTree>
    <p:extLst>
      <p:ext uri="{BB962C8B-B14F-4D97-AF65-F5344CB8AC3E}">
        <p14:creationId xmlns:p14="http://schemas.microsoft.com/office/powerpoint/2010/main" val="231918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9424" y="457200"/>
            <a:ext cx="11268075" cy="49244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Scrum Framework and Sprints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30FB1F-8987-3229-1920-58707D653E69}"/>
              </a:ext>
            </a:extLst>
          </p:cNvPr>
          <p:cNvSpPr txBox="1">
            <a:spLocks/>
          </p:cNvSpPr>
          <p:nvPr/>
        </p:nvSpPr>
        <p:spPr>
          <a:xfrm>
            <a:off x="335774" y="1744473"/>
            <a:ext cx="4160025" cy="3886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anose="020B0604020202020204" pitchFamily="34" charset="0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889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»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17525" indent="-28416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746125" indent="-29051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9747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-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The Scrum framework is a </a:t>
            </a:r>
            <a:r>
              <a:rPr lang="en-US" sz="1600" dirty="0">
                <a:solidFill>
                  <a:schemeClr val="accent6">
                    <a:lumMod val="90000"/>
                    <a:lumOff val="10000"/>
                  </a:schemeClr>
                </a:solidFill>
                <a:highlight>
                  <a:srgbClr val="00FFFF"/>
                </a:highlight>
              </a:rPr>
              <a:t>lightweight, iterative </a:t>
            </a:r>
            <a:r>
              <a:rPr lang="en-US" sz="16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approach to software development.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It organizes work into </a:t>
            </a:r>
            <a:r>
              <a:rPr lang="en-US" sz="1600" dirty="0">
                <a:solidFill>
                  <a:schemeClr val="accent6">
                    <a:lumMod val="90000"/>
                    <a:lumOff val="10000"/>
                  </a:schemeClr>
                </a:solidFill>
                <a:highlight>
                  <a:srgbClr val="00FFFF"/>
                </a:highlight>
              </a:rPr>
              <a:t>small, manageable</a:t>
            </a:r>
            <a:r>
              <a:rPr lang="en-US" sz="16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pieces called ‘</a:t>
            </a:r>
            <a:r>
              <a:rPr lang="en-US" sz="1600" dirty="0">
                <a:solidFill>
                  <a:schemeClr val="accent6">
                    <a:lumMod val="90000"/>
                    <a:lumOff val="10000"/>
                  </a:schemeClr>
                </a:solidFill>
                <a:highlight>
                  <a:srgbClr val="00FFFF"/>
                </a:highlight>
              </a:rPr>
              <a:t>Sprints</a:t>
            </a:r>
            <a:r>
              <a:rPr lang="en-US" sz="16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typically lasting 2-4 weeks. Within these sprints, cross-functional teams work on selected items from a </a:t>
            </a:r>
            <a:r>
              <a:rPr lang="en-US" sz="1600" dirty="0">
                <a:solidFill>
                  <a:schemeClr val="accent6">
                    <a:lumMod val="90000"/>
                    <a:lumOff val="10000"/>
                  </a:schemeClr>
                </a:solidFill>
                <a:highlight>
                  <a:srgbClr val="00FFFF"/>
                </a:highlight>
              </a:rPr>
              <a:t>prioritized</a:t>
            </a:r>
            <a:r>
              <a:rPr lang="en-US" sz="16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list of tasks, aiming to deliver working software.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Scrum emphasizes </a:t>
            </a:r>
            <a:r>
              <a:rPr lang="en-US" sz="1600" dirty="0">
                <a:solidFill>
                  <a:schemeClr val="accent6">
                    <a:lumMod val="90000"/>
                    <a:lumOff val="10000"/>
                  </a:schemeClr>
                </a:solidFill>
                <a:highlight>
                  <a:srgbClr val="00FFFF"/>
                </a:highlight>
              </a:rPr>
              <a:t>collaboration, flexibility</a:t>
            </a:r>
            <a:r>
              <a:rPr lang="en-US" sz="16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, and </a:t>
            </a:r>
            <a:r>
              <a:rPr lang="en-US" sz="1600" dirty="0">
                <a:solidFill>
                  <a:schemeClr val="accent6">
                    <a:lumMod val="90000"/>
                    <a:lumOff val="10000"/>
                  </a:schemeClr>
                </a:solidFill>
                <a:highlight>
                  <a:srgbClr val="00FFFF"/>
                </a:highlight>
              </a:rPr>
              <a:t>transparency </a:t>
            </a:r>
            <a:r>
              <a:rPr lang="en-US" sz="16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among team members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38F52-F585-1D1D-C6B5-D9F75A78E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544" y="5105400"/>
            <a:ext cx="1823778" cy="525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7FD16-FCFA-757C-0CDB-DE8D7EAB6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485900"/>
            <a:ext cx="6821071" cy="44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0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9424" y="457200"/>
            <a:ext cx="11268075" cy="49244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Sprint Planning and Execution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FC1A357-7EC1-0E0F-21AD-837C4D600C2D}"/>
              </a:ext>
            </a:extLst>
          </p:cNvPr>
          <p:cNvSpPr txBox="1">
            <a:spLocks/>
          </p:cNvSpPr>
          <p:nvPr/>
        </p:nvSpPr>
        <p:spPr>
          <a:xfrm>
            <a:off x="381000" y="1371600"/>
            <a:ext cx="4476988" cy="4800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anose="020B0604020202020204" pitchFamily="34" charset="0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889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»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17525" indent="-28416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746125" indent="-29051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974725" indent="-2889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-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</a:rPr>
              <a:t>Product Backlog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</a:rPr>
              <a:t>Increment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</a:rPr>
              <a:t>Velocity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</a:rPr>
              <a:t>Capacity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</a:rPr>
              <a:t>Definition of Done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</a:rPr>
              <a:t>Improvement Items from Previous Sprint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</a:rPr>
              <a:t>Sprint Goal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</a:rPr>
              <a:t>Sprint Backlog</a:t>
            </a:r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3" name="Picture 2" descr="The Agile Team and what is a Backlog? What are they for and why are they  important? | Technical Information">
            <a:extLst>
              <a:ext uri="{FF2B5EF4-FFF2-40B4-BE49-F238E27FC236}">
                <a16:creationId xmlns:a16="http://schemas.microsoft.com/office/drawing/2014/main" id="{D8457555-50A1-3461-C970-170B778875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86400" y="1498460"/>
            <a:ext cx="6019800" cy="457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34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AAEA0FB2DF124395BB30136811E0F6" ma:contentTypeVersion="12" ma:contentTypeDescription="Create a new document." ma:contentTypeScope="" ma:versionID="bf34af3db09d99911fe43e5f817c16f4">
  <xsd:schema xmlns:xsd="http://www.w3.org/2001/XMLSchema" xmlns:xs="http://www.w3.org/2001/XMLSchema" xmlns:p="http://schemas.microsoft.com/office/2006/metadata/properties" xmlns:ns3="46ccd29f-f70d-4609-a317-8968d41a404d" xmlns:ns4="347dcaf8-0ddc-426e-8eaa-fa982e2d5739" targetNamespace="http://schemas.microsoft.com/office/2006/metadata/properties" ma:root="true" ma:fieldsID="0c108ae30d7427021d65d16ed5a618e8" ns3:_="" ns4:_="">
    <xsd:import namespace="46ccd29f-f70d-4609-a317-8968d41a404d"/>
    <xsd:import namespace="347dcaf8-0ddc-426e-8eaa-fa982e2d57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ccd29f-f70d-4609-a317-8968d41a40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internalName="MediaServiceDateTaken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7dcaf8-0ddc-426e-8eaa-fa982e2d573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6ccd29f-f70d-4609-a317-8968d41a404d" xsi:nil="true"/>
  </documentManagement>
</p:properties>
</file>

<file path=customXml/itemProps1.xml><?xml version="1.0" encoding="utf-8"?>
<ds:datastoreItem xmlns:ds="http://schemas.openxmlformats.org/officeDocument/2006/customXml" ds:itemID="{981E7C9C-D280-4B5D-A722-791933D0C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ccd29f-f70d-4609-a317-8968d41a404d"/>
    <ds:schemaRef ds:uri="347dcaf8-0ddc-426e-8eaa-fa982e2d57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9CBFD2-4135-4725-BBEC-E27ABA88DC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E9AD36-30A4-4004-A75D-E267272DE5BC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347dcaf8-0ddc-426e-8eaa-fa982e2d5739"/>
    <ds:schemaRef ds:uri="http://schemas.openxmlformats.org/package/2006/metadata/core-properties"/>
    <ds:schemaRef ds:uri="46ccd29f-f70d-4609-a317-8968d41a404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</vt:lpstr>
      <vt:lpstr>Avenir Next LT Pro</vt:lpstr>
      <vt:lpstr>Calibri</vt:lpstr>
      <vt:lpstr>Calibri Light</vt:lpstr>
      <vt:lpstr>Merriweather</vt:lpstr>
      <vt:lpstr>Verdana</vt:lpstr>
      <vt:lpstr>Wingdings</vt:lpstr>
      <vt:lpstr>Office Theme</vt:lpstr>
      <vt:lpstr>EmpowHer</vt:lpstr>
      <vt:lpstr>Agenda</vt:lpstr>
      <vt:lpstr>Introduction to Agile</vt:lpstr>
      <vt:lpstr>Core Agile Values</vt:lpstr>
      <vt:lpstr>Agile Principles</vt:lpstr>
      <vt:lpstr>Methodologies and Frameworks</vt:lpstr>
      <vt:lpstr>Scrum Team and Roles</vt:lpstr>
      <vt:lpstr>Scrum Framework and Sprints</vt:lpstr>
      <vt:lpstr>Sprint Planning and Execution</vt:lpstr>
      <vt:lpstr>Scrum Ceremonies</vt:lpstr>
      <vt:lpstr>Minimum viable product</vt:lpstr>
      <vt:lpstr>User Stories</vt:lpstr>
      <vt:lpstr>Agile Estimations</vt:lpstr>
      <vt:lpstr>Continuous Integration, Continuous Delivery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EmpowHer</dc:title>
  <dc:creator>Gupta, Shivangi</dc:creator>
  <cp:lastModifiedBy>Shivangi Gupta (MIS)</cp:lastModifiedBy>
  <cp:revision>3</cp:revision>
  <dcterms:created xsi:type="dcterms:W3CDTF">2023-07-20T08:27:39Z</dcterms:created>
  <dcterms:modified xsi:type="dcterms:W3CDTF">2023-08-25T14:03:19Z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0x010100E6AAEA0FB2DF124395BB30136811E0F6</vt:lpwstr>
  </property>
</Properties>
</file>