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2" r:id="rId5"/>
    <p:sldId id="257" r:id="rId6"/>
    <p:sldId id="285" r:id="rId7"/>
    <p:sldId id="286" r:id="rId8"/>
    <p:sldId id="287" r:id="rId9"/>
    <p:sldId id="288" r:id="rId10"/>
    <p:sldId id="258" r:id="rId11"/>
    <p:sldId id="284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DCA2E4-CD42-4E3F-8918-C168D69023B8}">
          <p14:sldIdLst>
            <p14:sldId id="282"/>
            <p14:sldId id="257"/>
            <p14:sldId id="285"/>
            <p14:sldId id="286"/>
            <p14:sldId id="287"/>
            <p14:sldId id="288"/>
            <p14:sldId id="258"/>
            <p14:sldId id="284"/>
          </p14:sldIdLst>
        </p14:section>
        <p14:section name="Appendix" id="{9DA01A38-0DDC-4898-B9B5-FF14306FA11D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labha, Vikram" userId="4446279b-301a-4c41-be51-84dcd74d1cbe" providerId="ADAL" clId="{B4921D02-84FC-49BF-AA16-743AFC19FB8F}"/>
    <pc:docChg chg="undo redo custSel addSld delSld modSld modSection">
      <pc:chgData name="Vallabha, Vikram" userId="4446279b-301a-4c41-be51-84dcd74d1cbe" providerId="ADAL" clId="{B4921D02-84FC-49BF-AA16-743AFC19FB8F}" dt="2023-07-28T10:21:07.980" v="434" actId="20577"/>
      <pc:docMkLst>
        <pc:docMk/>
      </pc:docMkLst>
      <pc:sldChg chg="delSp modSp mod">
        <pc:chgData name="Vallabha, Vikram" userId="4446279b-301a-4c41-be51-84dcd74d1cbe" providerId="ADAL" clId="{B4921D02-84FC-49BF-AA16-743AFC19FB8F}" dt="2023-07-28T10:09:15.507" v="286" actId="478"/>
        <pc:sldMkLst>
          <pc:docMk/>
          <pc:sldMk cId="4042171032" sldId="257"/>
        </pc:sldMkLst>
        <pc:spChg chg="mod">
          <ac:chgData name="Vallabha, Vikram" userId="4446279b-301a-4c41-be51-84dcd74d1cbe" providerId="ADAL" clId="{B4921D02-84FC-49BF-AA16-743AFC19FB8F}" dt="2023-07-28T10:02:17.406" v="116" actId="20577"/>
          <ac:spMkLst>
            <pc:docMk/>
            <pc:sldMk cId="4042171032" sldId="257"/>
            <ac:spMk id="3" creationId="{68FDFF87-6288-B2D0-832B-42615EAC0407}"/>
          </ac:spMkLst>
        </pc:spChg>
        <pc:spChg chg="del mod">
          <ac:chgData name="Vallabha, Vikram" userId="4446279b-301a-4c41-be51-84dcd74d1cbe" providerId="ADAL" clId="{B4921D02-84FC-49BF-AA16-743AFC19FB8F}" dt="2023-07-28T10:09:15.507" v="286" actId="478"/>
          <ac:spMkLst>
            <pc:docMk/>
            <pc:sldMk cId="4042171032" sldId="257"/>
            <ac:spMk id="5" creationId="{0843ACC8-8F59-AB25-5917-A890086600CC}"/>
          </ac:spMkLst>
        </pc:spChg>
      </pc:sldChg>
      <pc:sldChg chg="modSp mod">
        <pc:chgData name="Vallabha, Vikram" userId="4446279b-301a-4c41-be51-84dcd74d1cbe" providerId="ADAL" clId="{B4921D02-84FC-49BF-AA16-743AFC19FB8F}" dt="2023-07-28T10:04:53.409" v="282" actId="27636"/>
        <pc:sldMkLst>
          <pc:docMk/>
          <pc:sldMk cId="2864670378" sldId="258"/>
        </pc:sldMkLst>
        <pc:spChg chg="mod">
          <ac:chgData name="Vallabha, Vikram" userId="4446279b-301a-4c41-be51-84dcd74d1cbe" providerId="ADAL" clId="{B4921D02-84FC-49BF-AA16-743AFC19FB8F}" dt="2023-07-28T10:02:47.783" v="150" actId="20577"/>
          <ac:spMkLst>
            <pc:docMk/>
            <pc:sldMk cId="2864670378" sldId="258"/>
            <ac:spMk id="2" creationId="{590A3669-FC20-A360-44D8-83789DD6BEE5}"/>
          </ac:spMkLst>
        </pc:spChg>
        <pc:spChg chg="mod">
          <ac:chgData name="Vallabha, Vikram" userId="4446279b-301a-4c41-be51-84dcd74d1cbe" providerId="ADAL" clId="{B4921D02-84FC-49BF-AA16-743AFC19FB8F}" dt="2023-07-28T10:04:53.409" v="282" actId="27636"/>
          <ac:spMkLst>
            <pc:docMk/>
            <pc:sldMk cId="2864670378" sldId="258"/>
            <ac:spMk id="3" creationId="{68FDFF87-6288-B2D0-832B-42615EAC0407}"/>
          </ac:spMkLst>
        </pc:spChg>
      </pc:sldChg>
      <pc:sldChg chg="modSp mod">
        <pc:chgData name="Vallabha, Vikram" userId="4446279b-301a-4c41-be51-84dcd74d1cbe" providerId="ADAL" clId="{B4921D02-84FC-49BF-AA16-743AFC19FB8F}" dt="2023-07-28T10:21:07.980" v="434" actId="20577"/>
        <pc:sldMkLst>
          <pc:docMk/>
          <pc:sldMk cId="2411495771" sldId="277"/>
        </pc:sldMkLst>
        <pc:spChg chg="mod">
          <ac:chgData name="Vallabha, Vikram" userId="4446279b-301a-4c41-be51-84dcd74d1cbe" providerId="ADAL" clId="{B4921D02-84FC-49BF-AA16-743AFC19FB8F}" dt="2023-07-28T10:21:07.980" v="434" actId="20577"/>
          <ac:spMkLst>
            <pc:docMk/>
            <pc:sldMk cId="2411495771" sldId="277"/>
            <ac:spMk id="2" creationId="{590A3669-FC20-A360-44D8-83789DD6BEE5}"/>
          </ac:spMkLst>
        </pc:spChg>
      </pc:sldChg>
      <pc:sldChg chg="del">
        <pc:chgData name="Vallabha, Vikram" userId="4446279b-301a-4c41-be51-84dcd74d1cbe" providerId="ADAL" clId="{B4921D02-84FC-49BF-AA16-743AFC19FB8F}" dt="2023-07-28T10:08:54.532" v="283" actId="2696"/>
        <pc:sldMkLst>
          <pc:docMk/>
          <pc:sldMk cId="1602631918" sldId="278"/>
        </pc:sldMkLst>
      </pc:sldChg>
      <pc:sldChg chg="modSp mod">
        <pc:chgData name="Vallabha, Vikram" userId="4446279b-301a-4c41-be51-84dcd74d1cbe" providerId="ADAL" clId="{B4921D02-84FC-49BF-AA16-743AFC19FB8F}" dt="2023-07-28T10:01:02.954" v="3" actId="20577"/>
        <pc:sldMkLst>
          <pc:docMk/>
          <pc:sldMk cId="3007043457" sldId="282"/>
        </pc:sldMkLst>
        <pc:spChg chg="mod">
          <ac:chgData name="Vallabha, Vikram" userId="4446279b-301a-4c41-be51-84dcd74d1cbe" providerId="ADAL" clId="{B4921D02-84FC-49BF-AA16-743AFC19FB8F}" dt="2023-07-28T10:01:02.954" v="3" actId="20577"/>
          <ac:spMkLst>
            <pc:docMk/>
            <pc:sldMk cId="3007043457" sldId="282"/>
            <ac:spMk id="3" creationId="{8D2C3A2B-BE1A-77EC-7892-9DC418B74FD3}"/>
          </ac:spMkLst>
        </pc:spChg>
      </pc:sldChg>
      <pc:sldChg chg="del">
        <pc:chgData name="Vallabha, Vikram" userId="4446279b-301a-4c41-be51-84dcd74d1cbe" providerId="ADAL" clId="{B4921D02-84FC-49BF-AA16-743AFC19FB8F}" dt="2023-07-28T04:55:37.542" v="2" actId="2696"/>
        <pc:sldMkLst>
          <pc:docMk/>
          <pc:sldMk cId="3532393843" sldId="283"/>
        </pc:sldMkLst>
      </pc:sldChg>
      <pc:sldChg chg="modSp del mod">
        <pc:chgData name="Vallabha, Vikram" userId="4446279b-301a-4c41-be51-84dcd74d1cbe" providerId="ADAL" clId="{B4921D02-84FC-49BF-AA16-743AFC19FB8F}" dt="2023-07-28T10:08:59.029" v="284" actId="2696"/>
        <pc:sldMkLst>
          <pc:docMk/>
          <pc:sldMk cId="306577782" sldId="285"/>
        </pc:sldMkLst>
        <pc:spChg chg="mod">
          <ac:chgData name="Vallabha, Vikram" userId="4446279b-301a-4c41-be51-84dcd74d1cbe" providerId="ADAL" clId="{B4921D02-84FC-49BF-AA16-743AFC19FB8F}" dt="2023-07-28T04:55:15.773" v="1" actId="20577"/>
          <ac:spMkLst>
            <pc:docMk/>
            <pc:sldMk cId="306577782" sldId="285"/>
            <ac:spMk id="3" creationId="{8AA49985-2742-280C-63E0-21B277D70A3E}"/>
          </ac:spMkLst>
        </pc:spChg>
      </pc:sldChg>
      <pc:sldChg chg="modSp new mod">
        <pc:chgData name="Vallabha, Vikram" userId="4446279b-301a-4c41-be51-84dcd74d1cbe" providerId="ADAL" clId="{B4921D02-84FC-49BF-AA16-743AFC19FB8F}" dt="2023-07-28T10:11:56.064" v="310" actId="255"/>
        <pc:sldMkLst>
          <pc:docMk/>
          <pc:sldMk cId="4281377572" sldId="285"/>
        </pc:sldMkLst>
        <pc:spChg chg="mod">
          <ac:chgData name="Vallabha, Vikram" userId="4446279b-301a-4c41-be51-84dcd74d1cbe" providerId="ADAL" clId="{B4921D02-84FC-49BF-AA16-743AFC19FB8F}" dt="2023-07-28T10:10:00.116" v="288"/>
          <ac:spMkLst>
            <pc:docMk/>
            <pc:sldMk cId="4281377572" sldId="285"/>
            <ac:spMk id="2" creationId="{DB55DA8C-4A38-E9D7-95F9-D7CCD8170D2E}"/>
          </ac:spMkLst>
        </pc:spChg>
        <pc:spChg chg="mod">
          <ac:chgData name="Vallabha, Vikram" userId="4446279b-301a-4c41-be51-84dcd74d1cbe" providerId="ADAL" clId="{B4921D02-84FC-49BF-AA16-743AFC19FB8F}" dt="2023-07-28T10:11:56.064" v="310" actId="255"/>
          <ac:spMkLst>
            <pc:docMk/>
            <pc:sldMk cId="4281377572" sldId="285"/>
            <ac:spMk id="3" creationId="{8B969FD3-C481-5FEF-69A0-07BB6C97AC31}"/>
          </ac:spMkLst>
        </pc:spChg>
      </pc:sldChg>
      <pc:sldChg chg="modSp new mod">
        <pc:chgData name="Vallabha, Vikram" userId="4446279b-301a-4c41-be51-84dcd74d1cbe" providerId="ADAL" clId="{B4921D02-84FC-49BF-AA16-743AFC19FB8F}" dt="2023-07-28T10:13:26.770" v="347" actId="114"/>
        <pc:sldMkLst>
          <pc:docMk/>
          <pc:sldMk cId="4088496844" sldId="286"/>
        </pc:sldMkLst>
        <pc:spChg chg="mod">
          <ac:chgData name="Vallabha, Vikram" userId="4446279b-301a-4c41-be51-84dcd74d1cbe" providerId="ADAL" clId="{B4921D02-84FC-49BF-AA16-743AFC19FB8F}" dt="2023-07-28T10:12:59.204" v="324" actId="1076"/>
          <ac:spMkLst>
            <pc:docMk/>
            <pc:sldMk cId="4088496844" sldId="286"/>
            <ac:spMk id="2" creationId="{EADDF749-A1A6-E9A6-8117-2EEF948DC55C}"/>
          </ac:spMkLst>
        </pc:spChg>
        <pc:spChg chg="mod">
          <ac:chgData name="Vallabha, Vikram" userId="4446279b-301a-4c41-be51-84dcd74d1cbe" providerId="ADAL" clId="{B4921D02-84FC-49BF-AA16-743AFC19FB8F}" dt="2023-07-28T10:13:26.770" v="347" actId="114"/>
          <ac:spMkLst>
            <pc:docMk/>
            <pc:sldMk cId="4088496844" sldId="286"/>
            <ac:spMk id="3" creationId="{B681F066-A436-37E1-3CBB-277BAECFA445}"/>
          </ac:spMkLst>
        </pc:spChg>
      </pc:sldChg>
      <pc:sldChg chg="modSp new mod">
        <pc:chgData name="Vallabha, Vikram" userId="4446279b-301a-4c41-be51-84dcd74d1cbe" providerId="ADAL" clId="{B4921D02-84FC-49BF-AA16-743AFC19FB8F}" dt="2023-07-28T10:14:56.673" v="378" actId="1076"/>
        <pc:sldMkLst>
          <pc:docMk/>
          <pc:sldMk cId="1191085598" sldId="287"/>
        </pc:sldMkLst>
        <pc:spChg chg="mod">
          <ac:chgData name="Vallabha, Vikram" userId="4446279b-301a-4c41-be51-84dcd74d1cbe" providerId="ADAL" clId="{B4921D02-84FC-49BF-AA16-743AFC19FB8F}" dt="2023-07-28T10:13:50.735" v="353"/>
          <ac:spMkLst>
            <pc:docMk/>
            <pc:sldMk cId="1191085598" sldId="287"/>
            <ac:spMk id="2" creationId="{AF81F9D6-DC8B-04DB-325E-FABD6F4CE639}"/>
          </ac:spMkLst>
        </pc:spChg>
        <pc:spChg chg="mod">
          <ac:chgData name="Vallabha, Vikram" userId="4446279b-301a-4c41-be51-84dcd74d1cbe" providerId="ADAL" clId="{B4921D02-84FC-49BF-AA16-743AFC19FB8F}" dt="2023-07-28T10:14:56.673" v="378" actId="1076"/>
          <ac:spMkLst>
            <pc:docMk/>
            <pc:sldMk cId="1191085598" sldId="287"/>
            <ac:spMk id="3" creationId="{E52F5399-C755-D919-40FD-32642FC6D917}"/>
          </ac:spMkLst>
        </pc:spChg>
      </pc:sldChg>
      <pc:sldChg chg="modSp new mod">
        <pc:chgData name="Vallabha, Vikram" userId="4446279b-301a-4c41-be51-84dcd74d1cbe" providerId="ADAL" clId="{B4921D02-84FC-49BF-AA16-743AFC19FB8F}" dt="2023-07-28T10:15:52.838" v="396" actId="114"/>
        <pc:sldMkLst>
          <pc:docMk/>
          <pc:sldMk cId="1122370802" sldId="288"/>
        </pc:sldMkLst>
        <pc:spChg chg="mod">
          <ac:chgData name="Vallabha, Vikram" userId="4446279b-301a-4c41-be51-84dcd74d1cbe" providerId="ADAL" clId="{B4921D02-84FC-49BF-AA16-743AFC19FB8F}" dt="2023-07-28T10:15:21.430" v="382"/>
          <ac:spMkLst>
            <pc:docMk/>
            <pc:sldMk cId="1122370802" sldId="288"/>
            <ac:spMk id="2" creationId="{8A956897-080D-1FCB-2E11-51B112DFD281}"/>
          </ac:spMkLst>
        </pc:spChg>
        <pc:spChg chg="mod">
          <ac:chgData name="Vallabha, Vikram" userId="4446279b-301a-4c41-be51-84dcd74d1cbe" providerId="ADAL" clId="{B4921D02-84FC-49BF-AA16-743AFC19FB8F}" dt="2023-07-28T10:15:52.838" v="396" actId="114"/>
          <ac:spMkLst>
            <pc:docMk/>
            <pc:sldMk cId="1122370802" sldId="288"/>
            <ac:spMk id="3" creationId="{B8B28781-C8B9-C080-4AA7-DC815D87E78B}"/>
          </ac:spMkLst>
        </pc:spChg>
      </pc:sldChg>
    </pc:docChg>
  </pc:docChgLst>
  <pc:docChgLst>
    <pc:chgData name="Gupta, Shivangi" userId="b9693a60-801e-4ec5-a0a2-2ddc4159a837" providerId="ADAL" clId="{D550828F-A3A9-47F6-AA05-E204FDDF8DA6}"/>
    <pc:docChg chg="undo custSel addSld delSld modSld sldOrd modSection">
      <pc:chgData name="Gupta, Shivangi" userId="b9693a60-801e-4ec5-a0a2-2ddc4159a837" providerId="ADAL" clId="{D550828F-A3A9-47F6-AA05-E204FDDF8DA6}" dt="2023-07-21T11:23:23.995" v="499" actId="6549"/>
      <pc:docMkLst>
        <pc:docMk/>
      </pc:docMkLst>
      <pc:sldChg chg="modSp del mod">
        <pc:chgData name="Gupta, Shivangi" userId="b9693a60-801e-4ec5-a0a2-2ddc4159a837" providerId="ADAL" clId="{D550828F-A3A9-47F6-AA05-E204FDDF8DA6}" dt="2023-07-21T11:08:31.263" v="491" actId="47"/>
        <pc:sldMkLst>
          <pc:docMk/>
          <pc:sldMk cId="2533666835" sldId="256"/>
        </pc:sldMkLst>
        <pc:spChg chg="mod">
          <ac:chgData name="Gupta, Shivangi" userId="b9693a60-801e-4ec5-a0a2-2ddc4159a837" providerId="ADAL" clId="{D550828F-A3A9-47F6-AA05-E204FDDF8DA6}" dt="2023-07-20T09:05:56.392" v="12" actId="20577"/>
          <ac:spMkLst>
            <pc:docMk/>
            <pc:sldMk cId="2533666835" sldId="256"/>
            <ac:spMk id="3" creationId="{8D2C3A2B-BE1A-77EC-7892-9DC418B74FD3}"/>
          </ac:spMkLst>
        </pc:spChg>
      </pc:sldChg>
      <pc:sldChg chg="modSp mod">
        <pc:chgData name="Gupta, Shivangi" userId="b9693a60-801e-4ec5-a0a2-2ddc4159a837" providerId="ADAL" clId="{D550828F-A3A9-47F6-AA05-E204FDDF8DA6}" dt="2023-07-21T11:07:38.469" v="460" actId="20577"/>
        <pc:sldMkLst>
          <pc:docMk/>
          <pc:sldMk cId="4042171032" sldId="257"/>
        </pc:sldMkLst>
        <pc:spChg chg="mod">
          <ac:chgData name="Gupta, Shivangi" userId="b9693a60-801e-4ec5-a0a2-2ddc4159a837" providerId="ADAL" clId="{D550828F-A3A9-47F6-AA05-E204FDDF8DA6}" dt="2023-07-21T11:07:38.469" v="460" actId="20577"/>
          <ac:spMkLst>
            <pc:docMk/>
            <pc:sldMk cId="4042171032" sldId="257"/>
            <ac:spMk id="2" creationId="{590A3669-FC20-A360-44D8-83789DD6BEE5}"/>
          </ac:spMkLst>
        </pc:spChg>
        <pc:spChg chg="mod">
          <ac:chgData name="Gupta, Shivangi" userId="b9693a60-801e-4ec5-a0a2-2ddc4159a837" providerId="ADAL" clId="{D550828F-A3A9-47F6-AA05-E204FDDF8DA6}" dt="2023-07-20T09:07:57.432" v="144" actId="21"/>
          <ac:spMkLst>
            <pc:docMk/>
            <pc:sldMk cId="4042171032" sldId="257"/>
            <ac:spMk id="3" creationId="{68FDFF87-6288-B2D0-832B-42615EAC0407}"/>
          </ac:spMkLst>
        </pc:spChg>
      </pc:sldChg>
      <pc:sldChg chg="modSp mod">
        <pc:chgData name="Gupta, Shivangi" userId="b9693a60-801e-4ec5-a0a2-2ddc4159a837" providerId="ADAL" clId="{D550828F-A3A9-47F6-AA05-E204FDDF8DA6}" dt="2023-07-21T11:05:15.809" v="418" actId="20577"/>
        <pc:sldMkLst>
          <pc:docMk/>
          <pc:sldMk cId="2864670378" sldId="258"/>
        </pc:sldMkLst>
        <pc:spChg chg="mod">
          <ac:chgData name="Gupta, Shivangi" userId="b9693a60-801e-4ec5-a0a2-2ddc4159a837" providerId="ADAL" clId="{D550828F-A3A9-47F6-AA05-E204FDDF8DA6}" dt="2023-07-21T11:05:15.809" v="418" actId="20577"/>
          <ac:spMkLst>
            <pc:docMk/>
            <pc:sldMk cId="2864670378" sldId="258"/>
            <ac:spMk id="2" creationId="{590A3669-FC20-A360-44D8-83789DD6BEE5}"/>
          </ac:spMkLst>
        </pc:spChg>
        <pc:spChg chg="mod">
          <ac:chgData name="Gupta, Shivangi" userId="b9693a60-801e-4ec5-a0a2-2ddc4159a837" providerId="ADAL" clId="{D550828F-A3A9-47F6-AA05-E204FDDF8DA6}" dt="2023-07-20T09:08:02.299" v="145"/>
          <ac:spMkLst>
            <pc:docMk/>
            <pc:sldMk cId="2864670378" sldId="258"/>
            <ac:spMk id="3" creationId="{68FDFF87-6288-B2D0-832B-42615EAC0407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6.012" v="471" actId="47"/>
        <pc:sldMkLst>
          <pc:docMk/>
          <pc:sldMk cId="1064155873" sldId="259"/>
        </pc:sldMkLst>
        <pc:spChg chg="mod">
          <ac:chgData name="Gupta, Shivangi" userId="b9693a60-801e-4ec5-a0a2-2ddc4159a837" providerId="ADAL" clId="{D550828F-A3A9-47F6-AA05-E204FDDF8DA6}" dt="2023-07-21T11:04:47.041" v="412" actId="20577"/>
          <ac:spMkLst>
            <pc:docMk/>
            <pc:sldMk cId="1064155873" sldId="259"/>
            <ac:spMk id="2" creationId="{590A3669-FC20-A360-44D8-83789DD6BEE5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6.232" v="472" actId="47"/>
        <pc:sldMkLst>
          <pc:docMk/>
          <pc:sldMk cId="1523986440" sldId="260"/>
        </pc:sldMkLst>
        <pc:spChg chg="mod">
          <ac:chgData name="Gupta, Shivangi" userId="b9693a60-801e-4ec5-a0a2-2ddc4159a837" providerId="ADAL" clId="{D550828F-A3A9-47F6-AA05-E204FDDF8DA6}" dt="2023-07-21T11:05:34.867" v="428" actId="20577"/>
          <ac:spMkLst>
            <pc:docMk/>
            <pc:sldMk cId="1523986440" sldId="260"/>
            <ac:spMk id="2" creationId="{590A3669-FC20-A360-44D8-83789DD6BEE5}"/>
          </ac:spMkLst>
        </pc:spChg>
        <pc:spChg chg="mod">
          <ac:chgData name="Gupta, Shivangi" userId="b9693a60-801e-4ec5-a0a2-2ddc4159a837" providerId="ADAL" clId="{D550828F-A3A9-47F6-AA05-E204FDDF8DA6}" dt="2023-07-20T09:08:14.316" v="147"/>
          <ac:spMkLst>
            <pc:docMk/>
            <pc:sldMk cId="1523986440" sldId="260"/>
            <ac:spMk id="3" creationId="{68FDFF87-6288-B2D0-832B-42615EAC0407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6.472" v="473" actId="47"/>
        <pc:sldMkLst>
          <pc:docMk/>
          <pc:sldMk cId="3498668593" sldId="261"/>
        </pc:sldMkLst>
        <pc:spChg chg="mod">
          <ac:chgData name="Gupta, Shivangi" userId="b9693a60-801e-4ec5-a0a2-2ddc4159a837" providerId="ADAL" clId="{D550828F-A3A9-47F6-AA05-E204FDDF8DA6}" dt="2023-07-21T11:06:39.117" v="435" actId="20577"/>
          <ac:spMkLst>
            <pc:docMk/>
            <pc:sldMk cId="3498668593" sldId="261"/>
            <ac:spMk id="2" creationId="{590A3669-FC20-A360-44D8-83789DD6BEE5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6.683" v="474" actId="47"/>
        <pc:sldMkLst>
          <pc:docMk/>
          <pc:sldMk cId="2588383368" sldId="262"/>
        </pc:sldMkLst>
        <pc:spChg chg="mod">
          <ac:chgData name="Gupta, Shivangi" userId="b9693a60-801e-4ec5-a0a2-2ddc4159a837" providerId="ADAL" clId="{D550828F-A3A9-47F6-AA05-E204FDDF8DA6}" dt="2023-07-20T09:08:16.233" v="148"/>
          <ac:spMkLst>
            <pc:docMk/>
            <pc:sldMk cId="2588383368" sldId="262"/>
            <ac:spMk id="3" creationId="{68FDFF87-6288-B2D0-832B-42615EAC0407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7.212" v="475" actId="47"/>
        <pc:sldMkLst>
          <pc:docMk/>
          <pc:sldMk cId="3223900660" sldId="263"/>
        </pc:sldMkLst>
        <pc:spChg chg="mod">
          <ac:chgData name="Gupta, Shivangi" userId="b9693a60-801e-4ec5-a0a2-2ddc4159a837" providerId="ADAL" clId="{D550828F-A3A9-47F6-AA05-E204FDDF8DA6}" dt="2023-07-21T10:49:02.873" v="341" actId="20577"/>
          <ac:spMkLst>
            <pc:docMk/>
            <pc:sldMk cId="3223900660" sldId="263"/>
            <ac:spMk id="2" creationId="{590A3669-FC20-A360-44D8-83789DD6BEE5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7.750" v="476" actId="47"/>
        <pc:sldMkLst>
          <pc:docMk/>
          <pc:sldMk cId="2182428975" sldId="264"/>
        </pc:sldMkLst>
        <pc:spChg chg="mod">
          <ac:chgData name="Gupta, Shivangi" userId="b9693a60-801e-4ec5-a0a2-2ddc4159a837" providerId="ADAL" clId="{D550828F-A3A9-47F6-AA05-E204FDDF8DA6}" dt="2023-07-20T09:08:19.712" v="149"/>
          <ac:spMkLst>
            <pc:docMk/>
            <pc:sldMk cId="2182428975" sldId="264"/>
            <ac:spMk id="3" creationId="{68FDFF87-6288-B2D0-832B-42615EAC0407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7.933" v="477" actId="47"/>
        <pc:sldMkLst>
          <pc:docMk/>
          <pc:sldMk cId="1340554221" sldId="265"/>
        </pc:sldMkLst>
        <pc:spChg chg="mod">
          <ac:chgData name="Gupta, Shivangi" userId="b9693a60-801e-4ec5-a0a2-2ddc4159a837" providerId="ADAL" clId="{D550828F-A3A9-47F6-AA05-E204FDDF8DA6}" dt="2023-07-21T10:49:14.890" v="351" actId="20577"/>
          <ac:spMkLst>
            <pc:docMk/>
            <pc:sldMk cId="1340554221" sldId="265"/>
            <ac:spMk id="2" creationId="{590A3669-FC20-A360-44D8-83789DD6BEE5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8.104" v="478" actId="47"/>
        <pc:sldMkLst>
          <pc:docMk/>
          <pc:sldMk cId="4127273390" sldId="266"/>
        </pc:sldMkLst>
        <pc:spChg chg="mod">
          <ac:chgData name="Gupta, Shivangi" userId="b9693a60-801e-4ec5-a0a2-2ddc4159a837" providerId="ADAL" clId="{D550828F-A3A9-47F6-AA05-E204FDDF8DA6}" dt="2023-07-20T09:08:21.850" v="150"/>
          <ac:spMkLst>
            <pc:docMk/>
            <pc:sldMk cId="4127273390" sldId="266"/>
            <ac:spMk id="3" creationId="{68FDFF87-6288-B2D0-832B-42615EAC0407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8.305" v="479" actId="47"/>
        <pc:sldMkLst>
          <pc:docMk/>
          <pc:sldMk cId="4219410970" sldId="267"/>
        </pc:sldMkLst>
        <pc:spChg chg="mod">
          <ac:chgData name="Gupta, Shivangi" userId="b9693a60-801e-4ec5-a0a2-2ddc4159a837" providerId="ADAL" clId="{D550828F-A3A9-47F6-AA05-E204FDDF8DA6}" dt="2023-07-21T10:49:59.503" v="361" actId="20577"/>
          <ac:spMkLst>
            <pc:docMk/>
            <pc:sldMk cId="4219410970" sldId="267"/>
            <ac:spMk id="2" creationId="{590A3669-FC20-A360-44D8-83789DD6BEE5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8.508" v="480" actId="47"/>
        <pc:sldMkLst>
          <pc:docMk/>
          <pc:sldMk cId="2328161356" sldId="268"/>
        </pc:sldMkLst>
        <pc:spChg chg="mod">
          <ac:chgData name="Gupta, Shivangi" userId="b9693a60-801e-4ec5-a0a2-2ddc4159a837" providerId="ADAL" clId="{D550828F-A3A9-47F6-AA05-E204FDDF8DA6}" dt="2023-07-20T09:08:25.648" v="151"/>
          <ac:spMkLst>
            <pc:docMk/>
            <pc:sldMk cId="2328161356" sldId="268"/>
            <ac:spMk id="3" creationId="{68FDFF87-6288-B2D0-832B-42615EAC0407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9.320" v="483" actId="47"/>
        <pc:sldMkLst>
          <pc:docMk/>
          <pc:sldMk cId="890890472" sldId="269"/>
        </pc:sldMkLst>
        <pc:spChg chg="mod">
          <ac:chgData name="Gupta, Shivangi" userId="b9693a60-801e-4ec5-a0a2-2ddc4159a837" providerId="ADAL" clId="{D550828F-A3A9-47F6-AA05-E204FDDF8DA6}" dt="2023-07-21T10:52:39.082" v="397" actId="20577"/>
          <ac:spMkLst>
            <pc:docMk/>
            <pc:sldMk cId="890890472" sldId="269"/>
            <ac:spMk id="2" creationId="{590A3669-FC20-A360-44D8-83789DD6BEE5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9.826" v="484" actId="47"/>
        <pc:sldMkLst>
          <pc:docMk/>
          <pc:sldMk cId="4020267788" sldId="270"/>
        </pc:sldMkLst>
        <pc:spChg chg="mod">
          <ac:chgData name="Gupta, Shivangi" userId="b9693a60-801e-4ec5-a0a2-2ddc4159a837" providerId="ADAL" clId="{D550828F-A3A9-47F6-AA05-E204FDDF8DA6}" dt="2023-07-20T09:08:29.514" v="152"/>
          <ac:spMkLst>
            <pc:docMk/>
            <pc:sldMk cId="4020267788" sldId="270"/>
            <ac:spMk id="3" creationId="{68FDFF87-6288-B2D0-832B-42615EAC0407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20.022" v="485" actId="47"/>
        <pc:sldMkLst>
          <pc:docMk/>
          <pc:sldMk cId="1621637293" sldId="271"/>
        </pc:sldMkLst>
        <pc:spChg chg="mod">
          <ac:chgData name="Gupta, Shivangi" userId="b9693a60-801e-4ec5-a0a2-2ddc4159a837" providerId="ADAL" clId="{D550828F-A3A9-47F6-AA05-E204FDDF8DA6}" dt="2023-07-20T09:10:57.417" v="275" actId="20577"/>
          <ac:spMkLst>
            <pc:docMk/>
            <pc:sldMk cId="1621637293" sldId="271"/>
            <ac:spMk id="2" creationId="{590A3669-FC20-A360-44D8-83789DD6BEE5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20.413" v="486" actId="47"/>
        <pc:sldMkLst>
          <pc:docMk/>
          <pc:sldMk cId="3492977779" sldId="272"/>
        </pc:sldMkLst>
        <pc:spChg chg="mod">
          <ac:chgData name="Gupta, Shivangi" userId="b9693a60-801e-4ec5-a0a2-2ddc4159a837" providerId="ADAL" clId="{D550828F-A3A9-47F6-AA05-E204FDDF8DA6}" dt="2023-07-20T09:08:32.089" v="153"/>
          <ac:spMkLst>
            <pc:docMk/>
            <pc:sldMk cId="3492977779" sldId="272"/>
            <ac:spMk id="3" creationId="{68FDFF87-6288-B2D0-832B-42615EAC0407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21.168" v="487" actId="47"/>
        <pc:sldMkLst>
          <pc:docMk/>
          <pc:sldMk cId="3409202409" sldId="273"/>
        </pc:sldMkLst>
        <pc:spChg chg="mod">
          <ac:chgData name="Gupta, Shivangi" userId="b9693a60-801e-4ec5-a0a2-2ddc4159a837" providerId="ADAL" clId="{D550828F-A3A9-47F6-AA05-E204FDDF8DA6}" dt="2023-07-20T09:11:11.577" v="310" actId="20577"/>
          <ac:spMkLst>
            <pc:docMk/>
            <pc:sldMk cId="3409202409" sldId="273"/>
            <ac:spMk id="2" creationId="{590A3669-FC20-A360-44D8-83789DD6BEE5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21.401" v="488" actId="47"/>
        <pc:sldMkLst>
          <pc:docMk/>
          <pc:sldMk cId="3407516488" sldId="274"/>
        </pc:sldMkLst>
        <pc:spChg chg="mod">
          <ac:chgData name="Gupta, Shivangi" userId="b9693a60-801e-4ec5-a0a2-2ddc4159a837" providerId="ADAL" clId="{D550828F-A3A9-47F6-AA05-E204FDDF8DA6}" dt="2023-07-20T09:08:36.665" v="154"/>
          <ac:spMkLst>
            <pc:docMk/>
            <pc:sldMk cId="3407516488" sldId="274"/>
            <ac:spMk id="3" creationId="{68FDFF87-6288-B2D0-832B-42615EAC0407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21.882" v="489" actId="47"/>
        <pc:sldMkLst>
          <pc:docMk/>
          <pc:sldMk cId="760017415" sldId="275"/>
        </pc:sldMkLst>
        <pc:spChg chg="mod">
          <ac:chgData name="Gupta, Shivangi" userId="b9693a60-801e-4ec5-a0a2-2ddc4159a837" providerId="ADAL" clId="{D550828F-A3A9-47F6-AA05-E204FDDF8DA6}" dt="2023-07-20T09:11:22.225" v="324" actId="20577"/>
          <ac:spMkLst>
            <pc:docMk/>
            <pc:sldMk cId="760017415" sldId="275"/>
            <ac:spMk id="2" creationId="{590A3669-FC20-A360-44D8-83789DD6BEE5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22.615" v="490" actId="47"/>
        <pc:sldMkLst>
          <pc:docMk/>
          <pc:sldMk cId="1442676294" sldId="276"/>
        </pc:sldMkLst>
        <pc:spChg chg="mod">
          <ac:chgData name="Gupta, Shivangi" userId="b9693a60-801e-4ec5-a0a2-2ddc4159a837" providerId="ADAL" clId="{D550828F-A3A9-47F6-AA05-E204FDDF8DA6}" dt="2023-07-20T09:08:39.067" v="155"/>
          <ac:spMkLst>
            <pc:docMk/>
            <pc:sldMk cId="1442676294" sldId="276"/>
            <ac:spMk id="3" creationId="{68FDFF87-6288-B2D0-832B-42615EAC0407}"/>
          </ac:spMkLst>
        </pc:spChg>
      </pc:sldChg>
      <pc:sldChg chg="modSp new mod">
        <pc:chgData name="Gupta, Shivangi" userId="b9693a60-801e-4ec5-a0a2-2ddc4159a837" providerId="ADAL" clId="{D550828F-A3A9-47F6-AA05-E204FDDF8DA6}" dt="2023-07-21T11:05:12.167" v="416" actId="20577"/>
        <pc:sldMkLst>
          <pc:docMk/>
          <pc:sldMk cId="1602631918" sldId="278"/>
        </pc:sldMkLst>
        <pc:spChg chg="mod">
          <ac:chgData name="Gupta, Shivangi" userId="b9693a60-801e-4ec5-a0a2-2ddc4159a837" providerId="ADAL" clId="{D550828F-A3A9-47F6-AA05-E204FDDF8DA6}" dt="2023-07-21T11:05:12.167" v="416" actId="20577"/>
          <ac:spMkLst>
            <pc:docMk/>
            <pc:sldMk cId="1602631918" sldId="278"/>
            <ac:spMk id="2" creationId="{61516764-FC3E-5F26-FEF0-0440798D3903}"/>
          </ac:spMkLst>
        </pc:spChg>
        <pc:spChg chg="mod">
          <ac:chgData name="Gupta, Shivangi" userId="b9693a60-801e-4ec5-a0a2-2ddc4159a837" providerId="ADAL" clId="{D550828F-A3A9-47F6-AA05-E204FDDF8DA6}" dt="2023-07-20T09:08:11.533" v="146"/>
          <ac:spMkLst>
            <pc:docMk/>
            <pc:sldMk cId="1602631918" sldId="278"/>
            <ac:spMk id="3" creationId="{7A02CFE8-B5EB-B104-8933-A642DF99ED34}"/>
          </ac:spMkLst>
        </pc:spChg>
      </pc:sldChg>
      <pc:sldChg chg="modSp add del mod">
        <pc:chgData name="Gupta, Shivangi" userId="b9693a60-801e-4ec5-a0a2-2ddc4159a837" providerId="ADAL" clId="{D550828F-A3A9-47F6-AA05-E204FDDF8DA6}" dt="2023-07-21T11:08:18.865" v="481" actId="47"/>
        <pc:sldMkLst>
          <pc:docMk/>
          <pc:sldMk cId="1925438557" sldId="279"/>
        </pc:sldMkLst>
        <pc:spChg chg="mod">
          <ac:chgData name="Gupta, Shivangi" userId="b9693a60-801e-4ec5-a0a2-2ddc4159a837" providerId="ADAL" clId="{D550828F-A3A9-47F6-AA05-E204FDDF8DA6}" dt="2023-07-21T10:50:30.181" v="392" actId="20577"/>
          <ac:spMkLst>
            <pc:docMk/>
            <pc:sldMk cId="1925438557" sldId="279"/>
            <ac:spMk id="2" creationId="{590A3669-FC20-A360-44D8-83789DD6BEE5}"/>
          </ac:spMkLst>
        </pc:spChg>
      </pc:sldChg>
      <pc:sldChg chg="add del">
        <pc:chgData name="Gupta, Shivangi" userId="b9693a60-801e-4ec5-a0a2-2ddc4159a837" providerId="ADAL" clId="{D550828F-A3A9-47F6-AA05-E204FDDF8DA6}" dt="2023-07-21T11:08:19.083" v="482" actId="47"/>
        <pc:sldMkLst>
          <pc:docMk/>
          <pc:sldMk cId="822451741" sldId="280"/>
        </pc:sldMkLst>
      </pc:sldChg>
      <pc:sldChg chg="modSp add del mod">
        <pc:chgData name="Gupta, Shivangi" userId="b9693a60-801e-4ec5-a0a2-2ddc4159a837" providerId="ADAL" clId="{D550828F-A3A9-47F6-AA05-E204FDDF8DA6}" dt="2023-07-21T11:08:02.724" v="470" actId="47"/>
        <pc:sldMkLst>
          <pc:docMk/>
          <pc:sldMk cId="1909631559" sldId="281"/>
        </pc:sldMkLst>
        <pc:spChg chg="mod">
          <ac:chgData name="Gupta, Shivangi" userId="b9693a60-801e-4ec5-a0a2-2ddc4159a837" providerId="ADAL" clId="{D550828F-A3A9-47F6-AA05-E204FDDF8DA6}" dt="2023-07-21T11:07:29.203" v="451" actId="20577"/>
          <ac:spMkLst>
            <pc:docMk/>
            <pc:sldMk cId="1909631559" sldId="281"/>
            <ac:spMk id="2" creationId="{038DA74E-5A8E-5500-0B4D-DCCE91C41639}"/>
          </ac:spMkLst>
        </pc:spChg>
        <pc:spChg chg="mod">
          <ac:chgData name="Gupta, Shivangi" userId="b9693a60-801e-4ec5-a0a2-2ddc4159a837" providerId="ADAL" clId="{D550828F-A3A9-47F6-AA05-E204FDDF8DA6}" dt="2023-07-21T11:07:33.194" v="459" actId="20577"/>
          <ac:spMkLst>
            <pc:docMk/>
            <pc:sldMk cId="1909631559" sldId="281"/>
            <ac:spMk id="3" creationId="{8D2C3A2B-BE1A-77EC-7892-9DC418B74FD3}"/>
          </ac:spMkLst>
        </pc:spChg>
      </pc:sldChg>
      <pc:sldChg chg="modSp add mod ord">
        <pc:chgData name="Gupta, Shivangi" userId="b9693a60-801e-4ec5-a0a2-2ddc4159a837" providerId="ADAL" clId="{D550828F-A3A9-47F6-AA05-E204FDDF8DA6}" dt="2023-07-21T11:23:23.995" v="499" actId="6549"/>
        <pc:sldMkLst>
          <pc:docMk/>
          <pc:sldMk cId="3007043457" sldId="282"/>
        </pc:sldMkLst>
        <pc:spChg chg="mod">
          <ac:chgData name="Gupta, Shivangi" userId="b9693a60-801e-4ec5-a0a2-2ddc4159a837" providerId="ADAL" clId="{D550828F-A3A9-47F6-AA05-E204FDDF8DA6}" dt="2023-07-21T11:23:23.995" v="499" actId="6549"/>
          <ac:spMkLst>
            <pc:docMk/>
            <pc:sldMk cId="3007043457" sldId="282"/>
            <ac:spMk id="3" creationId="{8D2C3A2B-BE1A-77EC-7892-9DC418B74FD3}"/>
          </ac:spMkLst>
        </pc:spChg>
      </pc:sldChg>
    </pc:docChg>
  </pc:docChgLst>
  <pc:docChgLst>
    <pc:chgData name="Vallabha, Vikram" userId="4446279b-301a-4c41-be51-84dcd74d1cbe" providerId="ADAL" clId="{023C3B09-6511-4537-9AE9-426EF8E71FD1}"/>
    <pc:docChg chg="undo custSel addSld delSld modSld modSection">
      <pc:chgData name="Vallabha, Vikram" userId="4446279b-301a-4c41-be51-84dcd74d1cbe" providerId="ADAL" clId="{023C3B09-6511-4537-9AE9-426EF8E71FD1}" dt="2023-07-27T12:44:11.636" v="1264" actId="20577"/>
      <pc:docMkLst>
        <pc:docMk/>
      </pc:docMkLst>
      <pc:sldChg chg="modSp mod">
        <pc:chgData name="Vallabha, Vikram" userId="4446279b-301a-4c41-be51-84dcd74d1cbe" providerId="ADAL" clId="{023C3B09-6511-4537-9AE9-426EF8E71FD1}" dt="2023-07-27T12:38:56.585" v="1113"/>
        <pc:sldMkLst>
          <pc:docMk/>
          <pc:sldMk cId="4042171032" sldId="257"/>
        </pc:sldMkLst>
        <pc:spChg chg="mod">
          <ac:chgData name="Vallabha, Vikram" userId="4446279b-301a-4c41-be51-84dcd74d1cbe" providerId="ADAL" clId="{023C3B09-6511-4537-9AE9-426EF8E71FD1}" dt="2023-07-27T12:38:56.585" v="1113"/>
          <ac:spMkLst>
            <pc:docMk/>
            <pc:sldMk cId="4042171032" sldId="257"/>
            <ac:spMk id="3" creationId="{68FDFF87-6288-B2D0-832B-42615EAC0407}"/>
          </ac:spMkLst>
        </pc:spChg>
      </pc:sldChg>
      <pc:sldChg chg="modSp mod">
        <pc:chgData name="Vallabha, Vikram" userId="4446279b-301a-4c41-be51-84dcd74d1cbe" providerId="ADAL" clId="{023C3B09-6511-4537-9AE9-426EF8E71FD1}" dt="2023-07-27T12:22:52.848" v="177" actId="20577"/>
        <pc:sldMkLst>
          <pc:docMk/>
          <pc:sldMk cId="2864670378" sldId="258"/>
        </pc:sldMkLst>
        <pc:spChg chg="mod">
          <ac:chgData name="Vallabha, Vikram" userId="4446279b-301a-4c41-be51-84dcd74d1cbe" providerId="ADAL" clId="{023C3B09-6511-4537-9AE9-426EF8E71FD1}" dt="2023-07-27T11:49:33.265" v="65" actId="20577"/>
          <ac:spMkLst>
            <pc:docMk/>
            <pc:sldMk cId="2864670378" sldId="258"/>
            <ac:spMk id="2" creationId="{590A3669-FC20-A360-44D8-83789DD6BEE5}"/>
          </ac:spMkLst>
        </pc:spChg>
        <pc:spChg chg="mod">
          <ac:chgData name="Vallabha, Vikram" userId="4446279b-301a-4c41-be51-84dcd74d1cbe" providerId="ADAL" clId="{023C3B09-6511-4537-9AE9-426EF8E71FD1}" dt="2023-07-27T12:22:52.848" v="177" actId="20577"/>
          <ac:spMkLst>
            <pc:docMk/>
            <pc:sldMk cId="2864670378" sldId="258"/>
            <ac:spMk id="3" creationId="{68FDFF87-6288-B2D0-832B-42615EAC0407}"/>
          </ac:spMkLst>
        </pc:spChg>
      </pc:sldChg>
      <pc:sldChg chg="modSp mod">
        <pc:chgData name="Vallabha, Vikram" userId="4446279b-301a-4c41-be51-84dcd74d1cbe" providerId="ADAL" clId="{023C3B09-6511-4537-9AE9-426EF8E71FD1}" dt="2023-07-27T12:44:11.636" v="1264" actId="20577"/>
        <pc:sldMkLst>
          <pc:docMk/>
          <pc:sldMk cId="2411495771" sldId="277"/>
        </pc:sldMkLst>
        <pc:spChg chg="mod">
          <ac:chgData name="Vallabha, Vikram" userId="4446279b-301a-4c41-be51-84dcd74d1cbe" providerId="ADAL" clId="{023C3B09-6511-4537-9AE9-426EF8E71FD1}" dt="2023-07-27T12:44:07.330" v="1263" actId="20577"/>
          <ac:spMkLst>
            <pc:docMk/>
            <pc:sldMk cId="2411495771" sldId="277"/>
            <ac:spMk id="2" creationId="{590A3669-FC20-A360-44D8-83789DD6BEE5}"/>
          </ac:spMkLst>
        </pc:spChg>
        <pc:spChg chg="mod">
          <ac:chgData name="Vallabha, Vikram" userId="4446279b-301a-4c41-be51-84dcd74d1cbe" providerId="ADAL" clId="{023C3B09-6511-4537-9AE9-426EF8E71FD1}" dt="2023-07-27T12:44:11.636" v="1264" actId="20577"/>
          <ac:spMkLst>
            <pc:docMk/>
            <pc:sldMk cId="2411495771" sldId="277"/>
            <ac:spMk id="3" creationId="{68FDFF87-6288-B2D0-832B-42615EAC0407}"/>
          </ac:spMkLst>
        </pc:spChg>
      </pc:sldChg>
      <pc:sldChg chg="modSp mod">
        <pc:chgData name="Vallabha, Vikram" userId="4446279b-301a-4c41-be51-84dcd74d1cbe" providerId="ADAL" clId="{023C3B09-6511-4537-9AE9-426EF8E71FD1}" dt="2023-07-27T12:22:58.824" v="178"/>
        <pc:sldMkLst>
          <pc:docMk/>
          <pc:sldMk cId="1602631918" sldId="278"/>
        </pc:sldMkLst>
        <pc:spChg chg="mod">
          <ac:chgData name="Vallabha, Vikram" userId="4446279b-301a-4c41-be51-84dcd74d1cbe" providerId="ADAL" clId="{023C3B09-6511-4537-9AE9-426EF8E71FD1}" dt="2023-07-27T12:22:46.058" v="174"/>
          <ac:spMkLst>
            <pc:docMk/>
            <pc:sldMk cId="1602631918" sldId="278"/>
            <ac:spMk id="2" creationId="{61516764-FC3E-5F26-FEF0-0440798D3903}"/>
          </ac:spMkLst>
        </pc:spChg>
        <pc:spChg chg="mod">
          <ac:chgData name="Vallabha, Vikram" userId="4446279b-301a-4c41-be51-84dcd74d1cbe" providerId="ADAL" clId="{023C3B09-6511-4537-9AE9-426EF8E71FD1}" dt="2023-07-27T12:22:58.824" v="178"/>
          <ac:spMkLst>
            <pc:docMk/>
            <pc:sldMk cId="1602631918" sldId="278"/>
            <ac:spMk id="3" creationId="{7A02CFE8-B5EB-B104-8933-A642DF99ED34}"/>
          </ac:spMkLst>
        </pc:spChg>
      </pc:sldChg>
      <pc:sldChg chg="modSp mod">
        <pc:chgData name="Vallabha, Vikram" userId="4446279b-301a-4c41-be51-84dcd74d1cbe" providerId="ADAL" clId="{023C3B09-6511-4537-9AE9-426EF8E71FD1}" dt="2023-07-27T11:45:59.404" v="28" actId="20577"/>
        <pc:sldMkLst>
          <pc:docMk/>
          <pc:sldMk cId="3007043457" sldId="282"/>
        </pc:sldMkLst>
        <pc:spChg chg="mod">
          <ac:chgData name="Vallabha, Vikram" userId="4446279b-301a-4c41-be51-84dcd74d1cbe" providerId="ADAL" clId="{023C3B09-6511-4537-9AE9-426EF8E71FD1}" dt="2023-07-27T11:45:59.404" v="28" actId="20577"/>
          <ac:spMkLst>
            <pc:docMk/>
            <pc:sldMk cId="3007043457" sldId="282"/>
            <ac:spMk id="3" creationId="{8D2C3A2B-BE1A-77EC-7892-9DC418B74FD3}"/>
          </ac:spMkLst>
        </pc:spChg>
      </pc:sldChg>
      <pc:sldChg chg="modSp new mod">
        <pc:chgData name="Vallabha, Vikram" userId="4446279b-301a-4c41-be51-84dcd74d1cbe" providerId="ADAL" clId="{023C3B09-6511-4537-9AE9-426EF8E71FD1}" dt="2023-07-27T12:31:55.439" v="473" actId="20577"/>
        <pc:sldMkLst>
          <pc:docMk/>
          <pc:sldMk cId="3532393843" sldId="283"/>
        </pc:sldMkLst>
        <pc:spChg chg="mod">
          <ac:chgData name="Vallabha, Vikram" userId="4446279b-301a-4c41-be51-84dcd74d1cbe" providerId="ADAL" clId="{023C3B09-6511-4537-9AE9-426EF8E71FD1}" dt="2023-07-27T12:25:32.827" v="180"/>
          <ac:spMkLst>
            <pc:docMk/>
            <pc:sldMk cId="3532393843" sldId="283"/>
            <ac:spMk id="2" creationId="{D7F79DB4-A463-D7EA-C20D-2A1D00F258CE}"/>
          </ac:spMkLst>
        </pc:spChg>
        <pc:spChg chg="mod">
          <ac:chgData name="Vallabha, Vikram" userId="4446279b-301a-4c41-be51-84dcd74d1cbe" providerId="ADAL" clId="{023C3B09-6511-4537-9AE9-426EF8E71FD1}" dt="2023-07-27T12:31:55.439" v="473" actId="20577"/>
          <ac:spMkLst>
            <pc:docMk/>
            <pc:sldMk cId="3532393843" sldId="283"/>
            <ac:spMk id="3" creationId="{B4409502-D375-C39B-94BF-72FAA8453A52}"/>
          </ac:spMkLst>
        </pc:spChg>
      </pc:sldChg>
      <pc:sldChg chg="modSp new mod">
        <pc:chgData name="Vallabha, Vikram" userId="4446279b-301a-4c41-be51-84dcd74d1cbe" providerId="ADAL" clId="{023C3B09-6511-4537-9AE9-426EF8E71FD1}" dt="2023-07-27T12:37:34.234" v="996" actId="20577"/>
        <pc:sldMkLst>
          <pc:docMk/>
          <pc:sldMk cId="2876980677" sldId="284"/>
        </pc:sldMkLst>
        <pc:spChg chg="mod">
          <ac:chgData name="Vallabha, Vikram" userId="4446279b-301a-4c41-be51-84dcd74d1cbe" providerId="ADAL" clId="{023C3B09-6511-4537-9AE9-426EF8E71FD1}" dt="2023-07-27T12:32:13.333" v="475"/>
          <ac:spMkLst>
            <pc:docMk/>
            <pc:sldMk cId="2876980677" sldId="284"/>
            <ac:spMk id="2" creationId="{4DD13F40-A87F-376B-4948-7B9FEA1431FA}"/>
          </ac:spMkLst>
        </pc:spChg>
        <pc:spChg chg="mod">
          <ac:chgData name="Vallabha, Vikram" userId="4446279b-301a-4c41-be51-84dcd74d1cbe" providerId="ADAL" clId="{023C3B09-6511-4537-9AE9-426EF8E71FD1}" dt="2023-07-27T12:37:34.234" v="996" actId="20577"/>
          <ac:spMkLst>
            <pc:docMk/>
            <pc:sldMk cId="2876980677" sldId="284"/>
            <ac:spMk id="3" creationId="{E552FB7C-91AF-3979-EE07-D39BB89DE515}"/>
          </ac:spMkLst>
        </pc:spChg>
      </pc:sldChg>
      <pc:sldChg chg="modSp new mod">
        <pc:chgData name="Vallabha, Vikram" userId="4446279b-301a-4c41-be51-84dcd74d1cbe" providerId="ADAL" clId="{023C3B09-6511-4537-9AE9-426EF8E71FD1}" dt="2023-07-27T12:43:55.620" v="1260" actId="20577"/>
        <pc:sldMkLst>
          <pc:docMk/>
          <pc:sldMk cId="306577782" sldId="285"/>
        </pc:sldMkLst>
        <pc:spChg chg="mod">
          <ac:chgData name="Vallabha, Vikram" userId="4446279b-301a-4c41-be51-84dcd74d1cbe" providerId="ADAL" clId="{023C3B09-6511-4537-9AE9-426EF8E71FD1}" dt="2023-07-27T12:37:52.656" v="1050" actId="20577"/>
          <ac:spMkLst>
            <pc:docMk/>
            <pc:sldMk cId="306577782" sldId="285"/>
            <ac:spMk id="2" creationId="{58D2FAFE-9C2A-DBA0-7F4C-0D0455F177FC}"/>
          </ac:spMkLst>
        </pc:spChg>
        <pc:spChg chg="mod">
          <ac:chgData name="Vallabha, Vikram" userId="4446279b-301a-4c41-be51-84dcd74d1cbe" providerId="ADAL" clId="{023C3B09-6511-4537-9AE9-426EF8E71FD1}" dt="2023-07-27T12:43:55.620" v="1260" actId="20577"/>
          <ac:spMkLst>
            <pc:docMk/>
            <pc:sldMk cId="306577782" sldId="285"/>
            <ac:spMk id="3" creationId="{8AA49985-2742-280C-63E0-21B277D70A3E}"/>
          </ac:spMkLst>
        </pc:spChg>
      </pc:sldChg>
      <pc:sldChg chg="new del">
        <pc:chgData name="Vallabha, Vikram" userId="4446279b-301a-4c41-be51-84dcd74d1cbe" providerId="ADAL" clId="{023C3B09-6511-4537-9AE9-426EF8E71FD1}" dt="2023-07-27T12:40:20.468" v="1173" actId="680"/>
        <pc:sldMkLst>
          <pc:docMk/>
          <pc:sldMk cId="17470276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BCA1-FFF5-247D-963D-BBAEED30D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9D320-0EBE-A50C-99D7-ACD08EEE1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1F66A-17A9-7E5E-E78D-C1A07D88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F80A3-4DA5-40B5-BC8D-0091774D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897B-3F35-4338-D45F-5288C05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3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1C21-A34C-877F-6A6E-0C078767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8A39B-6FA6-AF29-82B0-DD59245C4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4E69B-1285-DD69-EE6A-BA013163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58F3-68DB-9216-7ABD-757EA3EB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7C398-CDF7-C2FF-CB33-746615F5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03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6855B-1E88-6466-0979-582C5BC0C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F50F0-E9FF-E444-13A0-C43BE78EF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300DA-29CF-FDEE-CEFC-18F6E393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BA1C4-11E7-D209-4F37-D84F6B0C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ECBFC-D8B3-4CB2-DE48-557F8B4E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50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A516-D0F5-EE45-2649-C4D63C14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4173A-14A9-1BA0-A0D1-D16F521B6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2B83B-18D7-AA39-5B67-E7CF49B7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3299-201D-D157-67CA-09C1CAFF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7BD5-2AD9-4DD6-9D47-8080E5A5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1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5098-FF09-1143-CF6C-1BFCC54F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B202D-0F89-8469-D1FC-633BACB48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A0457-243F-17BE-FFAB-F5CC6D6B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6676A-D5FD-B25A-D938-5FFFC9A5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CD660-8EEA-2F86-3C08-4269B55C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4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2724-1CCC-69BF-3507-E71AA6EC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6B71-BD58-C253-C3C9-CBBF45987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F3338-FC1E-67BC-E956-C3E50EAB2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6A137-3617-A23C-BB4F-64D5BF8A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B3AFA-6983-533D-A0AE-6DB6F90F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77F88-238E-D5C1-6B14-03B6F957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01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4C8-5EFF-5A27-9403-A907C57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DEE94-153D-745B-F2B6-E99D32F7F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8FD29-1EBA-B53C-3F4C-83644A507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FEDB4-BA45-E9A4-4032-C8F595220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CCC82-4BB4-51A0-8F5A-8F7E14976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FF8F7-C731-B569-4897-FDDB52F2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7C4FC-89D7-93F0-04A7-AA57049B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C616D-F766-02A7-B7DF-126B613E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61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F4A1-134D-735D-EDE8-74F7777B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B37D6-B6EC-D790-AE2C-15511DC0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046C9-8DA9-F988-69A2-404557F0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82B78-B9B5-2508-6113-43C016BF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CF49B-09D6-D16B-F1DB-33492D59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325E9-48F1-5262-1C31-F0B60DA0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DB6E0-D119-65A3-3538-0DF9C977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04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CCA9-3731-B6DF-87F0-1F906D1B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C631-A7EE-B48F-6674-48AAF077C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FDFFB-CC24-F07C-3DAF-7D62C9E70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AC25-0FE9-AFEA-FD50-2F868CA2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2D18B-9FA3-0165-ED23-680F9091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EE6D8-D08E-1720-D9A4-24E1C4BA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5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3EF4-BA8F-65E9-0917-1D725004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39C62-9BFA-8516-272F-1AD3815D7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2E702-7B80-F09D-204C-BA509D8C3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8AD38-AC38-DD12-CE74-4A648CB7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A660D-ACAC-0B03-CC86-B082F6A3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334A6-BE42-29D7-F751-81242399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76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5A032-D996-0125-63F6-39FBE0E9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4BF49-8CBE-06B2-0CEA-1F88C0AA9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10CB0-6439-1F1F-EE8C-B5615FC67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F1A6F-E424-4B9E-A6EF-BD3AD08B8CD1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D858-DE98-1F1A-8E92-0C8C045A2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A1998-3401-4351-B9D0-55FBAB058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59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A74E-5A8E-5500-0B4D-DCCE91C41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EmpowHer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C3A2B-BE1A-77EC-7892-9DC418B74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err="1">
                <a:latin typeface="Avenir Next LT Pro" panose="020B0504020202020204" pitchFamily="34" charset="0"/>
              </a:rPr>
              <a:t>EmpowHER</a:t>
            </a:r>
            <a:r>
              <a:rPr lang="en-US" sz="2400" dirty="0">
                <a:latin typeface="Avenir Next LT Pro" panose="020B0504020202020204" pitchFamily="34" charset="0"/>
              </a:rPr>
              <a:t>: Empowering Girls for Corporate Excellence</a:t>
            </a:r>
            <a:br>
              <a:rPr lang="en-US" sz="3200" dirty="0">
                <a:latin typeface="Avenir Next LT Pro" panose="020B0504020202020204" pitchFamily="34" charset="0"/>
              </a:rPr>
            </a:br>
            <a:r>
              <a:rPr lang="en-US" sz="3200" dirty="0">
                <a:latin typeface="Avenir Next LT Pro" panose="020B0504020202020204" pitchFamily="34" charset="0"/>
              </a:rPr>
              <a:t>Soft Skill Curriculum QA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704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Software Development Lifecycle</a:t>
            </a:r>
          </a:p>
          <a:p>
            <a:r>
              <a:rPr lang="en-US" altLang="en-US" dirty="0"/>
              <a:t>Software Testing Lifecycle</a:t>
            </a:r>
          </a:p>
          <a:p>
            <a:r>
              <a:rPr lang="en-US" dirty="0"/>
              <a:t>Types of Testing</a:t>
            </a:r>
            <a:endParaRPr lang="en-US" altLang="en-US" dirty="0"/>
          </a:p>
          <a:p>
            <a:r>
              <a:rPr lang="en-US" altLang="en-US" dirty="0"/>
              <a:t>Bug/Defect Lifecycle</a:t>
            </a:r>
          </a:p>
          <a:p>
            <a:r>
              <a:rPr lang="en-US" altLang="en-US" dirty="0"/>
              <a:t>Automation Testing</a:t>
            </a:r>
          </a:p>
        </p:txBody>
      </p:sp>
    </p:spTree>
    <p:extLst>
      <p:ext uri="{BB962C8B-B14F-4D97-AF65-F5344CB8AC3E}">
        <p14:creationId xmlns:p14="http://schemas.microsoft.com/office/powerpoint/2010/main" val="404217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DA8C-4A38-E9D7-95F9-D7CCD817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Software Development Lifecycle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69FD3-C481-5FEF-69A0-07BB6C97A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u="sng" dirty="0"/>
              <a:t>Requirement Analysis</a:t>
            </a:r>
            <a:r>
              <a:rPr lang="en-US" sz="2400" dirty="0"/>
              <a:t> : </a:t>
            </a:r>
            <a:r>
              <a:rPr lang="en-US" sz="2400" dirty="0">
                <a:solidFill>
                  <a:srgbClr val="040C28"/>
                </a:solidFill>
              </a:rPr>
              <a:t>D</a:t>
            </a:r>
            <a:r>
              <a:rPr lang="en-US" sz="2400" b="0" i="0" dirty="0">
                <a:solidFill>
                  <a:srgbClr val="040C28"/>
                </a:solidFill>
                <a:effectLst/>
              </a:rPr>
              <a:t>etermine the needs and expectations of a new product.</a:t>
            </a:r>
            <a:endParaRPr lang="en-US" sz="2400" dirty="0"/>
          </a:p>
          <a:p>
            <a:r>
              <a:rPr lang="en-US" sz="2400" i="1" u="sng" dirty="0"/>
              <a:t>Designing</a:t>
            </a:r>
            <a:r>
              <a:rPr lang="en-US" sz="2400" dirty="0"/>
              <a:t> : </a:t>
            </a:r>
            <a:r>
              <a:rPr lang="en-US" sz="2400" dirty="0">
                <a:solidFill>
                  <a:srgbClr val="000000"/>
                </a:solidFill>
              </a:rPr>
              <a:t>D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efines all the architectural modules of the product along with its communication and data flow.</a:t>
            </a:r>
          </a:p>
          <a:p>
            <a:r>
              <a:rPr lang="en-US" sz="2400" i="1" u="sng" dirty="0"/>
              <a:t>Coding</a:t>
            </a:r>
            <a:r>
              <a:rPr lang="en-US" sz="2400" dirty="0"/>
              <a:t> :  </a:t>
            </a:r>
            <a:r>
              <a:rPr lang="en-US" sz="2400" dirty="0">
                <a:solidFill>
                  <a:srgbClr val="273239"/>
                </a:solidFill>
              </a:rPr>
              <a:t>T</a:t>
            </a:r>
            <a:r>
              <a:rPr lang="en-US" sz="2400" b="0" i="0" dirty="0">
                <a:solidFill>
                  <a:srgbClr val="273239"/>
                </a:solidFill>
                <a:effectLst/>
              </a:rPr>
              <a:t>ransforms the customer requirements into a form implementable using a programming language.</a:t>
            </a:r>
            <a:endParaRPr lang="en-US" sz="2400" dirty="0"/>
          </a:p>
          <a:p>
            <a:r>
              <a:rPr lang="en-US" sz="2400" i="1" u="sng" dirty="0"/>
              <a:t>Testing</a:t>
            </a:r>
            <a:r>
              <a:rPr lang="en-US" sz="2400" dirty="0"/>
              <a:t> :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Reporting, tracking, fixing and retesting product defects until the it reaches the quality standards.</a:t>
            </a:r>
            <a:endParaRPr lang="en-US" sz="2400" dirty="0"/>
          </a:p>
          <a:p>
            <a:r>
              <a:rPr lang="en-US" sz="2400" i="1" u="sng" dirty="0"/>
              <a:t>Maintenance</a:t>
            </a:r>
            <a:r>
              <a:rPr lang="en-US" sz="2400" dirty="0"/>
              <a:t>: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After the product is released in the market, its maintenance is done for the existing customer base.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8137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F749-A1A6-E9A6-8117-2EEF948DC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Software Testing Life 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1F066-A436-37E1-3CBB-277BAECFA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140"/>
            <a:ext cx="10515600" cy="4880823"/>
          </a:xfrm>
        </p:spPr>
        <p:txBody>
          <a:bodyPr>
            <a:noAutofit/>
          </a:bodyPr>
          <a:lstStyle/>
          <a:p>
            <a:r>
              <a:rPr lang="en-US" sz="2400" i="1" u="sng" dirty="0"/>
              <a:t>Requirement gathering and analysis</a:t>
            </a:r>
            <a:r>
              <a:rPr lang="en-US" sz="2400" dirty="0"/>
              <a:t> : </a:t>
            </a:r>
            <a:r>
              <a:rPr lang="en-US" sz="2400" dirty="0">
                <a:solidFill>
                  <a:srgbClr val="222222"/>
                </a:solidFill>
              </a:rPr>
              <a:t>S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tudy the requirements from a testing point of view.</a:t>
            </a:r>
            <a:endParaRPr lang="en-US" sz="2400" dirty="0"/>
          </a:p>
          <a:p>
            <a:r>
              <a:rPr lang="en-US" sz="2400" i="1" u="sng" dirty="0"/>
              <a:t>Test Plan preparation</a:t>
            </a:r>
            <a:r>
              <a:rPr lang="en-US" sz="2400" dirty="0"/>
              <a:t> : 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Preparation of strategy document.</a:t>
            </a:r>
            <a:r>
              <a:rPr lang="en-US" sz="2400" dirty="0"/>
              <a:t> </a:t>
            </a:r>
          </a:p>
          <a:p>
            <a:r>
              <a:rPr lang="en-US" sz="2400" i="1" u="sng" dirty="0"/>
              <a:t>Test designing and data preparation</a:t>
            </a:r>
            <a:r>
              <a:rPr lang="en-US" sz="2400" dirty="0"/>
              <a:t> : </a:t>
            </a:r>
            <a:r>
              <a:rPr lang="en-US" sz="2400" dirty="0">
                <a:solidFill>
                  <a:srgbClr val="222222"/>
                </a:solidFill>
              </a:rPr>
              <a:t>C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reation, verification and rework of test cases &amp; test scripts.</a:t>
            </a:r>
            <a:endParaRPr lang="en-US" sz="2400" dirty="0"/>
          </a:p>
          <a:p>
            <a:r>
              <a:rPr lang="en-US" sz="2400" i="1" u="sng" dirty="0"/>
              <a:t>Test Environment setup</a:t>
            </a:r>
            <a:r>
              <a:rPr lang="en-US" sz="2400" dirty="0"/>
              <a:t> : </a:t>
            </a:r>
            <a:r>
              <a:rPr lang="en-US" sz="2400" dirty="0">
                <a:solidFill>
                  <a:srgbClr val="222222"/>
                </a:solidFill>
              </a:rPr>
              <a:t>D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ecide the software and hardware conditions under which a product is tested.</a:t>
            </a:r>
            <a:endParaRPr lang="en-US" sz="2400" dirty="0"/>
          </a:p>
          <a:p>
            <a:r>
              <a:rPr lang="en-US" sz="2400" i="1" u="sng" dirty="0"/>
              <a:t>Test Execution</a:t>
            </a:r>
            <a:r>
              <a:rPr lang="en-US" sz="2400" dirty="0"/>
              <a:t> : </a:t>
            </a:r>
            <a:r>
              <a:rPr lang="en-US" sz="2400" dirty="0">
                <a:solidFill>
                  <a:srgbClr val="222222"/>
                </a:solidFill>
              </a:rPr>
              <a:t>T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est the software build based on test plans and test cases prepared.</a:t>
            </a:r>
            <a:endParaRPr lang="en-US" sz="2400" dirty="0"/>
          </a:p>
          <a:p>
            <a:r>
              <a:rPr lang="en-US" sz="2400" i="1" u="sng" dirty="0"/>
              <a:t>Defect Management</a:t>
            </a:r>
            <a:r>
              <a:rPr lang="en-US" sz="2400" dirty="0"/>
              <a:t>: Defect identification, reporting and tracking</a:t>
            </a:r>
          </a:p>
          <a:p>
            <a:r>
              <a:rPr lang="en-US" sz="2400" i="1" u="sng" dirty="0"/>
              <a:t>Testing closure document/Sign-off</a:t>
            </a:r>
            <a:r>
              <a:rPr lang="en-US" sz="2400" dirty="0"/>
              <a:t> : 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 </a:t>
            </a:r>
            <a:r>
              <a:rPr lang="en-US" sz="2400" dirty="0">
                <a:solidFill>
                  <a:srgbClr val="222222"/>
                </a:solidFill>
              </a:rPr>
              <a:t>T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est completion reporting, collection of test completion matrices and test results.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849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F9D6-DC8B-04DB-325E-FABD6F4C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F5399-C755-D919-40FD-32642FC6D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17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i="1" u="sng" dirty="0"/>
              <a:t>Functional</a:t>
            </a:r>
            <a:r>
              <a:rPr lang="en-US" sz="2400" dirty="0"/>
              <a:t> : Tests the functionality of the build.</a:t>
            </a:r>
          </a:p>
          <a:p>
            <a:r>
              <a:rPr lang="en-US" sz="2400" i="1" u="sng" dirty="0"/>
              <a:t>Regression</a:t>
            </a:r>
            <a:r>
              <a:rPr lang="en-US" sz="2400" dirty="0"/>
              <a:t> : Tests the dependent areas of a function.</a:t>
            </a:r>
          </a:p>
          <a:p>
            <a:r>
              <a:rPr lang="en-US" sz="2400" i="1" u="sng" dirty="0"/>
              <a:t>Integration</a:t>
            </a:r>
            <a:r>
              <a:rPr lang="en-US" sz="2400" dirty="0"/>
              <a:t> : Tests functionality after the integration of the modules.</a:t>
            </a:r>
          </a:p>
          <a:p>
            <a:r>
              <a:rPr lang="en-US" sz="2400" i="1" u="sng" dirty="0"/>
              <a:t>Smoke</a:t>
            </a:r>
            <a:r>
              <a:rPr lang="en-US" sz="2400" dirty="0"/>
              <a:t> : Tests build deployment and site link.</a:t>
            </a:r>
          </a:p>
          <a:p>
            <a:r>
              <a:rPr lang="en-US" sz="2400" i="1" u="sng" dirty="0"/>
              <a:t>Sanity</a:t>
            </a:r>
            <a:r>
              <a:rPr lang="en-US" sz="2400" dirty="0"/>
              <a:t> : Tests only main functionality.</a:t>
            </a:r>
          </a:p>
          <a:p>
            <a:r>
              <a:rPr lang="en-US" sz="2400" i="1" u="sng" dirty="0"/>
              <a:t>User Acceptance</a:t>
            </a:r>
            <a:r>
              <a:rPr lang="en-US" sz="2400" dirty="0"/>
              <a:t> : Tested by the clients.</a:t>
            </a:r>
          </a:p>
          <a:p>
            <a:r>
              <a:rPr lang="en-US" sz="2400" i="1" u="sng" dirty="0"/>
              <a:t>Automation</a:t>
            </a:r>
            <a:r>
              <a:rPr lang="en-US" sz="2400" dirty="0"/>
              <a:t> : Tests the functionality through code.</a:t>
            </a:r>
          </a:p>
          <a:p>
            <a:r>
              <a:rPr lang="en-US" sz="2400" i="1" u="sng" dirty="0"/>
              <a:t>Performance</a:t>
            </a:r>
            <a:r>
              <a:rPr lang="en-US" sz="2400" dirty="0"/>
              <a:t> : Tests speed, responsiveness and stability.</a:t>
            </a:r>
          </a:p>
          <a:p>
            <a:r>
              <a:rPr lang="en-US" sz="2400" i="1" u="sng" dirty="0"/>
              <a:t>Security/Penetration</a:t>
            </a:r>
            <a:r>
              <a:rPr lang="en-US" sz="2400" dirty="0"/>
              <a:t>: Uncovers vulnerabilities of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8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6897-080D-1FCB-2E11-51B112DF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28781-C8B9-C080-4AA7-DC815D87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i="1" u="sng" dirty="0"/>
              <a:t>New</a:t>
            </a:r>
            <a:r>
              <a:rPr lang="en-IN" sz="2400" dirty="0"/>
              <a:t> : </a:t>
            </a:r>
            <a:r>
              <a:rPr lang="en-US" sz="2400" b="0" i="0" dirty="0">
                <a:effectLst/>
              </a:rPr>
              <a:t>When any new defect is found, it falls in a ‘New’ state</a:t>
            </a:r>
          </a:p>
          <a:p>
            <a:r>
              <a:rPr lang="en-IN" sz="2400" i="1" u="sng" dirty="0"/>
              <a:t>Assigned</a:t>
            </a:r>
            <a:r>
              <a:rPr lang="en-IN" sz="2400" dirty="0"/>
              <a:t> : Defect</a:t>
            </a:r>
            <a:r>
              <a:rPr lang="en-US" sz="2400" b="0" i="0" dirty="0">
                <a:effectLst/>
              </a:rPr>
              <a:t> is assigned to the development team</a:t>
            </a:r>
            <a:r>
              <a:rPr lang="en-IN" sz="2400" dirty="0"/>
              <a:t>.</a:t>
            </a:r>
          </a:p>
          <a:p>
            <a:r>
              <a:rPr lang="en-IN" sz="2400" i="1" u="sng" dirty="0"/>
              <a:t>Open</a:t>
            </a:r>
            <a:r>
              <a:rPr lang="en-IN" sz="2400" dirty="0"/>
              <a:t> : Developers analyse the defects. </a:t>
            </a:r>
            <a:r>
              <a:rPr lang="en-US" sz="2400" dirty="0"/>
              <a:t>I</a:t>
            </a:r>
            <a:r>
              <a:rPr lang="en-US" sz="2400" b="0" i="0" dirty="0">
                <a:effectLst/>
              </a:rPr>
              <a:t>t may get transferred to any of the below four states namely </a:t>
            </a:r>
            <a:r>
              <a:rPr lang="en-US" sz="2400" b="1" i="0" dirty="0">
                <a:effectLst/>
              </a:rPr>
              <a:t>Duplicate, Deferred, Rejected, or Not a Bug</a:t>
            </a:r>
            <a:r>
              <a:rPr lang="en-US" sz="2400" b="0" i="0" dirty="0">
                <a:effectLst/>
              </a:rPr>
              <a:t>-based upon a specific reason.</a:t>
            </a:r>
            <a:r>
              <a:rPr lang="en-IN" sz="2400" dirty="0"/>
              <a:t> </a:t>
            </a:r>
          </a:p>
          <a:p>
            <a:r>
              <a:rPr lang="en-IN" sz="2400" i="1" u="sng" dirty="0"/>
              <a:t>Fixed</a:t>
            </a:r>
            <a:r>
              <a:rPr lang="en-IN" sz="2400" dirty="0"/>
              <a:t> : Developers fix the defect.</a:t>
            </a:r>
          </a:p>
          <a:p>
            <a:r>
              <a:rPr lang="en-IN" sz="2400" i="1" u="sng" dirty="0"/>
              <a:t>Retest</a:t>
            </a:r>
            <a:r>
              <a:rPr lang="en-IN" sz="2400" dirty="0"/>
              <a:t> : Tester retests the defect.</a:t>
            </a:r>
          </a:p>
          <a:p>
            <a:r>
              <a:rPr lang="en-IN" sz="2400" i="1" u="sng" dirty="0"/>
              <a:t>Verified/Closed</a:t>
            </a:r>
            <a:r>
              <a:rPr lang="en-IN" sz="2400" dirty="0"/>
              <a:t> : Defect is fixed and does not exist any longer.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237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Automation 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Automated Software Testing?</a:t>
            </a:r>
          </a:p>
          <a:p>
            <a:pPr lvl="1"/>
            <a:r>
              <a:rPr lang="en-US" dirty="0"/>
              <a:t>Automated software testing is a process that uses software tools and scripts to execute pre-defined test cases on a software application, then compares the actual results with the expected results.</a:t>
            </a:r>
          </a:p>
          <a:p>
            <a:r>
              <a:rPr lang="en-US" dirty="0"/>
              <a:t>Advantages of Automation Testing</a:t>
            </a:r>
          </a:p>
          <a:p>
            <a:pPr lvl="1"/>
            <a:r>
              <a:rPr lang="en-US" dirty="0"/>
              <a:t>Execution time, accuracy, repeatability/reusability, saves human efforts, reliability etc.</a:t>
            </a:r>
          </a:p>
          <a:p>
            <a:r>
              <a:rPr lang="en-US" dirty="0"/>
              <a:t>Tools for Automation Testing</a:t>
            </a:r>
          </a:p>
          <a:p>
            <a:pPr lvl="1"/>
            <a:r>
              <a:rPr lang="en-US" dirty="0"/>
              <a:t>Web Application</a:t>
            </a:r>
          </a:p>
          <a:p>
            <a:pPr lvl="2"/>
            <a:r>
              <a:rPr lang="en-US" dirty="0"/>
              <a:t>Selenium</a:t>
            </a:r>
          </a:p>
          <a:p>
            <a:pPr lvl="2"/>
            <a:r>
              <a:rPr lang="en-US" dirty="0"/>
              <a:t>Cypress</a:t>
            </a:r>
          </a:p>
          <a:p>
            <a:pPr lvl="1"/>
            <a:r>
              <a:rPr lang="en-US" dirty="0"/>
              <a:t>Mobile Applications</a:t>
            </a:r>
          </a:p>
          <a:p>
            <a:pPr lvl="2"/>
            <a:r>
              <a:rPr lang="en-US" dirty="0"/>
              <a:t>Appium</a:t>
            </a:r>
          </a:p>
          <a:p>
            <a:pPr lvl="2"/>
            <a:r>
              <a:rPr lang="en-US" dirty="0"/>
              <a:t>Espresso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670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3F40-A87F-376B-4948-7B9FEA14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Automated testing vs. manual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2FB7C-91AF-3979-EE07-D39BB89DE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testing may have human errors vs automated testing</a:t>
            </a:r>
          </a:p>
          <a:p>
            <a:r>
              <a:rPr lang="en-US" dirty="0"/>
              <a:t>There are limitations in Automated testing, but manual testing has no limitations</a:t>
            </a:r>
          </a:p>
          <a:p>
            <a:r>
              <a:rPr lang="en-US" dirty="0"/>
              <a:t>Time required for Automated Testing is much lesser when compared to Manual Testing</a:t>
            </a:r>
          </a:p>
          <a:p>
            <a:r>
              <a:rPr lang="en-US" dirty="0"/>
              <a:t>Based on the tools used, there might be added costs.</a:t>
            </a:r>
          </a:p>
        </p:txBody>
      </p:sp>
    </p:spTree>
    <p:extLst>
      <p:ext uri="{BB962C8B-B14F-4D97-AF65-F5344CB8AC3E}">
        <p14:creationId xmlns:p14="http://schemas.microsoft.com/office/powerpoint/2010/main" val="287698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endParaRPr lang="en-IN" sz="2800" dirty="0">
              <a:solidFill>
                <a:schemeClr val="bg2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49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6ccd29f-f70d-4609-a317-8968d41a404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AAEA0FB2DF124395BB30136811E0F6" ma:contentTypeVersion="12" ma:contentTypeDescription="Create a new document." ma:contentTypeScope="" ma:versionID="bf34af3db09d99911fe43e5f817c16f4">
  <xsd:schema xmlns:xsd="http://www.w3.org/2001/XMLSchema" xmlns:xs="http://www.w3.org/2001/XMLSchema" xmlns:p="http://schemas.microsoft.com/office/2006/metadata/properties" xmlns:ns3="46ccd29f-f70d-4609-a317-8968d41a404d" xmlns:ns4="347dcaf8-0ddc-426e-8eaa-fa982e2d5739" targetNamespace="http://schemas.microsoft.com/office/2006/metadata/properties" ma:root="true" ma:fieldsID="0c108ae30d7427021d65d16ed5a618e8" ns3:_="" ns4:_="">
    <xsd:import namespace="46ccd29f-f70d-4609-a317-8968d41a404d"/>
    <xsd:import namespace="347dcaf8-0ddc-426e-8eaa-fa982e2d57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ccd29f-f70d-4609-a317-8968d41a40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internalName="MediaServiceDateTake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7dcaf8-0ddc-426e-8eaa-fa982e2d573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9CBFD2-4135-4725-BBEC-E27ABA88DC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E9AD36-30A4-4004-A75D-E267272DE5BC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347dcaf8-0ddc-426e-8eaa-fa982e2d5739"/>
    <ds:schemaRef ds:uri="http://schemas.openxmlformats.org/package/2006/metadata/core-properties"/>
    <ds:schemaRef ds:uri="46ccd29f-f70d-4609-a317-8968d41a404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81E7C9C-D280-4B5D-A722-791933D0C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ccd29f-f70d-4609-a317-8968d41a404d"/>
    <ds:schemaRef ds:uri="347dcaf8-0ddc-426e-8eaa-fa982e2d57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526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Calibri Light</vt:lpstr>
      <vt:lpstr>Office Theme</vt:lpstr>
      <vt:lpstr>EmpowHer</vt:lpstr>
      <vt:lpstr>Agenda</vt:lpstr>
      <vt:lpstr>Software Development Lifecycle</vt:lpstr>
      <vt:lpstr>Software Testing Life Cycle</vt:lpstr>
      <vt:lpstr>Types of Testing</vt:lpstr>
      <vt:lpstr>Bug Life Cycle</vt:lpstr>
      <vt:lpstr>Automation Testing</vt:lpstr>
      <vt:lpstr>Automated testing vs. manual testing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EmpowHer</dc:title>
  <dc:creator>Gupta, Shivangi</dc:creator>
  <cp:lastModifiedBy>Vallabha, Vikram</cp:lastModifiedBy>
  <cp:revision>3</cp:revision>
  <dcterms:created xsi:type="dcterms:W3CDTF">2023-07-20T08:27:39Z</dcterms:created>
  <dcterms:modified xsi:type="dcterms:W3CDTF">2023-07-28T10:21:17Z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0x010100E6AAEA0FB2DF124395BB30136811E0F6</vt:lpwstr>
  </property>
</Properties>
</file>