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qsels.com/en/public-domain-photo-foay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5961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12154"/>
            <a:ext cx="12192000" cy="68577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Accredited by NBA, New Delhi (CSE, ISE, ECE, CIVIL, MECH), NAAC-’A’ Grade</a:t>
            </a:r>
          </a:p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3781" y="1949692"/>
            <a:ext cx="176980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322084" y="3752848"/>
            <a:ext cx="11681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</a:rPr>
              <a:t>Title of Mini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825412"/>
            <a:ext cx="45060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solidFill>
                <a:srgbClr val="002060"/>
              </a:solidFill>
            </a:endParaRP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Aditya M V	1VA21IS001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Spoorthi G R	1VA21IS052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442863" y="4933133"/>
            <a:ext cx="437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Guide Name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Designation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" y="1405609"/>
            <a:ext cx="12191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Department of Information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DFF03-671F-44F5-A1B6-42884E535C90}"/>
              </a:ext>
            </a:extLst>
          </p:cNvPr>
          <p:cNvSpPr txBox="1"/>
          <p:nvPr/>
        </p:nvSpPr>
        <p:spPr>
          <a:xfrm>
            <a:off x="0" y="3342004"/>
            <a:ext cx="121919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  Mini Project Presentation on 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10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7CE28B-A967-0DE4-83EA-50E6D1FDC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325" y="1600803"/>
            <a:ext cx="8363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ShopSmart simplifies online shopping with real-time, unbiased price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Vision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 to become the go-to resource for savvy shoppers.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 audience to try ShopSmart </a:t>
            </a:r>
          </a:p>
        </p:txBody>
      </p:sp>
    </p:spTree>
    <p:extLst>
      <p:ext uri="{BB962C8B-B14F-4D97-AF65-F5344CB8AC3E}">
        <p14:creationId xmlns:p14="http://schemas.microsoft.com/office/powerpoint/2010/main" val="17675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IN" dirty="0"/>
              <a:t>Introduction </a:t>
            </a:r>
          </a:p>
          <a:p>
            <a:r>
              <a:rPr lang="en-IN" dirty="0"/>
              <a:t>Problem Statement </a:t>
            </a:r>
          </a:p>
          <a:p>
            <a:r>
              <a:rPr lang="en-US" dirty="0"/>
              <a:t>Literature Survey </a:t>
            </a:r>
          </a:p>
          <a:p>
            <a:r>
              <a:rPr lang="en-US" dirty="0"/>
              <a:t>Objectives </a:t>
            </a:r>
          </a:p>
          <a:p>
            <a:r>
              <a:rPr lang="en-US" dirty="0"/>
              <a:t>Proposed Method </a:t>
            </a:r>
          </a:p>
          <a:p>
            <a:r>
              <a:rPr lang="en-US" dirty="0"/>
              <a:t>Expected Outcome.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B6A8632-D26A-781C-0C5D-927B2FC0BD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7551" y="1565438"/>
            <a:ext cx="74317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ShopSmart is an innovative online platform designed to revolutionize online shopping by providing comprehensive price comparison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Utilizes advanced web scraping technology to gather and compare data from various e-commerce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users time and ensures they get the best possible deals on their desired products through a user-friendly interface.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E27C28-F134-7D7B-9A7A-5E5472CB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" b="9205"/>
          <a:stretch/>
        </p:blipFill>
        <p:spPr>
          <a:xfrm>
            <a:off x="8075706" y="1651000"/>
            <a:ext cx="3596341" cy="3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5FFE3-308F-9214-932A-1D205EC1A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677" y="1703007"/>
            <a:ext cx="100217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Shoppers are overwhelmed by the vast number of products and prices available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Consequences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overload of information makes it difficult for consumers to make informed purchasing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need for a centralized platform that simplifies the process of price comparison and ensures users find the best deals. </a:t>
            </a:r>
          </a:p>
        </p:txBody>
      </p:sp>
    </p:spTree>
    <p:extLst>
      <p:ext uri="{BB962C8B-B14F-4D97-AF65-F5344CB8AC3E}">
        <p14:creationId xmlns:p14="http://schemas.microsoft.com/office/powerpoint/2010/main" val="180693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Literature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C075-DD4B-BBC6-3A7C-AD2D2A8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9" y="1359460"/>
            <a:ext cx="10125450" cy="501444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"Web Scraping Technologies for Price Comparison“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Discusses the effectiveness of web scraping in aggregating e-commerce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Highlights various web scraping tools and techniques.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Emphasizes the importance of data accuracy and freshness in price comparison.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u="sng" dirty="0"/>
              <a:t>"Consumer Behavior in Online Shopping“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Explores how consumers make purchasing decisions online.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Analyzes factors influencing online shopping behavior, such as reviews, pricing, and ease of 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Examines the role of personalization and recommendations in driving sales.</a:t>
            </a:r>
          </a:p>
        </p:txBody>
      </p:sp>
    </p:spTree>
    <p:extLst>
      <p:ext uri="{BB962C8B-B14F-4D97-AF65-F5344CB8AC3E}">
        <p14:creationId xmlns:p14="http://schemas.microsoft.com/office/powerpoint/2010/main" val="269717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Literature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C075-DD4B-BBC6-3A7C-AD2D2A8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39" y="1305620"/>
            <a:ext cx="10125450" cy="501444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"Real-Time Data Processing in E-Commerce“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Examines the importance of real-time data for accurate price comparison.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Discusses technologies and frameworks for processing large volumes of data in real-time.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Illustrates the impact of real-time pricing on consumer satisfaction and competitive advantage.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u="sng" dirty="0"/>
              <a:t>"Trust and Transparency in E-Commerce“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Highlights the need for unbiased information in online shopping platforms.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Investigates the role of transparency in building consumer trust.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Suggests best practices for ensuring data integrity and authenticity in e-commerce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20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0597F-601A-4040-FE96-639526DB6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485" y="1028343"/>
            <a:ext cx="105036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user-friendly platform that allows consumers to easily compare prices across multiple e-commerce websites.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advanced web scraping technology for data collection.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real-time updates for accurate and current price information.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transparency and unbiased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1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6B9BA-BBD4-4E4E-3278-05A1E01B9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746" y="1462773"/>
            <a:ext cx="103096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sophisticated web scraping algorithms to gather data from various e-commerce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real-time data processing techniques to ensure the information is always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 intuitive and user-friendly interface for easy navigation and efficient price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 Measures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mechanisms to ensure unbiased and transparent data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3210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53" y="1486642"/>
            <a:ext cx="5320206" cy="494105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Consumer Benefits</a:t>
            </a:r>
            <a:r>
              <a:rPr lang="en-US" b="1" dirty="0"/>
              <a:t>:</a:t>
            </a:r>
            <a:r>
              <a:rPr lang="en-US" dirty="0"/>
              <a:t> Users will save time and money by having access to a centralized, real-time price comparison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Market Impact</a:t>
            </a:r>
            <a:r>
              <a:rPr lang="en-US" b="1" dirty="0"/>
              <a:t>:</a:t>
            </a:r>
            <a:r>
              <a:rPr lang="en-US" dirty="0"/>
              <a:t> ShopSmart will set a new standard for transparency and accuracy in price comparison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User Trust</a:t>
            </a:r>
            <a:r>
              <a:rPr lang="en-US" b="1" dirty="0"/>
              <a:t>:</a:t>
            </a:r>
            <a:r>
              <a:rPr lang="en-US" dirty="0"/>
              <a:t> By providing unbiased and comprehensive data, ShopSmart will build trust and become the go-to resource for savvy online shoppers.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ISE, SVIT                                                             Stage - 1  Mini Project Presentation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9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D1010-17AD-83FF-1FF0-45EC2C52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19483" y="1486642"/>
            <a:ext cx="6078070" cy="42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333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307</TotalTime>
  <Words>704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Presentation Outline</vt:lpstr>
      <vt:lpstr>Introduction</vt:lpstr>
      <vt:lpstr>Problem Statement</vt:lpstr>
      <vt:lpstr>Literature Survey</vt:lpstr>
      <vt:lpstr>Literature Survey</vt:lpstr>
      <vt:lpstr>Objectives</vt:lpstr>
      <vt:lpstr>Proposed Method</vt:lpstr>
      <vt:lpstr>Expected Outcome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Spoorthi G R</cp:lastModifiedBy>
  <cp:revision>32</cp:revision>
  <dcterms:created xsi:type="dcterms:W3CDTF">2018-09-27T05:23:08Z</dcterms:created>
  <dcterms:modified xsi:type="dcterms:W3CDTF">2024-06-18T16:23:45Z</dcterms:modified>
</cp:coreProperties>
</file>