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259F6E9-F699-47D3-A756-DF0D55FF68E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Road Accident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7F60360-2D1E-40CB-8D5A-5DE7EE437C4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1/11/2025 8:25:32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DECCC823-74A6-4095-8B44-A4AA244DA8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98"/>
            <a:ext cx="12192000" cy="677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2025-01-11T14:55:32Z</dcterms:created>
  <dcterms:modified xsi:type="dcterms:W3CDTF">2025-01-11T14:55:32Z</dcterms:modified>
</cp:coreProperties>
</file>