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43DF-A66C-4B4C-8401-186888180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277516"/>
            <a:ext cx="7315200" cy="3255264"/>
          </a:xfrm>
        </p:spPr>
        <p:txBody>
          <a:bodyPr/>
          <a:lstStyle/>
          <a:p>
            <a:r>
              <a:rPr lang="en-IN" dirty="0"/>
              <a:t>Introduction to ML and data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B5C62-1445-442C-A6EA-CE10649A8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96792"/>
            <a:ext cx="7315200" cy="1287854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Spoorthi U K</a:t>
            </a:r>
          </a:p>
          <a:p>
            <a:r>
              <a:rPr lang="en-IN" dirty="0"/>
              <a:t>6</a:t>
            </a:r>
            <a:r>
              <a:rPr lang="en-IN" baseline="30000" dirty="0"/>
              <a:t>th</a:t>
            </a:r>
            <a:r>
              <a:rPr lang="en-IN" dirty="0"/>
              <a:t> semester</a:t>
            </a:r>
          </a:p>
          <a:p>
            <a:r>
              <a:rPr lang="en-IN" dirty="0"/>
              <a:t>Electronics and communication</a:t>
            </a:r>
          </a:p>
          <a:p>
            <a:r>
              <a:rPr lang="en-IN" dirty="0"/>
              <a:t>PESU EC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82D888-ADB3-426A-9E03-1657780A44BC}"/>
              </a:ext>
            </a:extLst>
          </p:cNvPr>
          <p:cNvSpPr/>
          <p:nvPr/>
        </p:nvSpPr>
        <p:spPr>
          <a:xfrm>
            <a:off x="6445188" y="3639845"/>
            <a:ext cx="1970027" cy="207767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0E433-223D-467A-922B-794D24D29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346" y="801299"/>
            <a:ext cx="3231472" cy="80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0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4840-7B27-4F9D-8CA0-D9D1F58E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7F3AF1-8E2D-4448-8DDB-26B4B20B0E8B}"/>
              </a:ext>
            </a:extLst>
          </p:cNvPr>
          <p:cNvSpPr/>
          <p:nvPr/>
        </p:nvSpPr>
        <p:spPr>
          <a:xfrm>
            <a:off x="5149048" y="921813"/>
            <a:ext cx="3799643" cy="6480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84F036-360E-4E88-8C9D-9FA05B6FEAF8}"/>
              </a:ext>
            </a:extLst>
          </p:cNvPr>
          <p:cNvSpPr/>
          <p:nvPr/>
        </p:nvSpPr>
        <p:spPr>
          <a:xfrm>
            <a:off x="5149048" y="1901301"/>
            <a:ext cx="3799643" cy="6480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ML Project cycle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C266C0-F7F4-4075-A1D2-4BED70B416BE}"/>
              </a:ext>
            </a:extLst>
          </p:cNvPr>
          <p:cNvSpPr/>
          <p:nvPr/>
        </p:nvSpPr>
        <p:spPr>
          <a:xfrm>
            <a:off x="5149048" y="2880788"/>
            <a:ext cx="3799643" cy="6480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handling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79EBA8-B656-4482-B69B-470BEB1CE1B4}"/>
              </a:ext>
            </a:extLst>
          </p:cNvPr>
          <p:cNvSpPr/>
          <p:nvPr/>
        </p:nvSpPr>
        <p:spPr>
          <a:xfrm>
            <a:off x="5149048" y="3943024"/>
            <a:ext cx="3799643" cy="6480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visualization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5D66FF-FE8D-4A4F-9CCF-ACB5B05FC99F}"/>
              </a:ext>
            </a:extLst>
          </p:cNvPr>
          <p:cNvSpPr/>
          <p:nvPr/>
        </p:nvSpPr>
        <p:spPr>
          <a:xfrm>
            <a:off x="5149048" y="4922512"/>
            <a:ext cx="3799643" cy="6480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building and evaluation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91B1C6B-2016-424A-B70D-48B651A445A9}"/>
              </a:ext>
            </a:extLst>
          </p:cNvPr>
          <p:cNvSpPr/>
          <p:nvPr/>
        </p:nvSpPr>
        <p:spPr>
          <a:xfrm>
            <a:off x="3869268" y="1053164"/>
            <a:ext cx="773753" cy="38536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3A71934-E912-4A73-84D7-0C06FAE7EC67}"/>
              </a:ext>
            </a:extLst>
          </p:cNvPr>
          <p:cNvSpPr/>
          <p:nvPr/>
        </p:nvSpPr>
        <p:spPr>
          <a:xfrm>
            <a:off x="3869268" y="3039061"/>
            <a:ext cx="773753" cy="38536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E6127AE-226C-4917-8196-6A5B7B072DA0}"/>
              </a:ext>
            </a:extLst>
          </p:cNvPr>
          <p:cNvSpPr/>
          <p:nvPr/>
        </p:nvSpPr>
        <p:spPr>
          <a:xfrm>
            <a:off x="3873008" y="5024958"/>
            <a:ext cx="773753" cy="38536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B06A46A-D1F3-44E9-8494-2668190D65AB}"/>
              </a:ext>
            </a:extLst>
          </p:cNvPr>
          <p:cNvSpPr/>
          <p:nvPr/>
        </p:nvSpPr>
        <p:spPr>
          <a:xfrm>
            <a:off x="3869267" y="2046112"/>
            <a:ext cx="773753" cy="38536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4C7069B-B863-4184-BFD5-49FF987CC9B7}"/>
              </a:ext>
            </a:extLst>
          </p:cNvPr>
          <p:cNvSpPr/>
          <p:nvPr/>
        </p:nvSpPr>
        <p:spPr>
          <a:xfrm>
            <a:off x="3869266" y="4031006"/>
            <a:ext cx="773753" cy="38536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9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023D-575D-40EA-8E58-C12CB96C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64" y="1128408"/>
            <a:ext cx="3253761" cy="4601183"/>
          </a:xfrm>
        </p:spPr>
        <p:txBody>
          <a:bodyPr/>
          <a:lstStyle/>
          <a:p>
            <a:r>
              <a:rPr lang="en-IN" dirty="0"/>
              <a:t>What is Machine Learning?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88A145-2A90-42D6-A479-509C69C54DF6}"/>
              </a:ext>
            </a:extLst>
          </p:cNvPr>
          <p:cNvSpPr/>
          <p:nvPr/>
        </p:nvSpPr>
        <p:spPr>
          <a:xfrm>
            <a:off x="7526868" y="1440401"/>
            <a:ext cx="4101483" cy="41014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20F10-22EB-44A9-9CBF-7B8B05F6DCCD}"/>
              </a:ext>
            </a:extLst>
          </p:cNvPr>
          <p:cNvSpPr/>
          <p:nvPr/>
        </p:nvSpPr>
        <p:spPr>
          <a:xfrm>
            <a:off x="7961873" y="2292657"/>
            <a:ext cx="3231472" cy="32314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5DC3D2-E6C6-4C80-BEAC-790683CCE0FD}"/>
              </a:ext>
            </a:extLst>
          </p:cNvPr>
          <p:cNvSpPr/>
          <p:nvPr/>
        </p:nvSpPr>
        <p:spPr>
          <a:xfrm>
            <a:off x="8392440" y="3153792"/>
            <a:ext cx="2370337" cy="23703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0C3D9-5387-4BB6-ACBC-2F45DDD870B2}"/>
              </a:ext>
            </a:extLst>
          </p:cNvPr>
          <p:cNvSpPr txBox="1"/>
          <p:nvPr/>
        </p:nvSpPr>
        <p:spPr>
          <a:xfrm>
            <a:off x="8503411" y="1698857"/>
            <a:ext cx="24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Artificial Intelligence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53100-6FE3-4D10-9D23-B754FE45C7F7}"/>
              </a:ext>
            </a:extLst>
          </p:cNvPr>
          <p:cNvSpPr txBox="1"/>
          <p:nvPr/>
        </p:nvSpPr>
        <p:spPr>
          <a:xfrm>
            <a:off x="8636576" y="2646522"/>
            <a:ext cx="24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3945B-6063-4A11-BE9B-0F3BB33F80C4}"/>
              </a:ext>
            </a:extLst>
          </p:cNvPr>
          <p:cNvSpPr txBox="1"/>
          <p:nvPr/>
        </p:nvSpPr>
        <p:spPr>
          <a:xfrm>
            <a:off x="8826051" y="4154294"/>
            <a:ext cx="24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Deep Learning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9ACFDE-28E3-4210-AA75-4B2BBAFFAC8D}"/>
              </a:ext>
            </a:extLst>
          </p:cNvPr>
          <p:cNvSpPr/>
          <p:nvPr/>
        </p:nvSpPr>
        <p:spPr>
          <a:xfrm>
            <a:off x="3790764" y="1440401"/>
            <a:ext cx="3444223" cy="8522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Programs with the ability to learn and reason like humans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A516226-9B87-4838-9A63-EC6E8305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763" y="2733252"/>
            <a:ext cx="3444224" cy="841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dirty="0"/>
              <a:t>Algorithms with the ability to learn without being explicitly programmed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2B6C70A-3CFD-4DD9-8A95-5B111FF0B52E}"/>
              </a:ext>
            </a:extLst>
          </p:cNvPr>
          <p:cNvSpPr txBox="1">
            <a:spLocks/>
          </p:cNvSpPr>
          <p:nvPr/>
        </p:nvSpPr>
        <p:spPr>
          <a:xfrm>
            <a:off x="3790764" y="4094272"/>
            <a:ext cx="3444224" cy="841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IN" dirty="0"/>
              <a:t>Artificial neural networks that adapt and learn from huge amount of data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E5E5C94-60DA-4D1F-B20D-8BE9B5BEC67D}"/>
              </a:ext>
            </a:extLst>
          </p:cNvPr>
          <p:cNvSpPr/>
          <p:nvPr/>
        </p:nvSpPr>
        <p:spPr>
          <a:xfrm>
            <a:off x="7234987" y="1694777"/>
            <a:ext cx="1268424" cy="3693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FB90F0F-E453-47AC-8294-031F5AFF6334}"/>
              </a:ext>
            </a:extLst>
          </p:cNvPr>
          <p:cNvSpPr/>
          <p:nvPr/>
        </p:nvSpPr>
        <p:spPr>
          <a:xfrm>
            <a:off x="7234987" y="2951371"/>
            <a:ext cx="1268424" cy="3693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F7DDC04-4D7F-4E66-847B-DA198122EC64}"/>
              </a:ext>
            </a:extLst>
          </p:cNvPr>
          <p:cNvSpPr/>
          <p:nvPr/>
        </p:nvSpPr>
        <p:spPr>
          <a:xfrm>
            <a:off x="7234987" y="4315590"/>
            <a:ext cx="1268424" cy="3693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42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1B50-0A0B-4E39-A799-3CEF3922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8C55E-C747-48E4-9A3A-9C3EDE58F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5053" y="990672"/>
            <a:ext cx="7226424" cy="5169115"/>
          </a:xfrm>
        </p:spPr>
      </p:pic>
    </p:spTree>
    <p:extLst>
      <p:ext uri="{BB962C8B-B14F-4D97-AF65-F5344CB8AC3E}">
        <p14:creationId xmlns:p14="http://schemas.microsoft.com/office/powerpoint/2010/main" val="177617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F3697AD-0E5E-4528-B30D-0368FFE93B2F}"/>
              </a:ext>
            </a:extLst>
          </p:cNvPr>
          <p:cNvSpPr/>
          <p:nvPr/>
        </p:nvSpPr>
        <p:spPr>
          <a:xfrm>
            <a:off x="6791418" y="911778"/>
            <a:ext cx="4987865" cy="2781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59F7A-6C2C-4663-A9A1-5D18ADEE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project cycle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2A35C-7094-4256-9A66-D636C622C37D}"/>
              </a:ext>
            </a:extLst>
          </p:cNvPr>
          <p:cNvSpPr/>
          <p:nvPr/>
        </p:nvSpPr>
        <p:spPr>
          <a:xfrm>
            <a:off x="3495583" y="2166152"/>
            <a:ext cx="1686757" cy="7634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Understanding 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1304-CE5E-4653-A65B-26D76C00DA02}"/>
              </a:ext>
            </a:extLst>
          </p:cNvPr>
          <p:cNvSpPr/>
          <p:nvPr/>
        </p:nvSpPr>
        <p:spPr>
          <a:xfrm>
            <a:off x="5459029" y="2166151"/>
            <a:ext cx="1163714" cy="7634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2D1EEA-6410-4D1F-A4AE-D7E18D598D7D}"/>
              </a:ext>
            </a:extLst>
          </p:cNvPr>
          <p:cNvSpPr/>
          <p:nvPr/>
        </p:nvSpPr>
        <p:spPr>
          <a:xfrm>
            <a:off x="7011882" y="2166149"/>
            <a:ext cx="1163715" cy="76347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9749F4-94CA-4A57-AD4C-AC9EA6E1DFE9}"/>
              </a:ext>
            </a:extLst>
          </p:cNvPr>
          <p:cNvSpPr/>
          <p:nvPr/>
        </p:nvSpPr>
        <p:spPr>
          <a:xfrm>
            <a:off x="8526635" y="2166149"/>
            <a:ext cx="1419684" cy="76347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Visualization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E8FB5-285B-4ED8-85B9-C18E178AA486}"/>
              </a:ext>
            </a:extLst>
          </p:cNvPr>
          <p:cNvSpPr/>
          <p:nvPr/>
        </p:nvSpPr>
        <p:spPr>
          <a:xfrm>
            <a:off x="10199703" y="2166149"/>
            <a:ext cx="1419685" cy="76347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Engineering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A189EF-EDB5-4507-8FFC-B2D71FB5A242}"/>
              </a:ext>
            </a:extLst>
          </p:cNvPr>
          <p:cNvSpPr/>
          <p:nvPr/>
        </p:nvSpPr>
        <p:spPr>
          <a:xfrm>
            <a:off x="5274448" y="4212457"/>
            <a:ext cx="1163715" cy="7634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486BBA-55B3-4910-9A77-2C942556485A}"/>
              </a:ext>
            </a:extLst>
          </p:cNvPr>
          <p:cNvSpPr/>
          <p:nvPr/>
        </p:nvSpPr>
        <p:spPr>
          <a:xfrm>
            <a:off x="6867805" y="4212457"/>
            <a:ext cx="1229188" cy="7634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Evaluation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047663-40B2-422B-B22A-104E2DF61999}"/>
              </a:ext>
            </a:extLst>
          </p:cNvPr>
          <p:cNvSpPr/>
          <p:nvPr/>
        </p:nvSpPr>
        <p:spPr>
          <a:xfrm>
            <a:off x="8526635" y="4212457"/>
            <a:ext cx="1212540" cy="7634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training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4374A1-D825-41FA-912F-AFDE7B26501D}"/>
              </a:ext>
            </a:extLst>
          </p:cNvPr>
          <p:cNvSpPr/>
          <p:nvPr/>
        </p:nvSpPr>
        <p:spPr>
          <a:xfrm>
            <a:off x="10303275" y="4212457"/>
            <a:ext cx="1212539" cy="7634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Build a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6A6DE2-B13F-45BB-B1C0-D6EA2CEB6543}"/>
              </a:ext>
            </a:extLst>
          </p:cNvPr>
          <p:cNvSpPr txBox="1"/>
          <p:nvPr/>
        </p:nvSpPr>
        <p:spPr>
          <a:xfrm>
            <a:off x="8190762" y="938411"/>
            <a:ext cx="309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Pre-processing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BDB667-8F68-477B-8B10-29F34F33A6F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182340" y="2547891"/>
            <a:ext cx="2766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493627-FA1E-453F-BADE-0B21194EA9D8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622743" y="2547889"/>
            <a:ext cx="38913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4B09C0-7C43-4CD7-B7EC-401FFDF3DC8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175597" y="2547889"/>
            <a:ext cx="351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2BB887-34F8-4682-9F2E-CA560FB4D7B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9946319" y="2547889"/>
            <a:ext cx="253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FF3577-B368-4525-8854-1342B700FD1A}"/>
              </a:ext>
            </a:extLst>
          </p:cNvPr>
          <p:cNvCxnSpPr/>
          <p:nvPr/>
        </p:nvCxnSpPr>
        <p:spPr>
          <a:xfrm flipH="1">
            <a:off x="9946319" y="2302443"/>
            <a:ext cx="253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5DC3B4-2B4E-4FD5-8C71-891868C233AC}"/>
              </a:ext>
            </a:extLst>
          </p:cNvPr>
          <p:cNvCxnSpPr/>
          <p:nvPr/>
        </p:nvCxnSpPr>
        <p:spPr>
          <a:xfrm flipH="1">
            <a:off x="8175597" y="2302443"/>
            <a:ext cx="351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C75377A-49F2-4030-A7F2-559D1F3AF64B}"/>
              </a:ext>
            </a:extLst>
          </p:cNvPr>
          <p:cNvCxnSpPr>
            <a:stCxn id="10" idx="0"/>
            <a:endCxn id="8" idx="0"/>
          </p:cNvCxnSpPr>
          <p:nvPr/>
        </p:nvCxnSpPr>
        <p:spPr>
          <a:xfrm rot="16200000" flipV="1">
            <a:off x="9251643" y="508246"/>
            <a:ext cx="12700" cy="3315806"/>
          </a:xfrm>
          <a:prstGeom prst="bentConnector3">
            <a:avLst>
              <a:gd name="adj1" fmla="val 41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4AB915-9A53-4436-874B-D155F904C296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6438163" y="4594197"/>
            <a:ext cx="42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9A70BC-EE19-4E35-99A1-1C089CFB752A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8096993" y="4594197"/>
            <a:ext cx="42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5032E4-5442-4D96-B69F-2FCFFA01487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739175" y="4594197"/>
            <a:ext cx="564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08754B-E700-496C-A1DC-4EF49C2C2020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10909545" y="2929628"/>
            <a:ext cx="1" cy="128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7F7FAFF-DA1B-474C-AA7A-73B01552A455}"/>
              </a:ext>
            </a:extLst>
          </p:cNvPr>
          <p:cNvCxnSpPr>
            <a:cxnSpLocks/>
            <a:stCxn id="12" idx="2"/>
            <a:endCxn id="14" idx="2"/>
          </p:cNvCxnSpPr>
          <p:nvPr/>
        </p:nvCxnSpPr>
        <p:spPr>
          <a:xfrm rot="16200000" flipH="1">
            <a:off x="9195972" y="3262363"/>
            <a:ext cx="12700" cy="3427146"/>
          </a:xfrm>
          <a:prstGeom prst="bentConnector3">
            <a:avLst>
              <a:gd name="adj1" fmla="val 3897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5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D7B239E-E5AA-4BD2-9BD2-B65AB1BB9672}"/>
              </a:ext>
            </a:extLst>
          </p:cNvPr>
          <p:cNvSpPr/>
          <p:nvPr/>
        </p:nvSpPr>
        <p:spPr>
          <a:xfrm>
            <a:off x="3053905" y="2498004"/>
            <a:ext cx="4487232" cy="972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B0201B-FCF6-4055-8D4D-4EDD6490AF00}"/>
              </a:ext>
            </a:extLst>
          </p:cNvPr>
          <p:cNvSpPr/>
          <p:nvPr/>
        </p:nvSpPr>
        <p:spPr>
          <a:xfrm rot="5400000">
            <a:off x="3828992" y="3313300"/>
            <a:ext cx="24753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&lt;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A24013-A471-4CE8-B1C2-5210994F30ED}"/>
              </a:ext>
            </a:extLst>
          </p:cNvPr>
          <p:cNvSpPr/>
          <p:nvPr/>
        </p:nvSpPr>
        <p:spPr>
          <a:xfrm rot="5400000">
            <a:off x="4290657" y="3313300"/>
            <a:ext cx="24753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&lt;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1984B1-2FB3-4A53-8844-307111C25C6B}"/>
              </a:ext>
            </a:extLst>
          </p:cNvPr>
          <p:cNvSpPr/>
          <p:nvPr/>
        </p:nvSpPr>
        <p:spPr>
          <a:xfrm rot="5400000">
            <a:off x="4059825" y="3758823"/>
            <a:ext cx="24753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973982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102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Introduction to ML and data handling</vt:lpstr>
      <vt:lpstr>Agenda</vt:lpstr>
      <vt:lpstr>What is Machine Learning?</vt:lpstr>
      <vt:lpstr>Classification</vt:lpstr>
      <vt:lpstr>ML project cycle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 and data handling</dc:title>
  <dc:creator>Spoorthi U K</dc:creator>
  <cp:lastModifiedBy>Spoorthi U K</cp:lastModifiedBy>
  <cp:revision>10</cp:revision>
  <dcterms:created xsi:type="dcterms:W3CDTF">2021-02-27T07:00:10Z</dcterms:created>
  <dcterms:modified xsi:type="dcterms:W3CDTF">2021-03-01T03:32:25Z</dcterms:modified>
</cp:coreProperties>
</file>