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7B0890D-01E6-49DF-A341-A670F1E2DAD4}" type="datetimeFigureOut">
              <a:rPr lang="en-US" smtClean="0"/>
            </a:fld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6B47EBE-58BF-4AF9-A807-E2BB9297F3D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UE19CS204 – Web Technologies</a:t>
            </a:r>
            <a:br>
              <a:rPr lang="en-US" sz="3200" dirty="0" smtClean="0"/>
            </a:br>
            <a:r>
              <a:rPr lang="en-US" sz="3200" dirty="0" smtClean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9305" y="4419600"/>
            <a:ext cx="520827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Section - </a:t>
            </a:r>
            <a:r>
              <a:rPr lang="en-IN" altLang="en-US" sz="2800" dirty="0" smtClean="0">
                <a:solidFill>
                  <a:schemeClr val="tx1"/>
                </a:solidFill>
              </a:rPr>
              <a:t>H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2800" dirty="0" smtClean="0">
                <a:solidFill>
                  <a:schemeClr val="tx1"/>
                </a:solidFill>
              </a:rPr>
              <a:t>SPOORTHI V</a:t>
            </a:r>
            <a:r>
              <a:rPr lang="en-US" sz="2800" dirty="0" smtClean="0">
                <a:solidFill>
                  <a:schemeClr val="tx1"/>
                </a:solidFill>
              </a:rPr>
              <a:t> – </a:t>
            </a:r>
            <a:r>
              <a:rPr lang="en-IN" altLang="en-US" sz="2800" dirty="0" smtClean="0">
                <a:solidFill>
                  <a:schemeClr val="tx1"/>
                </a:solidFill>
              </a:rPr>
              <a:t>PES1UG19CS499</a:t>
            </a:r>
            <a:endParaRPr lang="en-IN" alt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2800" dirty="0" smtClean="0">
                <a:solidFill>
                  <a:schemeClr val="tx1"/>
                </a:solidFill>
              </a:rPr>
              <a:t>SUSHMA HERAKAL - PES1UG19CS528</a:t>
            </a:r>
            <a:endParaRPr lang="en-IN" alt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IN" altLang="en-US" sz="2800" dirty="0" smtClean="0">
                <a:solidFill>
                  <a:schemeClr val="tx1"/>
                </a:solidFill>
              </a:rPr>
              <a:t>SWARNA MEENA KUMARAN - PES1UG19CS531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120140" y="585724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https://github.com/spoorthivraju/web-tech-project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</a:t>
            </a:r>
            <a:r>
              <a:rPr kumimoji="0" lang="en-IN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KAPTURED </a:t>
            </a:r>
            <a:endParaRPr kumimoji="0" lang="en-I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GB"/>
          </a:p>
          <a:p>
            <a:pPr marL="0" indent="0">
              <a:buNone/>
            </a:pPr>
            <a:r>
              <a:rPr lang="en-IN" altLang="en-GB"/>
              <a:t>KAPTURED is a simple photo gallery, wherein you can upload images of your choice and view them in the gallery. </a:t>
            </a:r>
            <a:endParaRPr lang="en-IN" altLang="en-GB"/>
          </a:p>
          <a:p>
            <a:pPr marL="0" indent="0">
              <a:buNone/>
            </a:pPr>
            <a:endParaRPr lang="en-IN" altLang="en-GB"/>
          </a:p>
          <a:p>
            <a:pPr marL="0" indent="0">
              <a:buNone/>
            </a:pPr>
            <a:r>
              <a:rPr lang="en-IN" altLang="en-GB"/>
              <a:t>This web application is developed using the MERN STACK.</a:t>
            </a:r>
            <a:endParaRPr lang="en-IN" altLang="en-GB"/>
          </a:p>
          <a:p>
            <a:pPr marL="0" indent="0">
              <a:buNone/>
            </a:pPr>
            <a:endParaRPr lang="en-IN" altLang="en-GB"/>
          </a:p>
          <a:p>
            <a:pPr marL="0" indent="0">
              <a:buNone/>
            </a:pPr>
            <a:endParaRPr lang="en-IN" altLang="en-GB"/>
          </a:p>
          <a:p>
            <a:pPr marL="0" indent="0">
              <a:buNone/>
            </a:pPr>
            <a:endParaRPr lang="en-IN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701040"/>
            <a:ext cx="8229600" cy="6054725"/>
          </a:xfrm>
        </p:spPr>
        <p:txBody>
          <a:bodyPr>
            <a:normAutofit fontScale="90000"/>
          </a:bodyPr>
          <a:lstStyle/>
          <a:p>
            <a:pPr marL="2286000" lvl="5" indent="0" algn="l">
              <a:buNone/>
            </a:pPr>
            <a:r>
              <a:rPr lang="en-IN" altLang="en-US" dirty="0" smtClean="0"/>
              <a:t>		</a:t>
            </a:r>
            <a:endParaRPr lang="en-IN" altLang="en-US" dirty="0" smtClean="0"/>
          </a:p>
          <a:p>
            <a:pPr marL="0" indent="0" algn="ctr">
              <a:buNone/>
            </a:pPr>
            <a:r>
              <a:rPr lang="en-IN" altLang="en-US" sz="3335" dirty="0" smtClean="0"/>
              <a:t>MERN STACK</a:t>
            </a:r>
            <a:endParaRPr lang="en-IN" altLang="en-US" sz="3335" dirty="0" smtClean="0"/>
          </a:p>
          <a:p>
            <a:r>
              <a:rPr lang="en-IN" altLang="en-US" sz="3220" dirty="0" smtClean="0"/>
              <a:t>MongoDB used to store images.</a:t>
            </a:r>
            <a:endParaRPr lang="en-IN" altLang="en-US" sz="3220" dirty="0" smtClean="0"/>
          </a:p>
          <a:p>
            <a:r>
              <a:rPr lang="en-IN" altLang="en-US" sz="3220" dirty="0" smtClean="0"/>
              <a:t>Express server to provide server-side logic.</a:t>
            </a:r>
            <a:endParaRPr lang="en-IN" altLang="en-US" sz="3220" dirty="0" smtClean="0"/>
          </a:p>
          <a:p>
            <a:r>
              <a:rPr lang="en-IN" altLang="en-US" sz="3220" dirty="0" smtClean="0"/>
              <a:t>React JS library to build UI </a:t>
            </a:r>
            <a:endParaRPr lang="en-IN" altLang="en-US" sz="3220" dirty="0" smtClean="0"/>
          </a:p>
          <a:p>
            <a:r>
              <a:rPr lang="en-IN" altLang="en-US" sz="3220" dirty="0" smtClean="0"/>
              <a:t>Node to run back-end API services.</a:t>
            </a:r>
            <a:endParaRPr lang="en-US" sz="30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Additional modules/libraries used </a:t>
            </a:r>
            <a:r>
              <a:rPr lang="en-IN" altLang="en-US" dirty="0" smtClean="0"/>
              <a:t>:</a:t>
            </a:r>
            <a:endParaRPr lang="en-US" dirty="0" smtClean="0"/>
          </a:p>
          <a:p>
            <a:r>
              <a:rPr lang="en-IN" sz="3000" dirty="0" smtClean="0"/>
              <a:t>cors, mongoose, multer, axios, bootstrap etc</a:t>
            </a:r>
            <a:endParaRPr lang="en-IN" sz="3000" dirty="0" smtClean="0"/>
          </a:p>
          <a:p>
            <a:r>
              <a:rPr lang="en-IN" altLang="en-GB" sz="3000" dirty="0"/>
              <a:t>Redux library for managing the state of the application</a:t>
            </a:r>
            <a:endParaRPr lang="en-IN" altLang="en-GB" sz="3000" dirty="0"/>
          </a:p>
          <a:p>
            <a:r>
              <a:rPr lang="en-IN" altLang="en-GB" sz="3000" dirty="0"/>
              <a:t>Yarn package manager to import packages.</a:t>
            </a:r>
            <a:endParaRPr lang="en-IN" altLang="en-GB" sz="3000" dirty="0"/>
          </a:p>
          <a:p>
            <a:endParaRPr lang="en-IN" altLang="en-GB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GB" dirty="0"/>
              <a:t>Spoorthi :</a:t>
            </a:r>
            <a:endParaRPr lang="en-IN" altLang="en-GB" dirty="0"/>
          </a:p>
          <a:p>
            <a:pPr marL="0" indent="0">
              <a:buNone/>
            </a:pPr>
            <a:r>
              <a:rPr lang="en-IN" altLang="en-GB" dirty="0"/>
              <a:t>- Back-end framework usage (NodeJS)</a:t>
            </a:r>
            <a:endParaRPr lang="en-IN" altLang="en-GB" dirty="0"/>
          </a:p>
          <a:p>
            <a:pPr marL="0" indent="0">
              <a:buNone/>
            </a:pPr>
            <a:r>
              <a:rPr lang="en-IN" altLang="en-GB" dirty="0"/>
              <a:t>- Database Component (MongoDB)</a:t>
            </a:r>
            <a:endParaRPr lang="en-IN" altLang="en-GB" dirty="0"/>
          </a:p>
          <a:p>
            <a:pPr marL="0" indent="0">
              <a:buNone/>
            </a:pPr>
            <a:r>
              <a:rPr lang="en-IN" altLang="en-GB" dirty="0"/>
              <a:t>Sushma :</a:t>
            </a:r>
            <a:endParaRPr lang="en-IN" altLang="en-GB" dirty="0"/>
          </a:p>
          <a:p>
            <a:pPr marL="0" indent="0">
              <a:buNone/>
            </a:pPr>
            <a:r>
              <a:rPr lang="en-IN" altLang="en-GB" dirty="0"/>
              <a:t>- API (Express JS) </a:t>
            </a:r>
            <a:endParaRPr lang="en-IN" altLang="en-GB" dirty="0"/>
          </a:p>
          <a:p>
            <a:pPr marL="0" indent="0">
              <a:buNone/>
            </a:pPr>
            <a:r>
              <a:rPr lang="en-IN" altLang="en-GB" dirty="0"/>
              <a:t>Swarna :</a:t>
            </a:r>
            <a:endParaRPr lang="en-IN" altLang="en-GB" dirty="0"/>
          </a:p>
          <a:p>
            <a:pPr marL="0" indent="0">
              <a:buNone/>
            </a:pPr>
            <a:r>
              <a:rPr lang="en-IN" altLang="en-GB" dirty="0"/>
              <a:t>- Front-end framework usage (React JS)</a:t>
            </a:r>
            <a:endParaRPr lang="en-IN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Presentation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Communications and Dialogues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spoorthi  v</cp:lastModifiedBy>
  <cp:revision>11</cp:revision>
  <dcterms:created xsi:type="dcterms:W3CDTF">2020-11-18T05:59:00Z</dcterms:created>
  <dcterms:modified xsi:type="dcterms:W3CDTF">2020-12-10T07:00:04Z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