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</p:sldMasterIdLst>
  <p:notesMasterIdLst>
    <p:notesMasterId r:id="rId52"/>
  </p:notesMasterIdLst>
  <p:handoutMasterIdLst>
    <p:handoutMasterId r:id="rId53"/>
  </p:handoutMasterIdLst>
  <p:sldIdLst>
    <p:sldId id="651" r:id="rId5"/>
    <p:sldId id="720" r:id="rId6"/>
    <p:sldId id="653" r:id="rId7"/>
    <p:sldId id="654" r:id="rId8"/>
    <p:sldId id="656" r:id="rId9"/>
    <p:sldId id="708" r:id="rId10"/>
    <p:sldId id="658" r:id="rId11"/>
    <p:sldId id="709" r:id="rId12"/>
    <p:sldId id="660" r:id="rId13"/>
    <p:sldId id="661" r:id="rId14"/>
    <p:sldId id="662" r:id="rId15"/>
    <p:sldId id="710" r:id="rId16"/>
    <p:sldId id="664" r:id="rId17"/>
    <p:sldId id="711" r:id="rId18"/>
    <p:sldId id="666" r:id="rId19"/>
    <p:sldId id="667" r:id="rId20"/>
    <p:sldId id="668" r:id="rId21"/>
    <p:sldId id="669" r:id="rId22"/>
    <p:sldId id="712" r:id="rId23"/>
    <p:sldId id="671" r:id="rId24"/>
    <p:sldId id="672" r:id="rId25"/>
    <p:sldId id="673" r:id="rId26"/>
    <p:sldId id="674" r:id="rId27"/>
    <p:sldId id="675" r:id="rId28"/>
    <p:sldId id="713" r:id="rId29"/>
    <p:sldId id="677" r:id="rId30"/>
    <p:sldId id="714" r:id="rId31"/>
    <p:sldId id="679" r:id="rId32"/>
    <p:sldId id="682" r:id="rId33"/>
    <p:sldId id="683" r:id="rId34"/>
    <p:sldId id="685" r:id="rId35"/>
    <p:sldId id="686" r:id="rId36"/>
    <p:sldId id="715" r:id="rId37"/>
    <p:sldId id="688" r:id="rId38"/>
    <p:sldId id="716" r:id="rId39"/>
    <p:sldId id="690" r:id="rId40"/>
    <p:sldId id="691" r:id="rId41"/>
    <p:sldId id="692" r:id="rId42"/>
    <p:sldId id="717" r:id="rId43"/>
    <p:sldId id="694" r:id="rId44"/>
    <p:sldId id="698" r:id="rId45"/>
    <p:sldId id="718" r:id="rId46"/>
    <p:sldId id="700" r:id="rId47"/>
    <p:sldId id="719" r:id="rId48"/>
    <p:sldId id="703" r:id="rId49"/>
    <p:sldId id="705" r:id="rId50"/>
    <p:sldId id="706" r:id="rId5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698"/>
    <a:srgbClr val="A5A5A5"/>
    <a:srgbClr val="202640"/>
    <a:srgbClr val="394583"/>
    <a:srgbClr val="70AD47"/>
    <a:srgbClr val="4472C4"/>
    <a:srgbClr val="FFC000"/>
    <a:srgbClr val="ED7D31"/>
    <a:srgbClr val="5B9BD5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/>
    <p:restoredTop sz="89880" autoAdjust="0"/>
  </p:normalViewPr>
  <p:slideViewPr>
    <p:cSldViewPr snapToGrid="0">
      <p:cViewPr varScale="1">
        <p:scale>
          <a:sx n="117" d="100"/>
          <a:sy n="117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9" d="100"/>
          <a:sy n="89" d="100"/>
        </p:scale>
        <p:origin x="4432" y="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Murdoch" userId="c11f09eb-f21f-4bba-8b12-d9fe71964945" providerId="ADAL" clId="{F4D8075A-4E53-47CA-B490-EA27B391F92D}"/>
    <pc:docChg chg="undo custSel addSld delSld modSld modMainMaster">
      <pc:chgData name="Shannon Murdoch" userId="c11f09eb-f21f-4bba-8b12-d9fe71964945" providerId="ADAL" clId="{F4D8075A-4E53-47CA-B490-EA27B391F92D}" dt="2018-10-01T14:04:31.784" v="188" actId="2711"/>
      <pc:docMkLst>
        <pc:docMk/>
      </pc:docMkLst>
      <pc:sldChg chg="addSp delSp modSp addAnim delAnim modAnim">
        <pc:chgData name="Shannon Murdoch" userId="c11f09eb-f21f-4bba-8b12-d9fe71964945" providerId="ADAL" clId="{F4D8075A-4E53-47CA-B490-EA27B391F92D}" dt="2018-09-29T15:20:23.913" v="81" actId="20577"/>
        <pc:sldMkLst>
          <pc:docMk/>
          <pc:sldMk cId="1364093108" sldId="651"/>
        </pc:sldMkLst>
        <pc:spChg chg="mod">
          <ac:chgData name="Shannon Murdoch" userId="c11f09eb-f21f-4bba-8b12-d9fe71964945" providerId="ADAL" clId="{F4D8075A-4E53-47CA-B490-EA27B391F92D}" dt="2018-09-29T15:20:23.913" v="81" actId="20577"/>
          <ac:spMkLst>
            <pc:docMk/>
            <pc:sldMk cId="1364093108" sldId="651"/>
            <ac:spMk id="23" creationId="{503A871E-F349-4277-9AA5-A2293F244C4C}"/>
          </ac:spMkLst>
        </pc:spChg>
        <pc:spChg chg="mod">
          <ac:chgData name="Shannon Murdoch" userId="c11f09eb-f21f-4bba-8b12-d9fe71964945" providerId="ADAL" clId="{F4D8075A-4E53-47CA-B490-EA27B391F92D}" dt="2018-09-29T15:19:53.082" v="49" actId="1076"/>
          <ac:spMkLst>
            <pc:docMk/>
            <pc:sldMk cId="1364093108" sldId="651"/>
            <ac:spMk id="25" creationId="{905E16D9-CB5D-4412-8AA0-F7D73A59084A}"/>
          </ac:spMkLst>
        </pc:spChg>
        <pc:spChg chg="mod">
          <ac:chgData name="Shannon Murdoch" userId="c11f09eb-f21f-4bba-8b12-d9fe71964945" providerId="ADAL" clId="{F4D8075A-4E53-47CA-B490-EA27B391F92D}" dt="2018-09-29T15:19:47.202" v="48" actId="2711"/>
          <ac:spMkLst>
            <pc:docMk/>
            <pc:sldMk cId="1364093108" sldId="651"/>
            <ac:spMk id="26" creationId="{C6E95A66-3411-4DEA-9502-561B39225BE9}"/>
          </ac:spMkLst>
        </pc:spChg>
        <pc:grpChg chg="add del">
          <ac:chgData name="Shannon Murdoch" userId="c11f09eb-f21f-4bba-8b12-d9fe71964945" providerId="ADAL" clId="{F4D8075A-4E53-47CA-B490-EA27B391F92D}" dt="2018-09-29T15:20:07.275" v="53"/>
          <ac:grpSpMkLst>
            <pc:docMk/>
            <pc:sldMk cId="1364093108" sldId="651"/>
            <ac:grpSpMk id="8" creationId="{3D936414-EDF5-43FB-9406-60E160F987FC}"/>
          </ac:grpSpMkLst>
        </pc:grpChg>
        <pc:grpChg chg="add del">
          <ac:chgData name="Shannon Murdoch" userId="c11f09eb-f21f-4bba-8b12-d9fe71964945" providerId="ADAL" clId="{F4D8075A-4E53-47CA-B490-EA27B391F92D}" dt="2018-09-29T15:20:12.392" v="58"/>
          <ac:grpSpMkLst>
            <pc:docMk/>
            <pc:sldMk cId="1364093108" sldId="651"/>
            <ac:grpSpMk id="14" creationId="{29F2F2AD-B018-4909-B957-F06E5C754AEB}"/>
          </ac:grpSpMkLst>
        </pc:grpChg>
        <pc:grpChg chg="add">
          <ac:chgData name="Shannon Murdoch" userId="c11f09eb-f21f-4bba-8b12-d9fe71964945" providerId="ADAL" clId="{F4D8075A-4E53-47CA-B490-EA27B391F92D}" dt="2018-09-29T15:20:12.406" v="59"/>
          <ac:grpSpMkLst>
            <pc:docMk/>
            <pc:sldMk cId="1364093108" sldId="651"/>
            <ac:grpSpMk id="20" creationId="{83DFDEA3-2BAA-42D9-B9B2-9C3C1554BE2D}"/>
          </ac:grpSpMkLst>
        </pc:grpChg>
        <pc:grpChg chg="add del mod">
          <ac:chgData name="Shannon Murdoch" userId="c11f09eb-f21f-4bba-8b12-d9fe71964945" providerId="ADAL" clId="{F4D8075A-4E53-47CA-B490-EA27B391F92D}" dt="2018-09-29T15:20:09.192" v="54" actId="478"/>
          <ac:grpSpMkLst>
            <pc:docMk/>
            <pc:sldMk cId="1364093108" sldId="651"/>
            <ac:grpSpMk id="21" creationId="{2113F63C-73AD-47A0-9BB0-1B4280BB62ED}"/>
          </ac:grpSpMkLst>
        </pc:grpChg>
      </pc:sldChg>
      <pc:sldChg chg="addSp delSp modSp">
        <pc:chgData name="Shannon Murdoch" userId="c11f09eb-f21f-4bba-8b12-d9fe71964945" providerId="ADAL" clId="{F4D8075A-4E53-47CA-B490-EA27B391F92D}" dt="2018-10-01T13:54:25.096" v="169"/>
        <pc:sldMkLst>
          <pc:docMk/>
          <pc:sldMk cId="531839762" sldId="653"/>
        </pc:sldMkLst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531839762" sldId="653"/>
            <ac:spMk id="2" creationId="{4D89484E-B221-496E-A5A7-394B51D763A8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531839762" sldId="653"/>
            <ac:spMk id="2" creationId="{690E6AFE-1DF1-43D3-A956-43F148150D3E}"/>
          </ac:spMkLst>
        </pc:spChg>
        <pc:spChg chg="add del mod">
          <ac:chgData name="Shannon Murdoch" userId="c11f09eb-f21f-4bba-8b12-d9fe71964945" providerId="ADAL" clId="{F4D8075A-4E53-47CA-B490-EA27B391F92D}" dt="2018-09-29T15:20:35.392" v="82" actId="478"/>
          <ac:spMkLst>
            <pc:docMk/>
            <pc:sldMk cId="531839762" sldId="653"/>
            <ac:spMk id="4" creationId="{487D6FE2-ABE2-46DD-8E94-A49E804D4264}"/>
          </ac:spMkLst>
        </pc:spChg>
        <pc:spChg chg="add mod">
          <ac:chgData name="Shannon Murdoch" userId="c11f09eb-f21f-4bba-8b12-d9fe71964945" providerId="ADAL" clId="{F4D8075A-4E53-47CA-B490-EA27B391F92D}" dt="2018-10-01T13:54:25.096" v="169"/>
          <ac:spMkLst>
            <pc:docMk/>
            <pc:sldMk cId="531839762" sldId="653"/>
            <ac:spMk id="4" creationId="{63081227-ACB6-488B-AB73-4DC96D1EE0AC}"/>
          </ac:spMkLst>
        </pc:spChg>
        <pc:spChg chg="add mod">
          <ac:chgData name="Shannon Murdoch" userId="c11f09eb-f21f-4bba-8b12-d9fe71964945" providerId="ADAL" clId="{F4D8075A-4E53-47CA-B490-EA27B391F92D}" dt="2018-10-01T13:54:25.096" v="169"/>
          <ac:spMkLst>
            <pc:docMk/>
            <pc:sldMk cId="531839762" sldId="653"/>
            <ac:spMk id="5" creationId="{9F05083B-F3C0-42C8-A47A-36C32B9C41A9}"/>
          </ac:spMkLst>
        </pc:spChg>
        <pc:spChg chg="add del mod">
          <ac:chgData name="Shannon Murdoch" userId="c11f09eb-f21f-4bba-8b12-d9fe71964945" providerId="ADAL" clId="{F4D8075A-4E53-47CA-B490-EA27B391F92D}" dt="2018-09-29T15:20:36.892" v="83" actId="478"/>
          <ac:spMkLst>
            <pc:docMk/>
            <pc:sldMk cId="531839762" sldId="653"/>
            <ac:spMk id="5" creationId="{DDCD9E42-89AA-4DCA-97F7-9680F8DDA3FF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163" v="170" actId="27636"/>
        <pc:sldMkLst>
          <pc:docMk/>
          <pc:sldMk cId="803941120" sldId="654"/>
        </pc:sldMkLst>
        <pc:spChg chg="mod">
          <ac:chgData name="Shannon Murdoch" userId="c11f09eb-f21f-4bba-8b12-d9fe71964945" providerId="ADAL" clId="{F4D8075A-4E53-47CA-B490-EA27B391F92D}" dt="2018-10-01T13:54:25.163" v="170" actId="27636"/>
          <ac:spMkLst>
            <pc:docMk/>
            <pc:sldMk cId="803941120" sldId="654"/>
            <ac:spMk id="3" creationId="{6462770B-31A5-455F-BE3D-4780B46CCC3C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803941120" sldId="654"/>
            <ac:spMk id="4" creationId="{06AC4269-0C49-42CB-835F-5C3C69227919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803941120" sldId="654"/>
            <ac:spMk id="4" creationId="{172E1DFC-680D-4984-9661-5CD0CF7A0D73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803941120" sldId="654"/>
            <ac:spMk id="5" creationId="{06D47BE4-9EB4-4DFE-A224-77B210880B7E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803941120" sldId="654"/>
            <ac:spMk id="5" creationId="{1D98A387-2589-44F6-9D3E-A03CCB493D31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9:26.385" v="184" actId="2711"/>
        <pc:sldMkLst>
          <pc:docMk/>
          <pc:sldMk cId="1603495060" sldId="656"/>
        </pc:sldMkLst>
        <pc:spChg chg="mod">
          <ac:chgData name="Shannon Murdoch" userId="c11f09eb-f21f-4bba-8b12-d9fe71964945" providerId="ADAL" clId="{F4D8075A-4E53-47CA-B490-EA27B391F92D}" dt="2018-09-27T20:19:07.249" v="30"/>
          <ac:spMkLst>
            <pc:docMk/>
            <pc:sldMk cId="1603495060" sldId="656"/>
            <ac:spMk id="2" creationId="{1FA89425-C20F-40D2-B1FB-C6DC325225E2}"/>
          </ac:spMkLst>
        </pc:spChg>
        <pc:spChg chg="mod">
          <ac:chgData name="Shannon Murdoch" userId="c11f09eb-f21f-4bba-8b12-d9fe71964945" providerId="ADAL" clId="{F4D8075A-4E53-47CA-B490-EA27B391F92D}" dt="2018-10-01T13:59:21.586" v="183" actId="2711"/>
          <ac:spMkLst>
            <pc:docMk/>
            <pc:sldMk cId="1603495060" sldId="656"/>
            <ac:spMk id="4" creationId="{A950E880-277E-4BF1-AAD5-F2E54EFE73F1}"/>
          </ac:spMkLst>
        </pc:spChg>
        <pc:spChg chg="mod">
          <ac:chgData name="Shannon Murdoch" userId="c11f09eb-f21f-4bba-8b12-d9fe71964945" providerId="ADAL" clId="{F4D8075A-4E53-47CA-B490-EA27B391F92D}" dt="2018-10-01T13:59:26.385" v="184" actId="2711"/>
          <ac:spMkLst>
            <pc:docMk/>
            <pc:sldMk cId="1603495060" sldId="656"/>
            <ac:spMk id="5" creationId="{84218843-C079-4911-9B30-201ABC0F3310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603495060" sldId="656"/>
            <ac:spMk id="6" creationId="{3346C900-684E-42F1-8BCF-A116A84C104D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603495060" sldId="656"/>
            <ac:spMk id="6" creationId="{613D3CA8-C7D1-4EAA-BF57-12534466374E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603495060" sldId="656"/>
            <ac:spMk id="7" creationId="{927DB3B2-05F7-4C7A-9266-A71BF3B48493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603495060" sldId="656"/>
            <ac:spMk id="7" creationId="{F060DBB3-B5C9-43A6-B5B6-DBF814F8374F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965173933" sldId="658"/>
        </pc:sldMkLst>
        <pc:spChg chg="mod">
          <ac:chgData name="Shannon Murdoch" userId="c11f09eb-f21f-4bba-8b12-d9fe71964945" providerId="ADAL" clId="{F4D8075A-4E53-47CA-B490-EA27B391F92D}" dt="2018-09-27T20:19:02.335" v="29"/>
          <ac:spMkLst>
            <pc:docMk/>
            <pc:sldMk cId="965173933" sldId="658"/>
            <ac:spMk id="2" creationId="{0FFE7B4B-952A-4F2F-B24D-14B78DB3F0AB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965173933" sldId="658"/>
            <ac:spMk id="4" creationId="{42731295-58CC-46D5-A552-D3CB3F0E589C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965173933" sldId="658"/>
            <ac:spMk id="4" creationId="{45B82A4E-0377-4981-9BEA-DD8284231DFE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965173933" sldId="658"/>
            <ac:spMk id="5" creationId="{13C3B7E4-2473-43AF-9D7A-3467DCFB5A75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965173933" sldId="658"/>
            <ac:spMk id="5" creationId="{6FF603E0-BEEC-4623-9D43-39BD9A7A2D7C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1328674789" sldId="660"/>
        </pc:sldMkLst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328674789" sldId="660"/>
            <ac:spMk id="4" creationId="{26C9FD10-58F8-4B42-A65A-22302913E36D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328674789" sldId="660"/>
            <ac:spMk id="4" creationId="{5CAF448D-26C5-48C4-8247-AE2554A94D3D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328674789" sldId="660"/>
            <ac:spMk id="5" creationId="{0BD83BCC-6633-4A67-9CCE-55ABFC02A4B7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328674789" sldId="660"/>
            <ac:spMk id="5" creationId="{87E2036A-0914-423A-8379-36B634A1B523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1947011987" sldId="661"/>
        </pc:sldMkLst>
        <pc:spChg chg="mod">
          <ac:chgData name="Shannon Murdoch" userId="c11f09eb-f21f-4bba-8b12-d9fe71964945" providerId="ADAL" clId="{F4D8075A-4E53-47CA-B490-EA27B391F92D}" dt="2018-09-29T15:21:16.363" v="91" actId="20577"/>
          <ac:spMkLst>
            <pc:docMk/>
            <pc:sldMk cId="1947011987" sldId="661"/>
            <ac:spMk id="2" creationId="{00000000-0000-0000-0000-000000000000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947011987" sldId="661"/>
            <ac:spMk id="4" creationId="{57953D5F-2B15-4394-9D73-914062406D27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947011987" sldId="661"/>
            <ac:spMk id="4" creationId="{B8D609B2-BE42-42D4-B3EC-298F7B80EA5B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947011987" sldId="661"/>
            <ac:spMk id="5" creationId="{5F5A21C7-B36D-4866-A920-B713BFC5233C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947011987" sldId="661"/>
            <ac:spMk id="5" creationId="{9626A75B-E6A3-44FB-9DDE-9670C8CDF7D6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197" v="171" actId="27636"/>
        <pc:sldMkLst>
          <pc:docMk/>
          <pc:sldMk cId="554504213" sldId="662"/>
        </pc:sldMkLst>
        <pc:spChg chg="mod">
          <ac:chgData name="Shannon Murdoch" userId="c11f09eb-f21f-4bba-8b12-d9fe71964945" providerId="ADAL" clId="{F4D8075A-4E53-47CA-B490-EA27B391F92D}" dt="2018-10-01T13:54:25.197" v="171" actId="27636"/>
          <ac:spMkLst>
            <pc:docMk/>
            <pc:sldMk cId="554504213" sldId="662"/>
            <ac:spMk id="3" creationId="{F4B86987-F2A7-49B7-8822-D4C13384E8CC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554504213" sldId="662"/>
            <ac:spMk id="4" creationId="{DF545863-2AAF-4123-A60F-0CE6ED3D2931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554504213" sldId="662"/>
            <ac:spMk id="4" creationId="{EB895ABC-E65D-4642-89E6-BA46AEBC95E9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554504213" sldId="662"/>
            <ac:spMk id="5" creationId="{C97ECFFD-5E62-4E80-86AB-21337375D5D7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554504213" sldId="662"/>
            <ac:spMk id="5" creationId="{CE348817-A000-46C6-84B3-928E90B12B48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1121777451" sldId="664"/>
        </pc:sldMkLst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121777451" sldId="664"/>
            <ac:spMk id="4" creationId="{07E00996-828D-4204-BEE3-25B310C35EAF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121777451" sldId="664"/>
            <ac:spMk id="4" creationId="{834F5014-9C67-4E19-A90C-D51AF9798AD3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121777451" sldId="664"/>
            <ac:spMk id="5" creationId="{07E1A2F4-ED42-4B74-AC6E-46BCD92AFDDC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121777451" sldId="664"/>
            <ac:spMk id="5" creationId="{0FE779D4-4502-4185-B233-862C0F6AF045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631313159" sldId="666"/>
        </pc:sldMkLst>
        <pc:spChg chg="mod">
          <ac:chgData name="Shannon Murdoch" userId="c11f09eb-f21f-4bba-8b12-d9fe71964945" providerId="ADAL" clId="{F4D8075A-4E53-47CA-B490-EA27B391F92D}" dt="2018-09-29T15:21:20.802" v="92" actId="20577"/>
          <ac:spMkLst>
            <pc:docMk/>
            <pc:sldMk cId="631313159" sldId="666"/>
            <ac:spMk id="2" creationId="{00000000-0000-0000-0000-000000000000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631313159" sldId="666"/>
            <ac:spMk id="4" creationId="{04BB97B0-D5DD-437C-A342-4F69DCA30979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631313159" sldId="666"/>
            <ac:spMk id="4" creationId="{B8BFDBB5-D994-4817-BE27-D297A549795E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631313159" sldId="666"/>
            <ac:spMk id="5" creationId="{BC6562C5-2F41-4FD3-9C73-88E6959E31A7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631313159" sldId="666"/>
            <ac:spMk id="5" creationId="{BC670C63-6420-46BA-AE52-D01135776E74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1203739799" sldId="667"/>
        </pc:sldMkLst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203739799" sldId="667"/>
            <ac:spMk id="4" creationId="{B9FA5C64-3B47-4610-9EF5-A4D2F47B6EE7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203739799" sldId="667"/>
            <ac:spMk id="4" creationId="{D808689F-5269-46DD-9F50-0D12A777073A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203739799" sldId="667"/>
            <ac:spMk id="5" creationId="{98D45509-F5BE-474C-BD8D-0C2A3F6C01F7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203739799" sldId="667"/>
            <ac:spMk id="5" creationId="{EDDBCC25-2607-49B9-A979-13BDDBC10959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215" v="172" actId="27636"/>
        <pc:sldMkLst>
          <pc:docMk/>
          <pc:sldMk cId="1418111261" sldId="668"/>
        </pc:sldMkLst>
        <pc:spChg chg="mod">
          <ac:chgData name="Shannon Murdoch" userId="c11f09eb-f21f-4bba-8b12-d9fe71964945" providerId="ADAL" clId="{F4D8075A-4E53-47CA-B490-EA27B391F92D}" dt="2018-10-01T13:54:25.215" v="172" actId="27636"/>
          <ac:spMkLst>
            <pc:docMk/>
            <pc:sldMk cId="1418111261" sldId="668"/>
            <ac:spMk id="3" creationId="{D43B2EE4-2105-448B-884A-984CAC607C2A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418111261" sldId="668"/>
            <ac:spMk id="4" creationId="{0EA09E8E-307F-4E68-9A54-7C2BAE04DECB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418111261" sldId="668"/>
            <ac:spMk id="4" creationId="{2D7205DD-209E-4317-9F94-35B16F8AF963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418111261" sldId="668"/>
            <ac:spMk id="5" creationId="{B9908273-D499-41FB-A929-35F7498716C2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418111261" sldId="668"/>
            <ac:spMk id="5" creationId="{E721CC4B-E9C7-4420-81FB-A3E4ADC84571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230" v="173" actId="27636"/>
        <pc:sldMkLst>
          <pc:docMk/>
          <pc:sldMk cId="1316098943" sldId="669"/>
        </pc:sldMkLst>
        <pc:spChg chg="mod">
          <ac:chgData name="Shannon Murdoch" userId="c11f09eb-f21f-4bba-8b12-d9fe71964945" providerId="ADAL" clId="{F4D8075A-4E53-47CA-B490-EA27B391F92D}" dt="2018-09-29T15:19:14.702" v="37" actId="27636"/>
          <ac:spMkLst>
            <pc:docMk/>
            <pc:sldMk cId="1316098943" sldId="669"/>
            <ac:spMk id="2" creationId="{6E588B80-BE22-480D-8F08-67CBA8B4851C}"/>
          </ac:spMkLst>
        </pc:spChg>
        <pc:spChg chg="mod">
          <ac:chgData name="Shannon Murdoch" userId="c11f09eb-f21f-4bba-8b12-d9fe71964945" providerId="ADAL" clId="{F4D8075A-4E53-47CA-B490-EA27B391F92D}" dt="2018-10-01T13:54:25.230" v="173" actId="27636"/>
          <ac:spMkLst>
            <pc:docMk/>
            <pc:sldMk cId="1316098943" sldId="669"/>
            <ac:spMk id="3" creationId="{D43B2EE4-2105-448B-884A-984CAC607C2A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316098943" sldId="669"/>
            <ac:spMk id="4" creationId="{82DA6FE5-6532-4DD4-8274-7E37423E21EF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316098943" sldId="669"/>
            <ac:spMk id="4" creationId="{F7C33E09-69AA-4466-9907-FB9FBA3AF843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316098943" sldId="669"/>
            <ac:spMk id="5" creationId="{BC24B0B7-6B66-46C7-AED5-40F0C9ACC56C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316098943" sldId="669"/>
            <ac:spMk id="5" creationId="{C4ADEEFD-EBE8-4F4A-822B-3D71C12F69FC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1859844684" sldId="671"/>
        </pc:sldMkLst>
        <pc:spChg chg="mod">
          <ac:chgData name="Shannon Murdoch" userId="c11f09eb-f21f-4bba-8b12-d9fe71964945" providerId="ADAL" clId="{F4D8075A-4E53-47CA-B490-EA27B391F92D}" dt="2018-09-29T15:21:25.872" v="93" actId="20577"/>
          <ac:spMkLst>
            <pc:docMk/>
            <pc:sldMk cId="1859844684" sldId="671"/>
            <ac:spMk id="2" creationId="{00000000-0000-0000-0000-000000000000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859844684" sldId="671"/>
            <ac:spMk id="4" creationId="{6E166715-DC05-4F12-A4B9-53BB798E3E51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859844684" sldId="671"/>
            <ac:spMk id="4" creationId="{F022B8D5-9294-4447-B273-0187C445FDC8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859844684" sldId="671"/>
            <ac:spMk id="5" creationId="{1F9D9170-DEAF-4E20-A659-72768822FB67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859844684" sldId="671"/>
            <ac:spMk id="5" creationId="{F33E7A0F-B333-4F54-9F33-BBCD568DA3CC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49791484" sldId="672"/>
        </pc:sldMkLst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49791484" sldId="672"/>
            <ac:spMk id="4" creationId="{2DDE78C5-1CBA-4884-986D-ADBC9D305609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49791484" sldId="672"/>
            <ac:spMk id="4" creationId="{C599A67B-7073-4CA1-A83A-79767FA6F934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49791484" sldId="672"/>
            <ac:spMk id="5" creationId="{8BE9D9E1-BE72-4F2D-B53C-4DE894D89544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49791484" sldId="672"/>
            <ac:spMk id="5" creationId="{C3446A8C-9DC8-48F1-91F4-63AA11BBB284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1446815249" sldId="673"/>
        </pc:sldMkLst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446815249" sldId="673"/>
            <ac:spMk id="4" creationId="{7751DC2E-6940-40F2-BE86-FE1B32BA7B5A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446815249" sldId="673"/>
            <ac:spMk id="4" creationId="{E506EEA4-3A4B-40D7-AA37-6C2ED23B49C5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446815249" sldId="673"/>
            <ac:spMk id="5" creationId="{9BB4A743-27AA-4343-827A-2C907827C190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446815249" sldId="673"/>
            <ac:spMk id="5" creationId="{ECDBA262-4B30-452E-B9A0-3628D9224225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264" v="174" actId="27636"/>
        <pc:sldMkLst>
          <pc:docMk/>
          <pc:sldMk cId="1514543582" sldId="674"/>
        </pc:sldMkLst>
        <pc:spChg chg="mod">
          <ac:chgData name="Shannon Murdoch" userId="c11f09eb-f21f-4bba-8b12-d9fe71964945" providerId="ADAL" clId="{F4D8075A-4E53-47CA-B490-EA27B391F92D}" dt="2018-10-01T13:54:25.264" v="174" actId="27636"/>
          <ac:spMkLst>
            <pc:docMk/>
            <pc:sldMk cId="1514543582" sldId="674"/>
            <ac:spMk id="3" creationId="{B1840F3A-4AEB-4268-B084-A53C3B17175D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514543582" sldId="674"/>
            <ac:spMk id="4" creationId="{33920651-AFF5-468B-A5E8-5B593348CBEC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514543582" sldId="674"/>
            <ac:spMk id="4" creationId="{6DAAD4B2-4404-483C-AD7B-85824F139491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514543582" sldId="674"/>
            <ac:spMk id="5" creationId="{3EEE7B7D-822C-4AB2-BCCD-38452D5616C2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514543582" sldId="674"/>
            <ac:spMk id="5" creationId="{8388EDC4-6ACC-4DA4-B6D4-E80DFB4E62DF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1766752254" sldId="675"/>
        </pc:sldMkLst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766752254" sldId="675"/>
            <ac:spMk id="4" creationId="{4524193F-457F-4FAB-A185-6086D4AFF4D1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766752254" sldId="675"/>
            <ac:spMk id="4" creationId="{F455CE87-433F-4EA4-BB57-282178B5577E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766752254" sldId="675"/>
            <ac:spMk id="5" creationId="{7A4023F6-4E7A-4B65-8255-891B2C8670E2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766752254" sldId="675"/>
            <ac:spMk id="5" creationId="{8C57FAD6-A970-4D1A-B9A9-3D0C06ECC961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263004860" sldId="677"/>
        </pc:sldMkLst>
        <pc:spChg chg="mod">
          <ac:chgData name="Shannon Murdoch" userId="c11f09eb-f21f-4bba-8b12-d9fe71964945" providerId="ADAL" clId="{F4D8075A-4E53-47CA-B490-EA27B391F92D}" dt="2018-09-29T15:21:33.925" v="94"/>
          <ac:spMkLst>
            <pc:docMk/>
            <pc:sldMk cId="263004860" sldId="677"/>
            <ac:spMk id="2" creationId="{B755269D-A740-489D-AE0C-6669F2C9DDB4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263004860" sldId="677"/>
            <ac:spMk id="4" creationId="{747C6347-7D20-4A40-A122-F23614B69271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263004860" sldId="677"/>
            <ac:spMk id="4" creationId="{D79FCDE7-3E06-4E47-9EE2-BAD21AEBAC39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263004860" sldId="677"/>
            <ac:spMk id="5" creationId="{672F05B2-597C-4DA0-9E91-00B0EB50B7A0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263004860" sldId="677"/>
            <ac:spMk id="5" creationId="{C0517C9A-B9C3-4720-A5A6-1C326C479E77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296" v="175" actId="27636"/>
        <pc:sldMkLst>
          <pc:docMk/>
          <pc:sldMk cId="2102729243" sldId="679"/>
        </pc:sldMkLst>
        <pc:spChg chg="mod">
          <ac:chgData name="Shannon Murdoch" userId="c11f09eb-f21f-4bba-8b12-d9fe71964945" providerId="ADAL" clId="{F4D8075A-4E53-47CA-B490-EA27B391F92D}" dt="2018-09-29T15:21:00.286" v="86" actId="20577"/>
          <ac:spMkLst>
            <pc:docMk/>
            <pc:sldMk cId="2102729243" sldId="679"/>
            <ac:spMk id="2" creationId="{00000000-0000-0000-0000-000000000000}"/>
          </ac:spMkLst>
        </pc:spChg>
        <pc:spChg chg="mod">
          <ac:chgData name="Shannon Murdoch" userId="c11f09eb-f21f-4bba-8b12-d9fe71964945" providerId="ADAL" clId="{F4D8075A-4E53-47CA-B490-EA27B391F92D}" dt="2018-10-01T13:54:25.296" v="175" actId="27636"/>
          <ac:spMkLst>
            <pc:docMk/>
            <pc:sldMk cId="2102729243" sldId="679"/>
            <ac:spMk id="3" creationId="{E6E6B3BB-E0EE-4556-81E3-A8798DE5D283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2102729243" sldId="679"/>
            <ac:spMk id="4" creationId="{832E3C0C-8FD6-4DB7-9880-7179843D66BB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2102729243" sldId="679"/>
            <ac:spMk id="4" creationId="{F1C10DE5-A944-41B9-B753-66C6248ABACF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2102729243" sldId="679"/>
            <ac:spMk id="5" creationId="{1F2CE579-7DFE-424D-A1B9-96AD2175CEAF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2102729243" sldId="679"/>
            <ac:spMk id="5" creationId="{FED88376-B828-4AB7-B65A-ABFBD61736E3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314" v="176" actId="27636"/>
        <pc:sldMkLst>
          <pc:docMk/>
          <pc:sldMk cId="248166148" sldId="682"/>
        </pc:sldMkLst>
        <pc:spChg chg="mod">
          <ac:chgData name="Shannon Murdoch" userId="c11f09eb-f21f-4bba-8b12-d9fe71964945" providerId="ADAL" clId="{F4D8075A-4E53-47CA-B490-EA27B391F92D}" dt="2018-09-29T15:21:02.846" v="87" actId="20577"/>
          <ac:spMkLst>
            <pc:docMk/>
            <pc:sldMk cId="248166148" sldId="682"/>
            <ac:spMk id="2" creationId="{00000000-0000-0000-0000-000000000000}"/>
          </ac:spMkLst>
        </pc:spChg>
        <pc:spChg chg="mod">
          <ac:chgData name="Shannon Murdoch" userId="c11f09eb-f21f-4bba-8b12-d9fe71964945" providerId="ADAL" clId="{F4D8075A-4E53-47CA-B490-EA27B391F92D}" dt="2018-10-01T13:54:25.314" v="176" actId="27636"/>
          <ac:spMkLst>
            <pc:docMk/>
            <pc:sldMk cId="248166148" sldId="682"/>
            <ac:spMk id="3" creationId="{050955F1-CF8F-4430-A432-C16C79091B7D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248166148" sldId="682"/>
            <ac:spMk id="4" creationId="{19997662-E555-41AF-92B8-9D60A5577D49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248166148" sldId="682"/>
            <ac:spMk id="4" creationId="{F48928B5-46DF-47C4-92A7-6414C734B924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248166148" sldId="682"/>
            <ac:spMk id="5" creationId="{412AA6D1-FF0C-40E4-8CBF-3D686FC2BFAA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248166148" sldId="682"/>
            <ac:spMk id="5" creationId="{A8C79CAF-9668-4E33-89C4-0CF5E1FFDED7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429345630" sldId="683"/>
        </pc:sldMkLst>
        <pc:spChg chg="mod">
          <ac:chgData name="Shannon Murdoch" userId="c11f09eb-f21f-4bba-8b12-d9fe71964945" providerId="ADAL" clId="{F4D8075A-4E53-47CA-B490-EA27B391F92D}" dt="2018-09-29T15:21:04.296" v="88" actId="20577"/>
          <ac:spMkLst>
            <pc:docMk/>
            <pc:sldMk cId="429345630" sldId="683"/>
            <ac:spMk id="2" creationId="{00000000-0000-0000-0000-000000000000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429345630" sldId="683"/>
            <ac:spMk id="4" creationId="{1FFFE3EC-E911-43F6-BDB5-17C75F28F334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429345630" sldId="683"/>
            <ac:spMk id="4" creationId="{7235F095-5D7A-46E4-8892-A7B6A1ACE03D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429345630" sldId="683"/>
            <ac:spMk id="5" creationId="{37539624-A38E-46AD-9E4F-6E917234D4CE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429345630" sldId="683"/>
            <ac:spMk id="5" creationId="{8E4D1901-8EA2-42DD-A119-7B399CA0EA2F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1804436977" sldId="685"/>
        </pc:sldMkLst>
        <pc:spChg chg="mod">
          <ac:chgData name="Shannon Murdoch" userId="c11f09eb-f21f-4bba-8b12-d9fe71964945" providerId="ADAL" clId="{F4D8075A-4E53-47CA-B490-EA27B391F92D}" dt="2018-09-29T15:21:05.812" v="89" actId="20577"/>
          <ac:spMkLst>
            <pc:docMk/>
            <pc:sldMk cId="1804436977" sldId="685"/>
            <ac:spMk id="2" creationId="{00000000-0000-0000-0000-000000000000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804436977" sldId="685"/>
            <ac:spMk id="4" creationId="{3921EC9A-959A-46E5-986B-540AEBE29286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804436977" sldId="685"/>
            <ac:spMk id="4" creationId="{71D3F2B2-E661-4DE8-9B28-237EA24B365A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804436977" sldId="685"/>
            <ac:spMk id="5" creationId="{3F6917DD-97B1-443E-98D0-F7669CE34223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804436977" sldId="685"/>
            <ac:spMk id="5" creationId="{6CB67263-9605-48D5-8D18-B803BE99F6D0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1714382017" sldId="686"/>
        </pc:sldMkLst>
        <pc:spChg chg="mod">
          <ac:chgData name="Shannon Murdoch" userId="c11f09eb-f21f-4bba-8b12-d9fe71964945" providerId="ADAL" clId="{F4D8075A-4E53-47CA-B490-EA27B391F92D}" dt="2018-09-29T15:21:07.152" v="90" actId="20577"/>
          <ac:spMkLst>
            <pc:docMk/>
            <pc:sldMk cId="1714382017" sldId="686"/>
            <ac:spMk id="2" creationId="{00000000-0000-0000-0000-000000000000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714382017" sldId="686"/>
            <ac:spMk id="4" creationId="{0D2DFF75-44D0-4513-801D-FFEBAE7B6414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714382017" sldId="686"/>
            <ac:spMk id="4" creationId="{31F55552-E79F-4070-A0AD-311824E3EB74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714382017" sldId="686"/>
            <ac:spMk id="5" creationId="{51A1FE0A-916A-485D-B547-2B04BB878BA7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714382017" sldId="686"/>
            <ac:spMk id="5" creationId="{73227623-D325-4FE0-AF20-02AA86ED259B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688603369" sldId="688"/>
        </pc:sldMkLst>
        <pc:spChg chg="mod">
          <ac:chgData name="Shannon Murdoch" userId="c11f09eb-f21f-4bba-8b12-d9fe71964945" providerId="ADAL" clId="{F4D8075A-4E53-47CA-B490-EA27B391F92D}" dt="2018-09-29T15:21:43.767" v="96"/>
          <ac:spMkLst>
            <pc:docMk/>
            <pc:sldMk cId="688603369" sldId="688"/>
            <ac:spMk id="2" creationId="{2F015761-3EA9-43D8-8AFB-AF4BA8EC451F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688603369" sldId="688"/>
            <ac:spMk id="4" creationId="{1CCB4548-7C39-47F2-B427-70AECD8A1435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688603369" sldId="688"/>
            <ac:spMk id="4" creationId="{23CFC8EA-FD9E-41F9-916F-816C7B696E36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688603369" sldId="688"/>
            <ac:spMk id="5" creationId="{82E1F620-5E72-453B-9492-614B10B42E10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688603369" sldId="688"/>
            <ac:spMk id="5" creationId="{83AB841F-6233-4900-8BA4-5174C334B448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1069082547" sldId="690"/>
        </pc:sldMkLst>
        <pc:spChg chg="mod">
          <ac:chgData name="Shannon Murdoch" userId="c11f09eb-f21f-4bba-8b12-d9fe71964945" providerId="ADAL" clId="{F4D8075A-4E53-47CA-B490-EA27B391F92D}" dt="2018-09-29T15:21:48.192" v="97" actId="20577"/>
          <ac:spMkLst>
            <pc:docMk/>
            <pc:sldMk cId="1069082547" sldId="690"/>
            <ac:spMk id="2" creationId="{00000000-0000-0000-0000-000000000000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069082547" sldId="690"/>
            <ac:spMk id="4" creationId="{BB41F208-9AEF-4784-AE52-7AB5BE8FD2FE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069082547" sldId="690"/>
            <ac:spMk id="4" creationId="{E9446B95-C85F-4AC2-B2C0-D6DD5A745760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069082547" sldId="690"/>
            <ac:spMk id="5" creationId="{6DDCB3D8-FB2B-47E4-8417-D6A83B7B0802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069082547" sldId="690"/>
            <ac:spMk id="5" creationId="{D5DF47DE-FF2C-4C8A-B927-50D2DD49D46A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1234465012" sldId="691"/>
        </pc:sldMkLst>
        <pc:spChg chg="mod">
          <ac:chgData name="Shannon Murdoch" userId="c11f09eb-f21f-4bba-8b12-d9fe71964945" providerId="ADAL" clId="{F4D8075A-4E53-47CA-B490-EA27B391F92D}" dt="2018-09-29T15:21:50.292" v="98" actId="20577"/>
          <ac:spMkLst>
            <pc:docMk/>
            <pc:sldMk cId="1234465012" sldId="691"/>
            <ac:spMk id="2" creationId="{00000000-0000-0000-0000-000000000000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234465012" sldId="691"/>
            <ac:spMk id="4" creationId="{33F7435A-AFF1-46C7-8855-DAE78661E33A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234465012" sldId="691"/>
            <ac:spMk id="4" creationId="{DEFBAFDB-1739-43E3-8929-9E4AF75B08E0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234465012" sldId="691"/>
            <ac:spMk id="5" creationId="{1F6CD647-30DD-4FE6-934C-651A7A413761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234465012" sldId="691"/>
            <ac:spMk id="5" creationId="{D471776C-9016-49F6-92EF-69ACB718ACB0}"/>
          </ac:spMkLst>
        </pc:spChg>
      </pc:sldChg>
      <pc:sldChg chg="addSp delSp modSp modAnim modNotesTx">
        <pc:chgData name="Shannon Murdoch" userId="c11f09eb-f21f-4bba-8b12-d9fe71964945" providerId="ADAL" clId="{F4D8075A-4E53-47CA-B490-EA27B391F92D}" dt="2018-10-01T13:54:25.096" v="169"/>
        <pc:sldMkLst>
          <pc:docMk/>
          <pc:sldMk cId="469455329" sldId="692"/>
        </pc:sldMkLst>
        <pc:spChg chg="mod">
          <ac:chgData name="Shannon Murdoch" userId="c11f09eb-f21f-4bba-8b12-d9fe71964945" providerId="ADAL" clId="{F4D8075A-4E53-47CA-B490-EA27B391F92D}" dt="2018-09-27T20:20:14.970" v="31"/>
          <ac:spMkLst>
            <pc:docMk/>
            <pc:sldMk cId="469455329" sldId="692"/>
            <ac:spMk id="2" creationId="{9C86A061-33CD-4BD1-8757-65023D6F281E}"/>
          </ac:spMkLst>
        </pc:spChg>
        <pc:spChg chg="mod">
          <ac:chgData name="Shannon Murdoch" userId="c11f09eb-f21f-4bba-8b12-d9fe71964945" providerId="ADAL" clId="{F4D8075A-4E53-47CA-B490-EA27B391F92D}" dt="2018-09-29T15:21:54.212" v="99" actId="20577"/>
          <ac:spMkLst>
            <pc:docMk/>
            <pc:sldMk cId="469455329" sldId="692"/>
            <ac:spMk id="3" creationId="{5A8447F5-6BD0-4CAD-B3F4-020DABFC9ECE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469455329" sldId="692"/>
            <ac:spMk id="4" creationId="{6145EEAE-ADCC-4CC4-B300-320D07771F3F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469455329" sldId="692"/>
            <ac:spMk id="4" creationId="{B62E2501-4DA3-45FF-84A4-83C3ECBE3C5B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469455329" sldId="692"/>
            <ac:spMk id="5" creationId="{36FDB13E-E386-4B4A-9ACC-2270C71AE855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469455329" sldId="692"/>
            <ac:spMk id="5" creationId="{38572A6C-8CA2-41D5-8DEA-18AEDB0E3D58}"/>
          </ac:spMkLst>
        </pc:spChg>
      </pc:sldChg>
      <pc:sldChg chg="addSp delSp modSp modAnim modNotesTx">
        <pc:chgData name="Shannon Murdoch" userId="c11f09eb-f21f-4bba-8b12-d9fe71964945" providerId="ADAL" clId="{F4D8075A-4E53-47CA-B490-EA27B391F92D}" dt="2018-10-01T13:54:25.346" v="177" actId="27636"/>
        <pc:sldMkLst>
          <pc:docMk/>
          <pc:sldMk cId="268908602" sldId="694"/>
        </pc:sldMkLst>
        <pc:spChg chg="mod">
          <ac:chgData name="Shannon Murdoch" userId="c11f09eb-f21f-4bba-8b12-d9fe71964945" providerId="ADAL" clId="{F4D8075A-4E53-47CA-B490-EA27B391F92D}" dt="2018-10-01T13:54:25.346" v="177" actId="27636"/>
          <ac:spMkLst>
            <pc:docMk/>
            <pc:sldMk cId="268908602" sldId="694"/>
            <ac:spMk id="3" creationId="{8E39E041-7F42-405E-9573-CF00B7DF1956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268908602" sldId="694"/>
            <ac:spMk id="4" creationId="{55CCE04C-4106-4580-93BB-1B438C10B36C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268908602" sldId="694"/>
            <ac:spMk id="4" creationId="{72D1EBAE-5C61-4F60-AD8C-B50F38BFF88A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268908602" sldId="694"/>
            <ac:spMk id="5" creationId="{3F1ED7A6-6A18-4217-9C8E-7648BECFA7C3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268908602" sldId="694"/>
            <ac:spMk id="5" creationId="{A5DAF75B-5049-43A3-9A44-606A1D49EFBF}"/>
          </ac:spMkLst>
        </pc:spChg>
      </pc:sldChg>
      <pc:sldChg chg="addSp delSp modSp add del modAnim modNotesTx">
        <pc:chgData name="Shannon Murdoch" userId="c11f09eb-f21f-4bba-8b12-d9fe71964945" providerId="ADAL" clId="{F4D8075A-4E53-47CA-B490-EA27B391F92D}" dt="2018-10-01T13:54:25.374" v="178" actId="27636"/>
        <pc:sldMkLst>
          <pc:docMk/>
          <pc:sldMk cId="2061982589" sldId="698"/>
        </pc:sldMkLst>
        <pc:spChg chg="mod">
          <ac:chgData name="Shannon Murdoch" userId="c11f09eb-f21f-4bba-8b12-d9fe71964945" providerId="ADAL" clId="{F4D8075A-4E53-47CA-B490-EA27B391F92D}" dt="2018-09-29T15:22:04.651" v="104" actId="20577"/>
          <ac:spMkLst>
            <pc:docMk/>
            <pc:sldMk cId="2061982589" sldId="698"/>
            <ac:spMk id="2" creationId="{00000000-0000-0000-0000-000000000000}"/>
          </ac:spMkLst>
        </pc:spChg>
        <pc:spChg chg="mod">
          <ac:chgData name="Shannon Murdoch" userId="c11f09eb-f21f-4bba-8b12-d9fe71964945" providerId="ADAL" clId="{F4D8075A-4E53-47CA-B490-EA27B391F92D}" dt="2018-10-01T13:54:25.374" v="178" actId="27636"/>
          <ac:spMkLst>
            <pc:docMk/>
            <pc:sldMk cId="2061982589" sldId="698"/>
            <ac:spMk id="3" creationId="{8E39E041-7F42-405E-9573-CF00B7DF1956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2061982589" sldId="698"/>
            <ac:spMk id="4" creationId="{6A3ACEB0-CB4D-4878-B6FC-BF6344896CD0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2061982589" sldId="698"/>
            <ac:spMk id="4" creationId="{99AC6207-35AC-4C6D-A049-5DF319170407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2061982589" sldId="698"/>
            <ac:spMk id="5" creationId="{54840045-DB77-40A2-9454-DD6E93A1F4F7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2061982589" sldId="698"/>
            <ac:spMk id="5" creationId="{8F6C43F8-4B9E-4E78-B82A-F0FCB115ED11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1120758351" sldId="700"/>
        </pc:sldMkLst>
        <pc:spChg chg="mod">
          <ac:chgData name="Shannon Murdoch" userId="c11f09eb-f21f-4bba-8b12-d9fe71964945" providerId="ADAL" clId="{F4D8075A-4E53-47CA-B490-EA27B391F92D}" dt="2018-09-29T15:22:09.456" v="105"/>
          <ac:spMkLst>
            <pc:docMk/>
            <pc:sldMk cId="1120758351" sldId="700"/>
            <ac:spMk id="2" creationId="{6B84E05E-37BE-4595-85B6-757CD0EA16B6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120758351" sldId="700"/>
            <ac:spMk id="4" creationId="{6DEAB1F7-1416-4CB2-BD51-CBC7D2D53B8D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120758351" sldId="700"/>
            <ac:spMk id="4" creationId="{B44BB572-8315-45C3-8742-E3761CC81C4F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120758351" sldId="700"/>
            <ac:spMk id="5" creationId="{18EB68AC-93EA-4609-B0FA-CF2C4ADCA529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120758351" sldId="700"/>
            <ac:spMk id="5" creationId="{19DE5453-1594-4CF1-87D9-91716ED6DFCC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396" v="179" actId="27636"/>
        <pc:sldMkLst>
          <pc:docMk/>
          <pc:sldMk cId="1006929920" sldId="703"/>
        </pc:sldMkLst>
        <pc:spChg chg="mod">
          <ac:chgData name="Shannon Murdoch" userId="c11f09eb-f21f-4bba-8b12-d9fe71964945" providerId="ADAL" clId="{F4D8075A-4E53-47CA-B490-EA27B391F92D}" dt="2018-09-29T15:22:16.926" v="109" actId="404"/>
          <ac:spMkLst>
            <pc:docMk/>
            <pc:sldMk cId="1006929920" sldId="703"/>
            <ac:spMk id="2" creationId="{00000000-0000-0000-0000-000000000000}"/>
          </ac:spMkLst>
        </pc:spChg>
        <pc:spChg chg="mod">
          <ac:chgData name="Shannon Murdoch" userId="c11f09eb-f21f-4bba-8b12-d9fe71964945" providerId="ADAL" clId="{F4D8075A-4E53-47CA-B490-EA27B391F92D}" dt="2018-10-01T13:54:25.396" v="179" actId="27636"/>
          <ac:spMkLst>
            <pc:docMk/>
            <pc:sldMk cId="1006929920" sldId="703"/>
            <ac:spMk id="3" creationId="{FEC0AA17-849F-4BFE-8D02-6761FFDF24B2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006929920" sldId="703"/>
            <ac:spMk id="4" creationId="{7E524AA9-2B00-4B20-AAA6-B637949A6BBF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006929920" sldId="703"/>
            <ac:spMk id="4" creationId="{D2C7F553-ABB8-4203-A86B-2E9308F648A1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006929920" sldId="703"/>
            <ac:spMk id="5" creationId="{E049449C-F60D-41C9-918C-330E4501EB4A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006929920" sldId="703"/>
            <ac:spMk id="5" creationId="{FE9F2C83-111C-4FD7-AD64-E3EF0EA2CD47}"/>
          </ac:spMkLst>
        </pc:spChg>
      </pc:sldChg>
      <pc:sldChg chg="addSp delSp modSp modAnim">
        <pc:chgData name="Shannon Murdoch" userId="c11f09eb-f21f-4bba-8b12-d9fe71964945" providerId="ADAL" clId="{F4D8075A-4E53-47CA-B490-EA27B391F92D}" dt="2018-10-01T13:54:25.096" v="169"/>
        <pc:sldMkLst>
          <pc:docMk/>
          <pc:sldMk cId="1386561980" sldId="705"/>
        </pc:sldMkLst>
        <pc:spChg chg="mod">
          <ac:chgData name="Shannon Murdoch" userId="c11f09eb-f21f-4bba-8b12-d9fe71964945" providerId="ADAL" clId="{F4D8075A-4E53-47CA-B490-EA27B391F92D}" dt="2018-09-29T15:22:21.162" v="112" actId="404"/>
          <ac:spMkLst>
            <pc:docMk/>
            <pc:sldMk cId="1386561980" sldId="705"/>
            <ac:spMk id="2" creationId="{00000000-0000-0000-0000-000000000000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386561980" sldId="705"/>
            <ac:spMk id="4" creationId="{D563C636-CF9F-40BF-8A4F-6E93F108F7F3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386561980" sldId="705"/>
            <ac:spMk id="4" creationId="{D9502813-81F0-464C-9A33-660CEA9644BD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386561980" sldId="705"/>
            <ac:spMk id="5" creationId="{A13BB7E8-347A-4E10-87F1-520EAE41925B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386561980" sldId="705"/>
            <ac:spMk id="5" creationId="{AA72051B-D9BD-4B0B-8B1F-A8847731F8CA}"/>
          </ac:spMkLst>
        </pc:spChg>
      </pc:sldChg>
      <pc:sldChg chg="addSp delSp modSp modAnim modNotes">
        <pc:chgData name="Shannon Murdoch" userId="c11f09eb-f21f-4bba-8b12-d9fe71964945" providerId="ADAL" clId="{F4D8075A-4E53-47CA-B490-EA27B391F92D}" dt="2018-10-01T14:04:31.784" v="188" actId="2711"/>
        <pc:sldMkLst>
          <pc:docMk/>
          <pc:sldMk cId="2088662155" sldId="706"/>
        </pc:sldMkLst>
        <pc:spChg chg="mod">
          <ac:chgData name="Shannon Murdoch" userId="c11f09eb-f21f-4bba-8b12-d9fe71964945" providerId="ADAL" clId="{F4D8075A-4E53-47CA-B490-EA27B391F92D}" dt="2018-09-29T15:22:25.402" v="115" actId="404"/>
          <ac:spMkLst>
            <pc:docMk/>
            <pc:sldMk cId="2088662155" sldId="706"/>
            <ac:spMk id="2" creationId="{00000000-0000-0000-0000-000000000000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2088662155" sldId="706"/>
            <ac:spMk id="4" creationId="{168FDF86-D74B-421F-A872-861F6CAC49DF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2088662155" sldId="706"/>
            <ac:spMk id="4" creationId="{292E32D4-6883-4C22-9DCC-15366AE93A92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2088662155" sldId="706"/>
            <ac:spMk id="5" creationId="{20054070-34A7-4F02-A67E-ABED5E78F11F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2088662155" sldId="706"/>
            <ac:spMk id="5" creationId="{43C5DFE4-4240-42FC-ABBC-4DDA45345050}"/>
          </ac:spMkLst>
        </pc:spChg>
      </pc:sldChg>
      <pc:sldChg chg="addSp delSp modSp">
        <pc:chgData name="Shannon Murdoch" userId="c11f09eb-f21f-4bba-8b12-d9fe71964945" providerId="ADAL" clId="{F4D8075A-4E53-47CA-B490-EA27B391F92D}" dt="2018-10-01T13:54:25.096" v="169"/>
        <pc:sldMkLst>
          <pc:docMk/>
          <pc:sldMk cId="91951614" sldId="708"/>
        </pc:sldMkLst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91951614" sldId="708"/>
            <ac:spMk id="2" creationId="{2B35A5DD-8562-421A-AB99-BAEBB042CC7F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91951614" sldId="708"/>
            <ac:spMk id="2" creationId="{BD4AD6AB-000C-4C02-8C5F-E0DA58A2008F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91951614" sldId="708"/>
            <ac:spMk id="4" creationId="{0AD9D18E-8585-4B72-AB12-C7130B01B272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91951614" sldId="708"/>
            <ac:spMk id="4" creationId="{DB7568B2-48D6-4D59-8E3D-906D02B1E41F}"/>
          </ac:spMkLst>
        </pc:spChg>
      </pc:sldChg>
      <pc:sldChg chg="addSp delSp modSp">
        <pc:chgData name="Shannon Murdoch" userId="c11f09eb-f21f-4bba-8b12-d9fe71964945" providerId="ADAL" clId="{F4D8075A-4E53-47CA-B490-EA27B391F92D}" dt="2018-10-01T13:54:25.096" v="169"/>
        <pc:sldMkLst>
          <pc:docMk/>
          <pc:sldMk cId="1283879829" sldId="709"/>
        </pc:sldMkLst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283879829" sldId="709"/>
            <ac:spMk id="2" creationId="{B2BD9AAC-1C1E-481E-A1F6-AA2E61207698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283879829" sldId="709"/>
            <ac:spMk id="2" creationId="{BF995567-766C-497E-81CC-CEC06B03E63C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283879829" sldId="709"/>
            <ac:spMk id="4" creationId="{16C8CDCC-D2D9-4D37-A078-6AB995972334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283879829" sldId="709"/>
            <ac:spMk id="4" creationId="{7DD7F6A5-9813-4655-8F3E-DADE1784AA03}"/>
          </ac:spMkLst>
        </pc:spChg>
      </pc:sldChg>
      <pc:sldChg chg="addSp delSp modSp">
        <pc:chgData name="Shannon Murdoch" userId="c11f09eb-f21f-4bba-8b12-d9fe71964945" providerId="ADAL" clId="{F4D8075A-4E53-47CA-B490-EA27B391F92D}" dt="2018-10-01T13:54:25.096" v="169"/>
        <pc:sldMkLst>
          <pc:docMk/>
          <pc:sldMk cId="1056452095" sldId="710"/>
        </pc:sldMkLst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056452095" sldId="710"/>
            <ac:spMk id="2" creationId="{8603C6ED-5D29-45F4-B2E4-13489B00D682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056452095" sldId="710"/>
            <ac:spMk id="2" creationId="{B4C273CA-059B-4A28-BA18-54EDF75CC4E3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056452095" sldId="710"/>
            <ac:spMk id="4" creationId="{3139DB22-14C6-46A8-B22F-BBF5AF4404B9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056452095" sldId="710"/>
            <ac:spMk id="4" creationId="{E30BF653-B8CA-4C68-B611-6C9505A8818D}"/>
          </ac:spMkLst>
        </pc:spChg>
      </pc:sldChg>
      <pc:sldChg chg="addSp delSp modSp">
        <pc:chgData name="Shannon Murdoch" userId="c11f09eb-f21f-4bba-8b12-d9fe71964945" providerId="ADAL" clId="{F4D8075A-4E53-47CA-B490-EA27B391F92D}" dt="2018-10-01T13:54:25.096" v="169"/>
        <pc:sldMkLst>
          <pc:docMk/>
          <pc:sldMk cId="1063646841" sldId="711"/>
        </pc:sldMkLst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063646841" sldId="711"/>
            <ac:spMk id="2" creationId="{0F71EEE1-02AC-4C34-A5B4-3E6CD5DFC627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063646841" sldId="711"/>
            <ac:spMk id="2" creationId="{CE31D7D6-316E-43F7-ADBE-16DE823F1110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063646841" sldId="711"/>
            <ac:spMk id="4" creationId="{0C248CF6-3F03-4659-8745-F05124422021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063646841" sldId="711"/>
            <ac:spMk id="4" creationId="{86B32D8B-6885-472D-9283-6338BDCCC04E}"/>
          </ac:spMkLst>
        </pc:spChg>
      </pc:sldChg>
      <pc:sldChg chg="addSp delSp modSp">
        <pc:chgData name="Shannon Murdoch" userId="c11f09eb-f21f-4bba-8b12-d9fe71964945" providerId="ADAL" clId="{F4D8075A-4E53-47CA-B490-EA27B391F92D}" dt="2018-10-01T13:54:25.096" v="169"/>
        <pc:sldMkLst>
          <pc:docMk/>
          <pc:sldMk cId="1558389611" sldId="712"/>
        </pc:sldMkLst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558389611" sldId="712"/>
            <ac:spMk id="2" creationId="{C2FF66E2-A5DC-40ED-98B3-CB924A49707B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558389611" sldId="712"/>
            <ac:spMk id="2" creationId="{DF04A165-6D2E-4F34-B5F4-35509D73E76E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558389611" sldId="712"/>
            <ac:spMk id="4" creationId="{796D5A34-E235-44D9-B992-25647C1EF3E6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558389611" sldId="712"/>
            <ac:spMk id="4" creationId="{D44B527E-540D-4389-845E-A114467A8C68}"/>
          </ac:spMkLst>
        </pc:spChg>
      </pc:sldChg>
      <pc:sldChg chg="addSp delSp modSp">
        <pc:chgData name="Shannon Murdoch" userId="c11f09eb-f21f-4bba-8b12-d9fe71964945" providerId="ADAL" clId="{F4D8075A-4E53-47CA-B490-EA27B391F92D}" dt="2018-10-01T13:54:25.096" v="169"/>
        <pc:sldMkLst>
          <pc:docMk/>
          <pc:sldMk cId="114201502" sldId="713"/>
        </pc:sldMkLst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14201502" sldId="713"/>
            <ac:spMk id="2" creationId="{DC806040-63A9-4006-99EF-494D12D6867D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14201502" sldId="713"/>
            <ac:spMk id="2" creationId="{EF7CD7FC-717F-4F58-AF95-89E92F2DDC79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14201502" sldId="713"/>
            <ac:spMk id="4" creationId="{38C372DC-9E1D-447B-9577-9A8158A4EDC1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14201502" sldId="713"/>
            <ac:spMk id="4" creationId="{B36BC48D-DEE0-4B4A-8E85-4801FDBE32E8}"/>
          </ac:spMkLst>
        </pc:spChg>
      </pc:sldChg>
      <pc:sldChg chg="addSp delSp modSp">
        <pc:chgData name="Shannon Murdoch" userId="c11f09eb-f21f-4bba-8b12-d9fe71964945" providerId="ADAL" clId="{F4D8075A-4E53-47CA-B490-EA27B391F92D}" dt="2018-10-01T13:54:25.096" v="169"/>
        <pc:sldMkLst>
          <pc:docMk/>
          <pc:sldMk cId="578665969" sldId="714"/>
        </pc:sldMkLst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578665969" sldId="714"/>
            <ac:spMk id="2" creationId="{53292B8E-C31A-41CC-8341-2D556CF78C92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578665969" sldId="714"/>
            <ac:spMk id="2" creationId="{D46C3E8A-C8BE-4E09-8627-BF7832C8D778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578665969" sldId="714"/>
            <ac:spMk id="4" creationId="{6B5F76DF-FA3C-44D8-9EAD-D41239D62827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578665969" sldId="714"/>
            <ac:spMk id="4" creationId="{CD1A2F9F-EB67-40F4-B31A-55D781C89874}"/>
          </ac:spMkLst>
        </pc:spChg>
      </pc:sldChg>
      <pc:sldChg chg="addSp delSp modSp">
        <pc:chgData name="Shannon Murdoch" userId="c11f09eb-f21f-4bba-8b12-d9fe71964945" providerId="ADAL" clId="{F4D8075A-4E53-47CA-B490-EA27B391F92D}" dt="2018-10-01T13:54:25.096" v="169"/>
        <pc:sldMkLst>
          <pc:docMk/>
          <pc:sldMk cId="811803493" sldId="715"/>
        </pc:sldMkLst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811803493" sldId="715"/>
            <ac:spMk id="2" creationId="{28DDC6B7-D42B-4E46-B5B5-8F5BFDAD9F09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811803493" sldId="715"/>
            <ac:spMk id="2" creationId="{31516877-56BB-47EF-8918-290655C90497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811803493" sldId="715"/>
            <ac:spMk id="4" creationId="{A1840C96-F94B-4EA9-91F9-5673B3CC7201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811803493" sldId="715"/>
            <ac:spMk id="4" creationId="{CE75DC9B-4C35-4617-8FC1-35EAC5D0B6BB}"/>
          </ac:spMkLst>
        </pc:spChg>
      </pc:sldChg>
      <pc:sldChg chg="addSp delSp modSp">
        <pc:chgData name="Shannon Murdoch" userId="c11f09eb-f21f-4bba-8b12-d9fe71964945" providerId="ADAL" clId="{F4D8075A-4E53-47CA-B490-EA27B391F92D}" dt="2018-10-01T13:54:25.096" v="169"/>
        <pc:sldMkLst>
          <pc:docMk/>
          <pc:sldMk cId="509482321" sldId="716"/>
        </pc:sldMkLst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509482321" sldId="716"/>
            <ac:spMk id="2" creationId="{3FCAB673-5636-465F-952F-BE5045DACF7A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509482321" sldId="716"/>
            <ac:spMk id="2" creationId="{AF035984-9053-441D-8331-11F7B8315EB7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509482321" sldId="716"/>
            <ac:spMk id="4" creationId="{303C7D5A-EAFC-4AB5-8D14-814AD9D74166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509482321" sldId="716"/>
            <ac:spMk id="4" creationId="{F5D1B8DA-262B-43EA-9508-D9024F4D90FE}"/>
          </ac:spMkLst>
        </pc:spChg>
      </pc:sldChg>
      <pc:sldChg chg="addSp delSp modSp">
        <pc:chgData name="Shannon Murdoch" userId="c11f09eb-f21f-4bba-8b12-d9fe71964945" providerId="ADAL" clId="{F4D8075A-4E53-47CA-B490-EA27B391F92D}" dt="2018-10-01T13:54:25.096" v="169"/>
        <pc:sldMkLst>
          <pc:docMk/>
          <pc:sldMk cId="1002310235" sldId="717"/>
        </pc:sldMkLst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002310235" sldId="717"/>
            <ac:spMk id="2" creationId="{35412A0F-255F-482F-8395-E43CE9624F3D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002310235" sldId="717"/>
            <ac:spMk id="2" creationId="{7FEB6C29-4BB3-4CBC-9D55-68DF9801162D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002310235" sldId="717"/>
            <ac:spMk id="4" creationId="{01E2A10D-7951-442A-8970-B05F486BC827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002310235" sldId="717"/>
            <ac:spMk id="4" creationId="{E5945E15-1285-4BE1-BDD1-457BED1D04AF}"/>
          </ac:spMkLst>
        </pc:spChg>
      </pc:sldChg>
      <pc:sldChg chg="addSp delSp modSp">
        <pc:chgData name="Shannon Murdoch" userId="c11f09eb-f21f-4bba-8b12-d9fe71964945" providerId="ADAL" clId="{F4D8075A-4E53-47CA-B490-EA27B391F92D}" dt="2018-10-01T13:54:25.096" v="169"/>
        <pc:sldMkLst>
          <pc:docMk/>
          <pc:sldMk cId="1693110707" sldId="718"/>
        </pc:sldMkLst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693110707" sldId="718"/>
            <ac:spMk id="2" creationId="{C33249A2-878D-4FBF-9C01-429FC0144169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693110707" sldId="718"/>
            <ac:spMk id="2" creationId="{D147F87D-7703-4DCB-AFB9-AEB38D2FD941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693110707" sldId="718"/>
            <ac:spMk id="4" creationId="{C9803851-A3F8-4F92-9430-26399E2A6CE0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693110707" sldId="718"/>
            <ac:spMk id="4" creationId="{F1BFD8AC-4F2C-4BE7-9A1E-8D7FC6B32DCE}"/>
          </ac:spMkLst>
        </pc:spChg>
      </pc:sldChg>
      <pc:sldChg chg="addSp delSp modSp">
        <pc:chgData name="Shannon Murdoch" userId="c11f09eb-f21f-4bba-8b12-d9fe71964945" providerId="ADAL" clId="{F4D8075A-4E53-47CA-B490-EA27B391F92D}" dt="2018-10-01T13:54:25.096" v="169"/>
        <pc:sldMkLst>
          <pc:docMk/>
          <pc:sldMk cId="874508822" sldId="719"/>
        </pc:sldMkLst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874508822" sldId="719"/>
            <ac:spMk id="2" creationId="{425C4E14-E71D-4780-AD3C-9AF30DA047B3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874508822" sldId="719"/>
            <ac:spMk id="2" creationId="{7D6BBF4C-E7D1-40E6-B7A2-FD910180104F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874508822" sldId="719"/>
            <ac:spMk id="4" creationId="{2313F195-2AFA-4743-A412-CED2AAE3D3A5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874508822" sldId="719"/>
            <ac:spMk id="4" creationId="{6817F6AF-74D4-4388-839E-F293F7BFB40B}"/>
          </ac:spMkLst>
        </pc:spChg>
      </pc:sldChg>
      <pc:sldChg chg="addSp delSp modSp add setBg">
        <pc:chgData name="Shannon Murdoch" userId="c11f09eb-f21f-4bba-8b12-d9fe71964945" providerId="ADAL" clId="{F4D8075A-4E53-47CA-B490-EA27B391F92D}" dt="2018-10-01T13:54:25.096" v="169"/>
        <pc:sldMkLst>
          <pc:docMk/>
          <pc:sldMk cId="1184092283" sldId="720"/>
        </pc:sldMkLst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184092283" sldId="720"/>
            <ac:spMk id="2" creationId="{723F2591-5634-4281-9A85-ABB12891147A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184092283" sldId="720"/>
            <ac:spMk id="2" creationId="{834C1111-B4F1-4978-99E5-8F02CC6A7954}"/>
          </ac:spMkLst>
        </pc:spChg>
        <pc:spChg chg="mod">
          <ac:chgData name="Shannon Murdoch" userId="c11f09eb-f21f-4bba-8b12-d9fe71964945" providerId="ADAL" clId="{F4D8075A-4E53-47CA-B490-EA27B391F92D}" dt="2018-09-27T20:18:41.460" v="26" actId="20577"/>
          <ac:spMkLst>
            <pc:docMk/>
            <pc:sldMk cId="1184092283" sldId="720"/>
            <ac:spMk id="3" creationId="{51309F81-02EB-4086-B276-2532F0B75E77}"/>
          </ac:spMkLst>
        </pc:spChg>
        <pc:spChg chg="add del mod">
          <ac:chgData name="Shannon Murdoch" userId="c11f09eb-f21f-4bba-8b12-d9fe71964945" providerId="ADAL" clId="{F4D8075A-4E53-47CA-B490-EA27B391F92D}" dt="2018-09-29T15:19:23.472" v="42"/>
          <ac:spMkLst>
            <pc:docMk/>
            <pc:sldMk cId="1184092283" sldId="720"/>
            <ac:spMk id="4" creationId="{D07A2164-2C90-4C71-A75C-3430D7D3A489}"/>
          </ac:spMkLst>
        </pc:spChg>
        <pc:spChg chg="add del mod">
          <ac:chgData name="Shannon Murdoch" userId="c11f09eb-f21f-4bba-8b12-d9fe71964945" providerId="ADAL" clId="{F4D8075A-4E53-47CA-B490-EA27B391F92D}" dt="2018-10-01T13:54:25.096" v="169"/>
          <ac:spMkLst>
            <pc:docMk/>
            <pc:sldMk cId="1184092283" sldId="720"/>
            <ac:spMk id="4" creationId="{F7B8392A-7F12-4FC4-812C-D337CE2CC48F}"/>
          </ac:spMkLst>
        </pc:spChg>
        <pc:spChg chg="mod">
          <ac:chgData name="Shannon Murdoch" userId="c11f09eb-f21f-4bba-8b12-d9fe71964945" providerId="ADAL" clId="{F4D8075A-4E53-47CA-B490-EA27B391F92D}" dt="2018-09-27T20:18:44.481" v="28" actId="20577"/>
          <ac:spMkLst>
            <pc:docMk/>
            <pc:sldMk cId="1184092283" sldId="720"/>
            <ac:spMk id="6" creationId="{D8D432E2-7944-4823-B11D-21FC2823F753}"/>
          </ac:spMkLst>
        </pc:spChg>
      </pc:sldChg>
      <pc:sldMasterChg chg="addSp delSp modSp setBg delSldLayout modSldLayout">
        <pc:chgData name="Shannon Murdoch" userId="c11f09eb-f21f-4bba-8b12-d9fe71964945" providerId="ADAL" clId="{F4D8075A-4E53-47CA-B490-EA27B391F92D}" dt="2018-10-01T13:52:54.720" v="168"/>
        <pc:sldMasterMkLst>
          <pc:docMk/>
          <pc:sldMasterMk cId="3451905711" sldId="2147483734"/>
        </pc:sldMasterMkLst>
        <pc:spChg chg="del mod">
          <ac:chgData name="Shannon Murdoch" userId="c11f09eb-f21f-4bba-8b12-d9fe71964945" providerId="ADAL" clId="{F4D8075A-4E53-47CA-B490-EA27B391F92D}" dt="2018-10-01T13:51:22.189" v="164" actId="478"/>
          <ac:spMkLst>
            <pc:docMk/>
            <pc:sldMasterMk cId="3451905711" sldId="2147483734"/>
            <ac:spMk id="2" creationId="{BD258295-8596-4373-AFDE-E45A91C6EAB5}"/>
          </ac:spMkLst>
        </pc:spChg>
        <pc:spChg chg="del mod">
          <ac:chgData name="Shannon Murdoch" userId="c11f09eb-f21f-4bba-8b12-d9fe71964945" providerId="ADAL" clId="{F4D8075A-4E53-47CA-B490-EA27B391F92D}" dt="2018-10-01T13:51:22.189" v="164" actId="478"/>
          <ac:spMkLst>
            <pc:docMk/>
            <pc:sldMasterMk cId="3451905711" sldId="2147483734"/>
            <ac:spMk id="3" creationId="{F4CFC306-AA5F-419B-870A-3769D20A6A00}"/>
          </ac:spMkLst>
        </pc:spChg>
        <pc:spChg chg="del mod">
          <ac:chgData name="Shannon Murdoch" userId="c11f09eb-f21f-4bba-8b12-d9fe71964945" providerId="ADAL" clId="{F4D8075A-4E53-47CA-B490-EA27B391F92D}" dt="2018-10-01T13:51:22.189" v="164" actId="478"/>
          <ac:spMkLst>
            <pc:docMk/>
            <pc:sldMasterMk cId="3451905711" sldId="2147483734"/>
            <ac:spMk id="4" creationId="{05E5690C-3389-4A63-9CEF-BE7AEC5EA943}"/>
          </ac:spMkLst>
        </pc:spChg>
        <pc:spChg chg="del mod">
          <ac:chgData name="Shannon Murdoch" userId="c11f09eb-f21f-4bba-8b12-d9fe71964945" providerId="ADAL" clId="{F4D8075A-4E53-47CA-B490-EA27B391F92D}" dt="2018-10-01T13:51:22.189" v="164" actId="478"/>
          <ac:spMkLst>
            <pc:docMk/>
            <pc:sldMasterMk cId="3451905711" sldId="2147483734"/>
            <ac:spMk id="5" creationId="{44ED61C4-19F3-4F01-BAF2-569CDD6DEE75}"/>
          </ac:spMkLst>
        </pc:spChg>
        <pc:spChg chg="del mod">
          <ac:chgData name="Shannon Murdoch" userId="c11f09eb-f21f-4bba-8b12-d9fe71964945" providerId="ADAL" clId="{F4D8075A-4E53-47CA-B490-EA27B391F92D}" dt="2018-10-01T13:51:22.189" v="164" actId="478"/>
          <ac:spMkLst>
            <pc:docMk/>
            <pc:sldMasterMk cId="3451905711" sldId="2147483734"/>
            <ac:spMk id="6" creationId="{B6AEFE8F-8B1F-4275-817B-C6C61B5F3FD7}"/>
          </ac:spMkLst>
        </pc:spChg>
        <pc:spChg chg="del mod">
          <ac:chgData name="Shannon Murdoch" userId="c11f09eb-f21f-4bba-8b12-d9fe71964945" providerId="ADAL" clId="{F4D8075A-4E53-47CA-B490-EA27B391F92D}" dt="2018-09-29T15:25:13.032" v="161" actId="478"/>
          <ac:spMkLst>
            <pc:docMk/>
            <pc:sldMasterMk cId="3451905711" sldId="2147483734"/>
            <ac:spMk id="7" creationId="{E0E699EB-EAC1-418D-8E87-C6A5517C9C8B}"/>
          </ac:spMkLst>
        </pc:spChg>
        <pc:spChg chg="add">
          <ac:chgData name="Shannon Murdoch" userId="c11f09eb-f21f-4bba-8b12-d9fe71964945" providerId="ADAL" clId="{F4D8075A-4E53-47CA-B490-EA27B391F92D}" dt="2018-10-01T13:51:22.411" v="165"/>
          <ac:spMkLst>
            <pc:docMk/>
            <pc:sldMasterMk cId="3451905711" sldId="2147483734"/>
            <ac:spMk id="9" creationId="{6AF375E5-B251-4F2C-9DBA-D7FA962F2344}"/>
          </ac:spMkLst>
        </pc:spChg>
        <pc:spChg chg="add">
          <ac:chgData name="Shannon Murdoch" userId="c11f09eb-f21f-4bba-8b12-d9fe71964945" providerId="ADAL" clId="{F4D8075A-4E53-47CA-B490-EA27B391F92D}" dt="2018-10-01T13:51:22.411" v="165"/>
          <ac:spMkLst>
            <pc:docMk/>
            <pc:sldMasterMk cId="3451905711" sldId="2147483734"/>
            <ac:spMk id="10" creationId="{3DB9CB4D-F354-44E5-A70F-BA63067C2AA6}"/>
          </ac:spMkLst>
        </pc:spChg>
        <pc:spChg chg="add">
          <ac:chgData name="Shannon Murdoch" userId="c11f09eb-f21f-4bba-8b12-d9fe71964945" providerId="ADAL" clId="{F4D8075A-4E53-47CA-B490-EA27B391F92D}" dt="2018-10-01T13:51:22.411" v="165"/>
          <ac:spMkLst>
            <pc:docMk/>
            <pc:sldMasterMk cId="3451905711" sldId="2147483734"/>
            <ac:spMk id="11" creationId="{29F90B70-130A-4553-9B19-B0AE99ECCC94}"/>
          </ac:spMkLst>
        </pc:spChg>
        <pc:spChg chg="add">
          <ac:chgData name="Shannon Murdoch" userId="c11f09eb-f21f-4bba-8b12-d9fe71964945" providerId="ADAL" clId="{F4D8075A-4E53-47CA-B490-EA27B391F92D}" dt="2018-10-01T13:51:22.411" v="165"/>
          <ac:spMkLst>
            <pc:docMk/>
            <pc:sldMasterMk cId="3451905711" sldId="2147483734"/>
            <ac:spMk id="12" creationId="{1629178A-CC5C-4AEC-A52C-6117906F7410}"/>
          </ac:spMkLst>
        </pc:spChg>
        <pc:spChg chg="add">
          <ac:chgData name="Shannon Murdoch" userId="c11f09eb-f21f-4bba-8b12-d9fe71964945" providerId="ADAL" clId="{F4D8075A-4E53-47CA-B490-EA27B391F92D}" dt="2018-10-01T13:51:22.411" v="165"/>
          <ac:spMkLst>
            <pc:docMk/>
            <pc:sldMasterMk cId="3451905711" sldId="2147483734"/>
            <ac:spMk id="13" creationId="{9D97144E-913C-43DA-B495-C3002FEB8993}"/>
          </ac:spMkLst>
        </pc:spChg>
        <pc:picChg chg="del mod">
          <ac:chgData name="Shannon Murdoch" userId="c11f09eb-f21f-4bba-8b12-d9fe71964945" providerId="ADAL" clId="{F4D8075A-4E53-47CA-B490-EA27B391F92D}" dt="2018-10-01T13:51:22.189" v="164" actId="478"/>
          <ac:picMkLst>
            <pc:docMk/>
            <pc:sldMasterMk cId="3451905711" sldId="2147483734"/>
            <ac:picMk id="8" creationId="{F0CDA10F-62F7-46EE-80BE-B113D76A2AD0}"/>
          </ac:picMkLst>
        </pc:picChg>
        <pc:picChg chg="add">
          <ac:chgData name="Shannon Murdoch" userId="c11f09eb-f21f-4bba-8b12-d9fe71964945" providerId="ADAL" clId="{F4D8075A-4E53-47CA-B490-EA27B391F92D}" dt="2018-10-01T13:51:22.411" v="165"/>
          <ac:picMkLst>
            <pc:docMk/>
            <pc:sldMasterMk cId="3451905711" sldId="2147483734"/>
            <ac:picMk id="14" creationId="{805CD5FB-D148-4424-A394-67201C39BAC9}"/>
          </ac:picMkLst>
        </pc:picChg>
        <pc:sldLayoutChg chg="addSp delSp modSp modAnim">
          <pc:chgData name="Shannon Murdoch" userId="c11f09eb-f21f-4bba-8b12-d9fe71964945" providerId="ADAL" clId="{F4D8075A-4E53-47CA-B490-EA27B391F92D}" dt="2018-10-01T13:52:54.720" v="168"/>
          <pc:sldLayoutMkLst>
            <pc:docMk/>
            <pc:sldMasterMk cId="3451905711" sldId="2147483734"/>
            <pc:sldLayoutMk cId="2880094772" sldId="2147483736"/>
          </pc:sldLayoutMkLst>
          <pc:spChg chg="del mod">
            <ac:chgData name="Shannon Murdoch" userId="c11f09eb-f21f-4bba-8b12-d9fe71964945" providerId="ADAL" clId="{F4D8075A-4E53-47CA-B490-EA27B391F92D}" dt="2018-10-01T13:52:49.618" v="166" actId="478"/>
            <ac:spMkLst>
              <pc:docMk/>
              <pc:sldMasterMk cId="3451905711" sldId="2147483734"/>
              <pc:sldLayoutMk cId="2880094772" sldId="2147483736"/>
              <ac:spMk id="2" creationId="{B76C293A-F77E-4195-8BE3-00BCE5BABC6E}"/>
            </ac:spMkLst>
          </pc:spChg>
          <pc:spChg chg="del">
            <ac:chgData name="Shannon Murdoch" userId="c11f09eb-f21f-4bba-8b12-d9fe71964945" providerId="ADAL" clId="{F4D8075A-4E53-47CA-B490-EA27B391F92D}" dt="2018-10-01T13:52:49.618" v="166" actId="478"/>
            <ac:spMkLst>
              <pc:docMk/>
              <pc:sldMasterMk cId="3451905711" sldId="2147483734"/>
              <pc:sldLayoutMk cId="2880094772" sldId="2147483736"/>
              <ac:spMk id="3" creationId="{EB784633-495D-4873-9D54-560A1BEE915A}"/>
            </ac:spMkLst>
          </pc:spChg>
          <pc:spChg chg="del">
            <ac:chgData name="Shannon Murdoch" userId="c11f09eb-f21f-4bba-8b12-d9fe71964945" providerId="ADAL" clId="{F4D8075A-4E53-47CA-B490-EA27B391F92D}" dt="2018-10-01T13:52:54.517" v="167" actId="478"/>
            <ac:spMkLst>
              <pc:docMk/>
              <pc:sldMasterMk cId="3451905711" sldId="2147483734"/>
              <pc:sldLayoutMk cId="2880094772" sldId="2147483736"/>
              <ac:spMk id="4" creationId="{AF3C0737-1ADD-47C3-BC9B-2AEB54C3834A}"/>
            </ac:spMkLst>
          </pc:spChg>
          <pc:spChg chg="del">
            <ac:chgData name="Shannon Murdoch" userId="c11f09eb-f21f-4bba-8b12-d9fe71964945" providerId="ADAL" clId="{F4D8075A-4E53-47CA-B490-EA27B391F92D}" dt="2018-10-01T13:52:54.517" v="167" actId="478"/>
            <ac:spMkLst>
              <pc:docMk/>
              <pc:sldMasterMk cId="3451905711" sldId="2147483734"/>
              <pc:sldLayoutMk cId="2880094772" sldId="2147483736"/>
              <ac:spMk id="5" creationId="{FBFCDDD5-3360-454D-A768-3B0D9315B13F}"/>
            </ac:spMkLst>
          </pc:spChg>
          <pc:spChg chg="del">
            <ac:chgData name="Shannon Murdoch" userId="c11f09eb-f21f-4bba-8b12-d9fe71964945" providerId="ADAL" clId="{F4D8075A-4E53-47CA-B490-EA27B391F92D}" dt="2018-10-01T13:52:54.517" v="167" actId="478"/>
            <ac:spMkLst>
              <pc:docMk/>
              <pc:sldMasterMk cId="3451905711" sldId="2147483734"/>
              <pc:sldLayoutMk cId="2880094772" sldId="2147483736"/>
              <ac:spMk id="6" creationId="{4ACF33EA-A935-451C-AA0B-E4DF643C211B}"/>
            </ac:spMkLst>
          </pc:spChg>
          <pc:spChg chg="add">
            <ac:chgData name="Shannon Murdoch" userId="c11f09eb-f21f-4bba-8b12-d9fe71964945" providerId="ADAL" clId="{F4D8075A-4E53-47CA-B490-EA27B391F92D}" dt="2018-10-01T13:52:54.720" v="168"/>
            <ac:spMkLst>
              <pc:docMk/>
              <pc:sldMasterMk cId="3451905711" sldId="2147483734"/>
              <pc:sldLayoutMk cId="2880094772" sldId="2147483736"/>
              <ac:spMk id="7" creationId="{88EA2CEC-7C3B-49C4-95A3-FE1FB01422AD}"/>
            </ac:spMkLst>
          </pc:spChg>
          <pc:spChg chg="del">
            <ac:chgData name="Shannon Murdoch" userId="c11f09eb-f21f-4bba-8b12-d9fe71964945" providerId="ADAL" clId="{F4D8075A-4E53-47CA-B490-EA27B391F92D}" dt="2018-09-29T15:25:08.422" v="160" actId="478"/>
            <ac:spMkLst>
              <pc:docMk/>
              <pc:sldMasterMk cId="3451905711" sldId="2147483734"/>
              <pc:sldLayoutMk cId="2880094772" sldId="2147483736"/>
              <ac:spMk id="7" creationId="{CFF3A15B-F562-4CB7-821A-56E3D5EE5843}"/>
            </ac:spMkLst>
          </pc:spChg>
          <pc:spChg chg="add">
            <ac:chgData name="Shannon Murdoch" userId="c11f09eb-f21f-4bba-8b12-d9fe71964945" providerId="ADAL" clId="{F4D8075A-4E53-47CA-B490-EA27B391F92D}" dt="2018-10-01T13:52:54.720" v="168"/>
            <ac:spMkLst>
              <pc:docMk/>
              <pc:sldMasterMk cId="3451905711" sldId="2147483734"/>
              <pc:sldLayoutMk cId="2880094772" sldId="2147483736"/>
              <ac:spMk id="8" creationId="{939F65DB-04DD-414D-BE68-3A4BF3668E50}"/>
            </ac:spMkLst>
          </pc:spChg>
        </pc:sldLayoutChg>
        <pc:sldLayoutChg chg="delSp delAnim">
          <pc:chgData name="Shannon Murdoch" userId="c11f09eb-f21f-4bba-8b12-d9fe71964945" providerId="ADAL" clId="{F4D8075A-4E53-47CA-B490-EA27B391F92D}" dt="2018-09-29T15:25:06.226" v="159" actId="478"/>
          <pc:sldLayoutMkLst>
            <pc:docMk/>
            <pc:sldMasterMk cId="3451905711" sldId="2147483734"/>
            <pc:sldLayoutMk cId="48864703" sldId="2147483738"/>
          </pc:sldLayoutMkLst>
          <pc:spChg chg="del">
            <ac:chgData name="Shannon Murdoch" userId="c11f09eb-f21f-4bba-8b12-d9fe71964945" providerId="ADAL" clId="{F4D8075A-4E53-47CA-B490-EA27B391F92D}" dt="2018-09-29T15:25:06.226" v="159" actId="478"/>
            <ac:spMkLst>
              <pc:docMk/>
              <pc:sldMasterMk cId="3451905711" sldId="2147483734"/>
              <pc:sldLayoutMk cId="48864703" sldId="2147483738"/>
              <ac:spMk id="8" creationId="{E892A016-0B85-4DCA-A79A-31AD35D1FF78}"/>
            </ac:spMkLst>
          </pc:spChg>
        </pc:sldLayoutChg>
        <pc:sldLayoutChg chg="delSp delAnim">
          <pc:chgData name="Shannon Murdoch" userId="c11f09eb-f21f-4bba-8b12-d9fe71964945" providerId="ADAL" clId="{F4D8075A-4E53-47CA-B490-EA27B391F92D}" dt="2018-09-29T15:25:04.392" v="158" actId="478"/>
          <pc:sldLayoutMkLst>
            <pc:docMk/>
            <pc:sldMasterMk cId="3451905711" sldId="2147483734"/>
            <pc:sldLayoutMk cId="384673098" sldId="2147483739"/>
          </pc:sldLayoutMkLst>
          <pc:spChg chg="del">
            <ac:chgData name="Shannon Murdoch" userId="c11f09eb-f21f-4bba-8b12-d9fe71964945" providerId="ADAL" clId="{F4D8075A-4E53-47CA-B490-EA27B391F92D}" dt="2018-09-29T15:25:04.392" v="158" actId="478"/>
            <ac:spMkLst>
              <pc:docMk/>
              <pc:sldMasterMk cId="3451905711" sldId="2147483734"/>
              <pc:sldLayoutMk cId="384673098" sldId="2147483739"/>
              <ac:spMk id="10" creationId="{290BC091-8CB1-4E35-AA44-F1B37CA439F1}"/>
            </ac:spMkLst>
          </pc:spChg>
        </pc:sldLayoutChg>
      </pc:sldMasterChg>
    </pc:docChg>
  </pc:docChgLst>
  <pc:docChgLst>
    <pc:chgData name="Shannon Murdoch" userId="c11f09eb-f21f-4bba-8b12-d9fe71964945" providerId="ADAL" clId="{A8FC8B25-A023-41BA-A7E1-09A339D6EC40}"/>
    <pc:docChg chg="undo custSel addSld delSld modSld modMainMaster">
      <pc:chgData name="Shannon Murdoch" userId="c11f09eb-f21f-4bba-8b12-d9fe71964945" providerId="ADAL" clId="{A8FC8B25-A023-41BA-A7E1-09A339D6EC40}" dt="2018-09-26T20:30:12.088" v="845" actId="20577"/>
      <pc:docMkLst>
        <pc:docMk/>
      </pc:docMkLst>
      <pc:sldMasterChg chg="addSp modSldLayout">
        <pc:chgData name="Shannon Murdoch" userId="c11f09eb-f21f-4bba-8b12-d9fe71964945" providerId="ADAL" clId="{A8FC8B25-A023-41BA-A7E1-09A339D6EC40}" dt="2018-09-26T20:10:25.726" v="120"/>
        <pc:sldMasterMkLst>
          <pc:docMk/>
          <pc:sldMasterMk cId="3451905711" sldId="2147483734"/>
        </pc:sldMasterMkLst>
        <pc:spChg chg="add">
          <ac:chgData name="Shannon Murdoch" userId="c11f09eb-f21f-4bba-8b12-d9fe71964945" providerId="ADAL" clId="{A8FC8B25-A023-41BA-A7E1-09A339D6EC40}" dt="2018-09-26T20:10:25.726" v="120"/>
          <ac:spMkLst>
            <pc:docMk/>
            <pc:sldMasterMk cId="3451905711" sldId="2147483734"/>
            <ac:spMk id="7" creationId="{E0E699EB-EAC1-418D-8E87-C6A5517C9C8B}"/>
          </ac:spMkLst>
        </pc:spChg>
        <pc:picChg chg="add">
          <ac:chgData name="Shannon Murdoch" userId="c11f09eb-f21f-4bba-8b12-d9fe71964945" providerId="ADAL" clId="{A8FC8B25-A023-41BA-A7E1-09A339D6EC40}" dt="2018-09-26T20:10:25.726" v="120"/>
          <ac:picMkLst>
            <pc:docMk/>
            <pc:sldMasterMk cId="3451905711" sldId="2147483734"/>
            <ac:picMk id="8" creationId="{F0CDA10F-62F7-46EE-80BE-B113D76A2AD0}"/>
          </ac:picMkLst>
        </pc:picChg>
        <pc:sldLayoutChg chg="addSp">
          <pc:chgData name="Shannon Murdoch" userId="c11f09eb-f21f-4bba-8b12-d9fe71964945" providerId="ADAL" clId="{A8FC8B25-A023-41BA-A7E1-09A339D6EC40}" dt="2018-09-26T20:10:25.726" v="120"/>
          <pc:sldLayoutMkLst>
            <pc:docMk/>
            <pc:sldMasterMk cId="3451905711" sldId="2147483734"/>
            <pc:sldLayoutMk cId="2880094772" sldId="2147483736"/>
          </pc:sldLayoutMkLst>
          <pc:spChg chg="add">
            <ac:chgData name="Shannon Murdoch" userId="c11f09eb-f21f-4bba-8b12-d9fe71964945" providerId="ADAL" clId="{A8FC8B25-A023-41BA-A7E1-09A339D6EC40}" dt="2018-09-26T20:10:25.726" v="120"/>
            <ac:spMkLst>
              <pc:docMk/>
              <pc:sldMasterMk cId="3451905711" sldId="2147483734"/>
              <pc:sldLayoutMk cId="2880094772" sldId="2147483736"/>
              <ac:spMk id="7" creationId="{CFF3A15B-F562-4CB7-821A-56E3D5EE5843}"/>
            </ac:spMkLst>
          </pc:spChg>
        </pc:sldLayoutChg>
        <pc:sldLayoutChg chg="addSp modAnim">
          <pc:chgData name="Shannon Murdoch" userId="c11f09eb-f21f-4bba-8b12-d9fe71964945" providerId="ADAL" clId="{A8FC8B25-A023-41BA-A7E1-09A339D6EC40}" dt="2018-09-26T20:10:25.726" v="120"/>
          <pc:sldLayoutMkLst>
            <pc:docMk/>
            <pc:sldMasterMk cId="3451905711" sldId="2147483734"/>
            <pc:sldLayoutMk cId="48864703" sldId="2147483738"/>
          </pc:sldLayoutMkLst>
          <pc:spChg chg="add">
            <ac:chgData name="Shannon Murdoch" userId="c11f09eb-f21f-4bba-8b12-d9fe71964945" providerId="ADAL" clId="{A8FC8B25-A023-41BA-A7E1-09A339D6EC40}" dt="2018-09-26T20:10:25.726" v="120"/>
            <ac:spMkLst>
              <pc:docMk/>
              <pc:sldMasterMk cId="3451905711" sldId="2147483734"/>
              <pc:sldLayoutMk cId="48864703" sldId="2147483738"/>
              <ac:spMk id="8" creationId="{E892A016-0B85-4DCA-A79A-31AD35D1FF78}"/>
            </ac:spMkLst>
          </pc:spChg>
        </pc:sldLayoutChg>
        <pc:sldLayoutChg chg="addSp modAnim">
          <pc:chgData name="Shannon Murdoch" userId="c11f09eb-f21f-4bba-8b12-d9fe71964945" providerId="ADAL" clId="{A8FC8B25-A023-41BA-A7E1-09A339D6EC40}" dt="2018-09-26T20:10:25.726" v="120"/>
          <pc:sldLayoutMkLst>
            <pc:docMk/>
            <pc:sldMasterMk cId="3451905711" sldId="2147483734"/>
            <pc:sldLayoutMk cId="384673098" sldId="2147483739"/>
          </pc:sldLayoutMkLst>
          <pc:spChg chg="add">
            <ac:chgData name="Shannon Murdoch" userId="c11f09eb-f21f-4bba-8b12-d9fe71964945" providerId="ADAL" clId="{A8FC8B25-A023-41BA-A7E1-09A339D6EC40}" dt="2018-09-26T20:10:25.726" v="120"/>
            <ac:spMkLst>
              <pc:docMk/>
              <pc:sldMasterMk cId="3451905711" sldId="2147483734"/>
              <pc:sldLayoutMk cId="384673098" sldId="2147483739"/>
              <ac:spMk id="10" creationId="{290BC091-8CB1-4E35-AA44-F1B37CA439F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4E1FD9-4121-4FEE-8097-671397DF0A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96CBB-DC81-4D3A-AF57-4CE2D87CE0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FD9D6BD-E9DD-4367-80E8-8E5CF1382A4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A578-1CB8-47FD-87BC-98F094BA1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22260-F1E8-46E4-AC4F-A75F7BED2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78CD39A8-FF5C-4F16-A2B0-6F88E0C3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92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6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DD2A4-EB44-4558-A408-911C70A8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954681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B6549-BD46-4BA7-8C99-957516D1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60355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2.1.8 Decompilation</a:t>
            </a:r>
          </a:p>
          <a:p>
            <a:r>
              <a:rPr lang="en-US" dirty="0"/>
              <a:t>2.1.9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AD44-4B4D-44C3-BB53-ABC9201B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911047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2.1.8 Decompilation</a:t>
            </a:r>
          </a:p>
          <a:p>
            <a:r>
              <a:rPr lang="en-US" dirty="0"/>
              <a:t>2.1.9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2E52-8571-4BF9-A6B1-1A318DF4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95884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2.1.10 Open Source Intelligence Gathering</a:t>
            </a:r>
          </a:p>
          <a:p>
            <a:r>
              <a:rPr lang="en-US" dirty="0"/>
              <a:t>2.1.10.1 Sources of research</a:t>
            </a:r>
          </a:p>
          <a:p>
            <a:r>
              <a:rPr lang="en-US" dirty="0"/>
              <a:t>2.1.10.1.1 CERT</a:t>
            </a:r>
          </a:p>
          <a:p>
            <a:r>
              <a:rPr lang="en-US" dirty="0"/>
              <a:t>2.1.10.1.2 NIST</a:t>
            </a:r>
          </a:p>
          <a:p>
            <a:r>
              <a:rPr lang="en-US" dirty="0"/>
              <a:t>2.1.10.1.3 JPCERT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C386-64A8-4299-B6A4-BA439C2C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422449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2.1.10.1.4 CAPEC</a:t>
            </a:r>
          </a:p>
          <a:p>
            <a:r>
              <a:rPr lang="en-US" dirty="0"/>
              <a:t>2.1.10.1.5 Full disclosure</a:t>
            </a:r>
          </a:p>
          <a:p>
            <a:r>
              <a:rPr lang="en-US" dirty="0"/>
              <a:t>2.1.10.1.6 CVE</a:t>
            </a:r>
          </a:p>
          <a:p>
            <a:r>
              <a:rPr lang="en-US" dirty="0"/>
              <a:t>2.1.10.1.7 CWE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116D-B99E-45ED-9EAE-D89CED89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593370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2.2 Given a scenario, perform a vulnerability scan.</a:t>
            </a:r>
          </a:p>
          <a:p>
            <a:r>
              <a:rPr lang="en-US" dirty="0"/>
              <a:t>2.2.1 Credentialed vs. non-credentialed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D1FA-906D-4A40-BACD-4F8E1927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785121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2.2 Given a scenario, perform a vulnerability scan.</a:t>
            </a:r>
          </a:p>
          <a:p>
            <a:r>
              <a:rPr lang="en-US" dirty="0"/>
              <a:t>2.2.1 Credentialed vs. non-credentialed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FFEB-3CD1-45AB-9B4A-0C0B327A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474332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2.2.2 Types of scans</a:t>
            </a:r>
          </a:p>
          <a:p>
            <a:r>
              <a:rPr lang="en-US" dirty="0"/>
              <a:t>2.2.2.1 Discovery scan</a:t>
            </a:r>
          </a:p>
          <a:p>
            <a:r>
              <a:rPr lang="en-US" dirty="0"/>
              <a:t>2.2.2.2 Full scan</a:t>
            </a:r>
          </a:p>
          <a:p>
            <a:r>
              <a:rPr lang="en-US" dirty="0"/>
              <a:t>2.2.2.3 Stealth scan</a:t>
            </a:r>
          </a:p>
          <a:p>
            <a:r>
              <a:rPr lang="en-US" dirty="0"/>
              <a:t>2.2.2.4 Compliance scan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35361-7BAA-4C79-A7B9-D9E821F3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666554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2.2.2 Types of scans</a:t>
            </a:r>
          </a:p>
          <a:p>
            <a:r>
              <a:rPr lang="en-US" dirty="0"/>
              <a:t>2.2.2.1 Discovery scan</a:t>
            </a:r>
          </a:p>
          <a:p>
            <a:r>
              <a:rPr lang="en-US" dirty="0"/>
              <a:t>2.2.2.2 Full scan</a:t>
            </a:r>
          </a:p>
          <a:p>
            <a:r>
              <a:rPr lang="en-US" dirty="0"/>
              <a:t>2.2.2.3 Stealth scan</a:t>
            </a:r>
          </a:p>
          <a:p>
            <a:r>
              <a:rPr lang="en-US" dirty="0"/>
              <a:t>2.2.2.4 Compliance scan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13A8-2E4E-4DB6-8DCC-375405C1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81031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18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2.2.2 Types of scans</a:t>
            </a:r>
          </a:p>
          <a:p>
            <a:r>
              <a:rPr lang="en-US" dirty="0"/>
              <a:t>2.2.2.1 Discovery scan</a:t>
            </a:r>
          </a:p>
          <a:p>
            <a:r>
              <a:rPr lang="en-US" dirty="0"/>
              <a:t>2.2.2.2 Full scan</a:t>
            </a:r>
          </a:p>
          <a:p>
            <a:r>
              <a:rPr lang="en-US" dirty="0"/>
              <a:t>2.2.2.3 Stealth scan</a:t>
            </a:r>
          </a:p>
          <a:p>
            <a:r>
              <a:rPr lang="en-US" dirty="0"/>
              <a:t>2.2.2.4 Compliance scan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C914-55B7-4BA8-98C7-06A4F7B5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548745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172">
              <a:defRPr/>
            </a:pPr>
            <a:r>
              <a:rPr lang="en-US" dirty="0"/>
              <a:t>Scanning demo</a:t>
            </a:r>
          </a:p>
          <a:p>
            <a:pPr defTabSz="933172">
              <a:defRPr/>
            </a:pPr>
            <a:r>
              <a:rPr lang="en-US" dirty="0"/>
              <a:t>Nmap</a:t>
            </a:r>
          </a:p>
          <a:p>
            <a:pPr defTabSz="933172">
              <a:defRPr/>
            </a:pPr>
            <a:r>
              <a:rPr lang="en-US" dirty="0" err="1"/>
              <a:t>Nikto</a:t>
            </a:r>
            <a:endParaRPr lang="en-US" dirty="0"/>
          </a:p>
          <a:p>
            <a:pPr defTabSz="933172">
              <a:defRPr/>
            </a:pPr>
            <a:r>
              <a:rPr lang="en-US" dirty="0"/>
              <a:t>OpenVAS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CBF6-2397-4973-AE90-D440EF66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801336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2.2.3 Container security</a:t>
            </a:r>
          </a:p>
          <a:p>
            <a:r>
              <a:rPr lang="en-US" dirty="0"/>
              <a:t>2.2.4 Application scan</a:t>
            </a:r>
          </a:p>
          <a:p>
            <a:r>
              <a:rPr lang="en-US" dirty="0"/>
              <a:t>2.2.4.1 Dynamic vs. static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8B256-D59C-4C74-9402-5367DE1B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579492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2.2.5 Considerations of vulnerability scanning</a:t>
            </a:r>
          </a:p>
          <a:p>
            <a:r>
              <a:rPr lang="en-US" dirty="0"/>
              <a:t>2.2.5.1 Time to run scans</a:t>
            </a:r>
          </a:p>
          <a:p>
            <a:r>
              <a:rPr lang="en-US" dirty="0"/>
              <a:t>2.2.5.2 Protocols used</a:t>
            </a:r>
          </a:p>
          <a:p>
            <a:r>
              <a:rPr lang="en-US" dirty="0"/>
              <a:t>2.2.5.3 Network topology</a:t>
            </a:r>
          </a:p>
          <a:p>
            <a:r>
              <a:rPr lang="en-US" dirty="0"/>
              <a:t>2.2.5.4 Bandwidth limitations</a:t>
            </a:r>
          </a:p>
          <a:p>
            <a:r>
              <a:rPr lang="en-US" dirty="0"/>
              <a:t>2.2.5.5 Query throttling</a:t>
            </a:r>
          </a:p>
          <a:p>
            <a:r>
              <a:rPr lang="en-US" dirty="0"/>
              <a:t>2.2.5.6 Fragile systems/non-traditional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B6ECD-EB0A-44A9-BE28-C457BEE9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515206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2.2.5 Considerations of vulnerability scanning</a:t>
            </a:r>
          </a:p>
          <a:p>
            <a:r>
              <a:rPr lang="en-US" dirty="0"/>
              <a:t>2.2.5.1 Time to run scans</a:t>
            </a:r>
          </a:p>
          <a:p>
            <a:r>
              <a:rPr lang="en-US" dirty="0"/>
              <a:t>2.2.5.2 Protocols used</a:t>
            </a:r>
          </a:p>
          <a:p>
            <a:r>
              <a:rPr lang="en-US" dirty="0"/>
              <a:t>2.2.5.3 Network topology</a:t>
            </a:r>
          </a:p>
          <a:p>
            <a:r>
              <a:rPr lang="en-US" dirty="0"/>
              <a:t>2.2.5.4 Bandwidth limitations</a:t>
            </a:r>
          </a:p>
          <a:p>
            <a:r>
              <a:rPr lang="en-US" dirty="0"/>
              <a:t>2.2.5.5 Query throttling</a:t>
            </a:r>
          </a:p>
          <a:p>
            <a:r>
              <a:rPr lang="en-US" dirty="0"/>
              <a:t>2.2.5.6 Fragile systems/non-traditional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9310-C30C-4FB6-87B0-0D9AD609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466949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8FE02-A5D0-4C55-9AC3-29207CB6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408209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2.3.3 Prioritization of vulnerabilities</a:t>
            </a:r>
          </a:p>
          <a:p>
            <a:r>
              <a:rPr lang="en-US" dirty="0"/>
              <a:t>2.3.4 Common themes</a:t>
            </a:r>
          </a:p>
          <a:p>
            <a:r>
              <a:rPr lang="en-US" dirty="0"/>
              <a:t>2.3.4.1 Vulnerabilities</a:t>
            </a:r>
          </a:p>
          <a:p>
            <a:r>
              <a:rPr lang="en-US" dirty="0"/>
              <a:t>2.3.4.2 Observations</a:t>
            </a:r>
          </a:p>
          <a:p>
            <a:r>
              <a:rPr lang="en-US" dirty="0"/>
              <a:t>2.3.4.3 Lack of best practices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D7AF2-C688-4E49-9F50-790129D8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830467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E97A-A2A2-4029-B0EC-7B286B52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505175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Nmap</a:t>
            </a:r>
            <a:r>
              <a:rPr lang="en-US" dirty="0"/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04CD-BB55-4DB8-8AAC-076F04ED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567449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2.4 Explain the process of leveraging information to prepare for exploitation.</a:t>
            </a:r>
          </a:p>
          <a:p>
            <a:r>
              <a:rPr lang="en-US" dirty="0"/>
              <a:t>2.4.1 Map vulnerabilities to potential exploits</a:t>
            </a:r>
          </a:p>
          <a:p>
            <a:r>
              <a:rPr lang="en-US" dirty="0"/>
              <a:t>2.4.2 Prioritize activities in preparation for penetration test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6CB2-D952-4B67-8080-3DCD0903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74692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4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2.4 Explain the process of leveraging information to prepare for exploitation.</a:t>
            </a:r>
          </a:p>
          <a:p>
            <a:r>
              <a:rPr lang="en-US" dirty="0"/>
              <a:t>2.4.1 Map vulnerabilities to potential exploits</a:t>
            </a:r>
          </a:p>
          <a:p>
            <a:r>
              <a:rPr lang="en-US" dirty="0"/>
              <a:t>2.4.2 Prioritize activities in preparation for penetration test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331C-325A-45BF-A7F0-3C3E4170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813943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189EC-D901-4E50-A2F8-243120F7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280795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2.4.3 Describe common techniques to complete attack</a:t>
            </a:r>
          </a:p>
          <a:p>
            <a:r>
              <a:rPr lang="en-US" dirty="0"/>
              <a:t>2.4.3.1 Cross-compiling code</a:t>
            </a:r>
          </a:p>
          <a:p>
            <a:r>
              <a:rPr lang="en-US" dirty="0"/>
              <a:t>2.4.3.2 Exploit modification</a:t>
            </a:r>
          </a:p>
          <a:p>
            <a:r>
              <a:rPr lang="en-US" dirty="0"/>
              <a:t>2.4.3.3 Exploit chaining</a:t>
            </a:r>
          </a:p>
          <a:p>
            <a:r>
              <a:rPr lang="en-US" dirty="0"/>
              <a:t>2.4.3.4 Proof-of-concept development (exploit development)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D57C5-929F-4A72-9348-7D10F3F6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241280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85EE-0D52-4E27-8A14-C867BBCE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797761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- Hydra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8FCE-7CF2-4F70-ADE9-B848D9CC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0065374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2.5 Explain weaknesses related to specialized systems </a:t>
            </a:r>
          </a:p>
          <a:p>
            <a:r>
              <a:rPr lang="en-US" dirty="0"/>
              <a:t>2.5.1 ICS</a:t>
            </a:r>
          </a:p>
          <a:p>
            <a:r>
              <a:rPr lang="en-US" dirty="0"/>
              <a:t>2.5.2 SCADA</a:t>
            </a:r>
          </a:p>
          <a:p>
            <a:r>
              <a:rPr lang="en-US" dirty="0"/>
              <a:t>2.5.3 Mobile</a:t>
            </a:r>
          </a:p>
          <a:p>
            <a:r>
              <a:rPr lang="en-US" dirty="0"/>
              <a:t>2.5.4 IoT</a:t>
            </a:r>
          </a:p>
          <a:p>
            <a:r>
              <a:rPr lang="en-US" dirty="0"/>
              <a:t>2.5.5 Embedded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08DB-9576-4ED1-92ED-8D48AF79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3000270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2.5.6 Point-of-sale system</a:t>
            </a:r>
          </a:p>
          <a:p>
            <a:r>
              <a:rPr lang="en-US" dirty="0"/>
              <a:t>2.5.7 Biometrics</a:t>
            </a:r>
          </a:p>
          <a:p>
            <a:r>
              <a:rPr lang="en-US" dirty="0"/>
              <a:t>2.5.8 Application containers</a:t>
            </a:r>
          </a:p>
          <a:p>
            <a:r>
              <a:rPr lang="en-US" dirty="0"/>
              <a:t>2.5.9 RTOS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4A35-B7FD-45D2-9EA9-8C0C6A8D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602144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2.5.6 </a:t>
            </a:r>
            <a:r>
              <a:rPr lang="en-US" dirty="0"/>
              <a:t>Point-of-sale system</a:t>
            </a:r>
          </a:p>
          <a:p>
            <a:r>
              <a:rPr lang="en-US" dirty="0"/>
              <a:t>2.5.7 Biometrics</a:t>
            </a:r>
          </a:p>
          <a:p>
            <a:r>
              <a:rPr lang="en-US" dirty="0"/>
              <a:t>2.5.8 Application containers</a:t>
            </a:r>
          </a:p>
          <a:p>
            <a:r>
              <a:rPr lang="en-US" dirty="0"/>
              <a:t>2.5.9 RTOS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9ABF-2168-45F7-8EF6-A02D6C92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8842031"/>
            <a:ext cx="7023100" cy="467070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Source: Ethical Hacking and CompTIA </a:t>
            </a:r>
            <a:r>
              <a:rPr lang="en-US" dirty="0" err="1">
                <a:latin typeface="Georgia" panose="02040502050405020303" pitchFamily="18" charset="0"/>
              </a:rPr>
              <a:t>PenTest</a:t>
            </a:r>
            <a:r>
              <a:rPr lang="en-US" dirty="0">
                <a:latin typeface="Georgia" panose="02040502050405020303" pitchFamily="18" charset="0"/>
              </a:rPr>
              <a:t>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37714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2.1 Given a scenario, conduct information gathering using appropriate techniques</a:t>
            </a:r>
          </a:p>
          <a:p>
            <a:r>
              <a:rPr lang="en-US" dirty="0"/>
              <a:t>2.1.1 Scanning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A86E-BB71-4597-B38F-76A2C49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201878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2.1.2 Enumeration</a:t>
            </a:r>
          </a:p>
          <a:p>
            <a:r>
              <a:rPr lang="en-US" dirty="0"/>
              <a:t>2.1.2.1 Hosts</a:t>
            </a:r>
          </a:p>
          <a:p>
            <a:r>
              <a:rPr lang="en-US" dirty="0"/>
              <a:t>2.1.2.2 Networks</a:t>
            </a:r>
          </a:p>
          <a:p>
            <a:r>
              <a:rPr lang="en-US" dirty="0"/>
              <a:t>2.1.2.3 Domains</a:t>
            </a:r>
          </a:p>
          <a:p>
            <a:r>
              <a:rPr lang="en-US" dirty="0"/>
              <a:t>2.1.2.4 Users</a:t>
            </a:r>
          </a:p>
          <a:p>
            <a:r>
              <a:rPr lang="en-US" dirty="0"/>
              <a:t>2.1.2.5 Groups</a:t>
            </a:r>
          </a:p>
          <a:p>
            <a:r>
              <a:rPr lang="en-US" dirty="0"/>
              <a:t>2.1.2.6 Network shares</a:t>
            </a:r>
          </a:p>
          <a:p>
            <a:r>
              <a:rPr lang="en-US" dirty="0"/>
              <a:t>2.1.2.7 Web pages</a:t>
            </a:r>
          </a:p>
          <a:p>
            <a:r>
              <a:rPr lang="en-US" dirty="0"/>
              <a:t>2.1.2.8 Applications</a:t>
            </a:r>
          </a:p>
          <a:p>
            <a:r>
              <a:rPr lang="en-US" dirty="0"/>
              <a:t>2.1.2.9 Services</a:t>
            </a:r>
          </a:p>
          <a:p>
            <a:r>
              <a:rPr lang="en-US" dirty="0"/>
              <a:t>2.1.2.10 Tokens</a:t>
            </a:r>
          </a:p>
          <a:p>
            <a:r>
              <a:rPr lang="en-US" dirty="0"/>
              <a:t>2.1.2.11 Social networking sites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DFB75-A25A-4AB5-B61F-6DE7B9E0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16918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17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5302-8DF8-46AE-B022-047AE2C9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73430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2.1.3 Packet crafting</a:t>
            </a:r>
          </a:p>
          <a:p>
            <a:r>
              <a:rPr lang="en-US" dirty="0"/>
              <a:t>2.1.4 Packet inspection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96BF-2A50-4CC0-A356-23E68576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50221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2.1.5 Fingerprinting</a:t>
            </a:r>
          </a:p>
          <a:p>
            <a:r>
              <a:rPr lang="en-US" dirty="0"/>
              <a:t>2.1.6 Cryptography</a:t>
            </a:r>
          </a:p>
          <a:p>
            <a:r>
              <a:rPr lang="en-US" dirty="0"/>
              <a:t>2.1.6.1 Certificate inspection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10B1-6ED2-4DE3-8CC0-3C2B5FF2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74652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2.1.7 Eavesdropping</a:t>
            </a:r>
          </a:p>
          <a:p>
            <a:r>
              <a:rPr lang="en-US" dirty="0"/>
              <a:t>2.1.7.1 RF communication monitoring</a:t>
            </a:r>
          </a:p>
          <a:p>
            <a:r>
              <a:rPr lang="en-US" dirty="0"/>
              <a:t>2.1.7.2 Sniffing</a:t>
            </a:r>
          </a:p>
          <a:p>
            <a:r>
              <a:rPr lang="en-US" dirty="0"/>
              <a:t>2.1.7.2.1 Wired</a:t>
            </a:r>
          </a:p>
          <a:p>
            <a:r>
              <a:rPr lang="en-US" dirty="0"/>
              <a:t>2.1.7.2.2 Wireless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F814-EC1B-4321-BD9C-6C4BC7B6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</p:spTree>
    <p:extLst>
      <p:ext uri="{BB962C8B-B14F-4D97-AF65-F5344CB8AC3E}">
        <p14:creationId xmlns:p14="http://schemas.microsoft.com/office/powerpoint/2010/main" val="162076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EA2CEC-7C3B-49C4-95A3-FE1FB014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52212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40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Georgia" panose="02040502050405020303" pitchFamily="18" charset="0"/>
              <a:buChar char="-"/>
              <a:defRPr sz="36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spcAft>
                <a:spcPts val="800"/>
              </a:spcAft>
              <a:defRPr sz="3200">
                <a:solidFill>
                  <a:schemeClr val="tx1"/>
                </a:solidFill>
              </a:defRPr>
            </a:lvl3pPr>
            <a:lvl4pPr marL="1657350" indent="-285750">
              <a:lnSpc>
                <a:spcPct val="100000"/>
              </a:lnSpc>
              <a:spcAft>
                <a:spcPts val="800"/>
              </a:spcAft>
              <a:defRPr sz="2800">
                <a:solidFill>
                  <a:schemeClr val="tx1"/>
                </a:solidFill>
              </a:defRPr>
            </a:lvl4pPr>
            <a:lvl5pPr marL="2114550" indent="-285750"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9F65DB-04DD-414D-BE68-3A4BF3668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6"/>
            <a:ext cx="10515600" cy="1106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88009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77FA-0C28-4F19-9E21-0D54F8606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D8EDF-9C03-4E0A-92A7-D6C2BA9E3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4F4A6-2057-4E89-97D9-ACC2BE0F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B89D-1290-438F-AC89-4EF2FB17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49D4-BB34-40D8-9468-021F34E2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2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1C72-9832-4672-AEC7-217CE097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00B42-9688-4D29-A26D-46A67C9F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7CB6-F514-4513-84DE-E14AFC3B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5264-DC4D-41AE-BB56-2CE30C51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7AB2-3333-4566-8564-5ADA5E3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0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ADDF-9A6B-406E-95AD-F18FD8C5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2798-E648-4251-AC6C-6386DDDA9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1B912-4C14-42DE-8F70-0321CB91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CF122-8AC4-414F-B967-B50C675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61277-B67A-414C-A5CA-108B7EFE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AC26E-6B3F-4BB2-8965-DAB1274C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CD41-7982-4D3A-A2DB-E7C85D0E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FCD4-5939-4E93-8498-D774EB98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334E9-FB7F-4A37-8D03-15D3BC3D5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790F8-EF49-433F-B011-577F89CF6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E8390-87AA-4184-A189-46237A4BD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691FC-304C-4783-81F3-A74676C4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8F802-7335-48D5-99CF-3354C7D6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40F87-4478-43B6-9BDE-905653C5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71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powerpoint.sage-fox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AF375E5-B251-4F2C-9DBA-D7FA962F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DB9CB4D-F354-44E5-A70F-BA63067C2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Test info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F90B70-130A-4553-9B19-B0AE99EC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629178A-CC5C-4AEC-A52C-6117906F7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D97144E-913C-43DA-B495-C3002FEB8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hlinkClick r:id="rId8"/>
            <a:extLst>
              <a:ext uri="{FF2B5EF4-FFF2-40B4-BE49-F238E27FC236}">
                <a16:creationId xmlns:a16="http://schemas.microsoft.com/office/drawing/2014/main" id="{805CD5FB-D148-4424-A394-67201C39BAC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61" y="6756644"/>
            <a:ext cx="405993" cy="109728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5190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8" r:id="rId4"/>
    <p:sldLayoutId id="2147483739" r:id="rId5"/>
    <p:sldLayoutId id="214748374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-cert.gov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pcert.or.jp/english/vh/project.html" TargetMode="External"/><Relationship Id="rId4" Type="http://schemas.openxmlformats.org/officeDocument/2006/relationships/hyperlink" Target="https://csrc.nist.gov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apec.mitre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we.mitre.org/" TargetMode="External"/><Relationship Id="rId5" Type="http://schemas.openxmlformats.org/officeDocument/2006/relationships/hyperlink" Target="https://cve.mitre.org/" TargetMode="External"/><Relationship Id="rId4" Type="http://schemas.openxmlformats.org/officeDocument/2006/relationships/hyperlink" Target="http://seclists.org/fulldisclosur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null-byte.wonderhowto.com/how-to/easily-detect-cves-with-nmap-scripts-0181925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ingtutorials.org/exploit-tutorials/mingw-w64-how-to-compile-windows-exploits-on-kali-linux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miessler/SecLists/tree/master/Password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3DFDEA3-2BAA-42D9-B9B2-9C3C1554BE2D}"/>
              </a:ext>
            </a:extLst>
          </p:cNvPr>
          <p:cNvGrpSpPr/>
          <p:nvPr/>
        </p:nvGrpSpPr>
        <p:grpSpPr>
          <a:xfrm>
            <a:off x="-12700" y="4337222"/>
            <a:ext cx="12227270" cy="1756099"/>
            <a:chOff x="-12700" y="5228207"/>
            <a:chExt cx="12227270" cy="12783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49E6577-0719-4CA9-B18E-B2E034672B89}"/>
                </a:ext>
              </a:extLst>
            </p:cNvPr>
            <p:cNvGrpSpPr/>
            <p:nvPr/>
          </p:nvGrpSpPr>
          <p:grpSpPr>
            <a:xfrm>
              <a:off x="-12700" y="5228207"/>
              <a:ext cx="12227270" cy="1278388"/>
              <a:chOff x="0" y="4603464"/>
              <a:chExt cx="12214547" cy="1544683"/>
            </a:xfrm>
          </p:grpSpPr>
          <p:sp>
            <p:nvSpPr>
              <p:cNvPr id="30" name="Freeform 17">
                <a:extLst>
                  <a:ext uri="{FF2B5EF4-FFF2-40B4-BE49-F238E27FC236}">
                    <a16:creationId xmlns:a16="http://schemas.microsoft.com/office/drawing/2014/main" id="{635BB774-B2A3-450C-9F0A-B918B00F273A}"/>
                  </a:ext>
                </a:extLst>
              </p:cNvPr>
              <p:cNvSpPr/>
              <p:nvPr/>
            </p:nvSpPr>
            <p:spPr>
              <a:xfrm>
                <a:off x="0" y="4603464"/>
                <a:ext cx="12203672" cy="1544683"/>
              </a:xfrm>
              <a:custGeom>
                <a:avLst/>
                <a:gdLst>
                  <a:gd name="connsiteX0" fmla="*/ 12700 w 12192000"/>
                  <a:gd name="connsiteY0" fmla="*/ 228600 h 2226733"/>
                  <a:gd name="connsiteX1" fmla="*/ 12700 w 12192000"/>
                  <a:gd name="connsiteY1" fmla="*/ 1998133 h 2226733"/>
                  <a:gd name="connsiteX2" fmla="*/ 12179300 w 12192000"/>
                  <a:gd name="connsiteY2" fmla="*/ 1998133 h 2226733"/>
                  <a:gd name="connsiteX3" fmla="*/ 12179300 w 12192000"/>
                  <a:gd name="connsiteY3" fmla="*/ 228600 h 2226733"/>
                  <a:gd name="connsiteX4" fmla="*/ 0 w 12192000"/>
                  <a:gd name="connsiteY4" fmla="*/ 0 h 2226733"/>
                  <a:gd name="connsiteX5" fmla="*/ 12192000 w 12192000"/>
                  <a:gd name="connsiteY5" fmla="*/ 0 h 2226733"/>
                  <a:gd name="connsiteX6" fmla="*/ 12192000 w 12192000"/>
                  <a:gd name="connsiteY6" fmla="*/ 2226733 h 2226733"/>
                  <a:gd name="connsiteX7" fmla="*/ 0 w 12192000"/>
                  <a:gd name="connsiteY7" fmla="*/ 2226733 h 222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226733">
                    <a:moveTo>
                      <a:pt x="12700" y="228600"/>
                    </a:moveTo>
                    <a:lnTo>
                      <a:pt x="12700" y="1998133"/>
                    </a:lnTo>
                    <a:lnTo>
                      <a:pt x="12179300" y="1998133"/>
                    </a:lnTo>
                    <a:lnTo>
                      <a:pt x="12179300" y="22860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2226733"/>
                    </a:lnTo>
                    <a:lnTo>
                      <a:pt x="0" y="2226733"/>
                    </a:lnTo>
                    <a:close/>
                  </a:path>
                </a:pathLst>
              </a:custGeom>
              <a:solidFill>
                <a:sysClr val="window" lastClr="FFFFFF">
                  <a:lumMod val="50000"/>
                  <a:alpha val="25000"/>
                </a:sysClr>
              </a:soli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/>
                  <a:ea typeface="+mn-ea"/>
                  <a:cs typeface="+mn-cs"/>
                </a:endParaRPr>
              </a:p>
            </p:txBody>
          </p:sp>
          <p:sp>
            <p:nvSpPr>
              <p:cNvPr id="31" name="Rounded Rectangle 9">
                <a:extLst>
                  <a:ext uri="{FF2B5EF4-FFF2-40B4-BE49-F238E27FC236}">
                    <a16:creationId xmlns:a16="http://schemas.microsoft.com/office/drawing/2014/main" id="{4DEDAD7F-CDA3-408B-9EBB-3C65ACC10E4A}"/>
                  </a:ext>
                </a:extLst>
              </p:cNvPr>
              <p:cNvSpPr/>
              <p:nvPr/>
            </p:nvSpPr>
            <p:spPr>
              <a:xfrm>
                <a:off x="10875" y="4762827"/>
                <a:ext cx="12203672" cy="1248508"/>
              </a:xfrm>
              <a:prstGeom prst="rect">
                <a:avLst/>
              </a:prstGeom>
              <a:solidFill>
                <a:srgbClr val="5B9BD5">
                  <a:alpha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/>
                  <a:ea typeface="+mn-ea"/>
                  <a:cs typeface="+mn-cs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3A871E-F349-4277-9AA5-A2293F244C4C}"/>
                </a:ext>
              </a:extLst>
            </p:cNvPr>
            <p:cNvSpPr txBox="1"/>
            <p:nvPr/>
          </p:nvSpPr>
          <p:spPr>
            <a:xfrm>
              <a:off x="1001949" y="5340842"/>
              <a:ext cx="10175402" cy="604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/>
                </a:rPr>
                <a:t>Chapter 2: Surveying the Target</a:t>
              </a: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/>
                <a:cs typeface="Estrangelo Edessa" panose="03080600000000000000" pitchFamily="66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93183F-41E5-405B-A001-B6E78EFDADFB}"/>
                </a:ext>
              </a:extLst>
            </p:cNvPr>
            <p:cNvSpPr txBox="1"/>
            <p:nvPr/>
          </p:nvSpPr>
          <p:spPr>
            <a:xfrm>
              <a:off x="262647" y="5898827"/>
              <a:ext cx="11666704" cy="5334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/>
                  <a:cs typeface="Estrangelo Edessa" panose="03080600000000000000" pitchFamily="66" charset="0"/>
                </a:rPr>
                <a:t>Ethical Hacking and CompTIA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/>
                  <a:cs typeface="Estrangelo Edessa" panose="03080600000000000000" pitchFamily="66" charset="0"/>
                </a:rPr>
                <a:t>PenTest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/>
                  <a:cs typeface="Estrangelo Edessa" panose="03080600000000000000" pitchFamily="66" charset="0"/>
                </a:rPr>
                <a:t>+ Exam Prep (PT0-001)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0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6987-F2A7-49B7-8822-D4C13384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Fingerprinting</a:t>
            </a:r>
          </a:p>
          <a:p>
            <a:pPr lvl="1"/>
            <a:r>
              <a:rPr lang="en-US"/>
              <a:t>Determining OS type and version a target is running</a:t>
            </a:r>
          </a:p>
          <a:p>
            <a:r>
              <a:rPr lang="en-US"/>
              <a:t>Cryptography</a:t>
            </a:r>
          </a:p>
          <a:p>
            <a:pPr lvl="1"/>
            <a:r>
              <a:rPr lang="en-US"/>
              <a:t>Inspecting certificates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INSPECTING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6987-F2A7-49B7-8822-D4C13384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RF communication monitoring</a:t>
            </a:r>
          </a:p>
          <a:p>
            <a:r>
              <a:rPr lang="en-US"/>
              <a:t>Sniffing</a:t>
            </a:r>
          </a:p>
          <a:p>
            <a:pPr lvl="1"/>
            <a:r>
              <a:rPr lang="en-US"/>
              <a:t>Intercepting packets and inspecting their contents</a:t>
            </a:r>
          </a:p>
          <a:p>
            <a:pPr lvl="1"/>
            <a:r>
              <a:rPr lang="en-US"/>
              <a:t>Wired</a:t>
            </a:r>
          </a:p>
          <a:p>
            <a:pPr lvl="2"/>
            <a:r>
              <a:rPr lang="en-US"/>
              <a:t>Wireshark and tcpdump</a:t>
            </a:r>
          </a:p>
          <a:p>
            <a:pPr lvl="1"/>
            <a:r>
              <a:rPr lang="en-US"/>
              <a:t>Wireless</a:t>
            </a:r>
          </a:p>
          <a:p>
            <a:pPr lvl="2"/>
            <a:r>
              <a:rPr lang="en-US"/>
              <a:t>Aircrack-ng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5C542-98C1-46E4-B4B7-72A85EEF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EAVESDROPPING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Packet Inspection Demo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5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D6DB-A3AB-444A-B9C2-4A2E4DC7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Wireshark Demo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C57D0-EEA4-430E-AD9C-5DCE2227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INSPECTION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7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Application and Open-Source Resources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4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DE5E5-BC1A-4147-A52F-B86A73DE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Compiler – translates source code into executable instructions</a:t>
            </a:r>
          </a:p>
          <a:p>
            <a:r>
              <a:rPr lang="en-US"/>
              <a:t>Decomompiler – attempts to convert executable instructions back into source code</a:t>
            </a:r>
          </a:p>
          <a:p>
            <a:pPr lvl="1"/>
            <a:r>
              <a:rPr lang="en-US"/>
              <a:t>Output is generally awkward to read at best</a:t>
            </a:r>
          </a:p>
          <a:p>
            <a:r>
              <a:rPr lang="en-US"/>
              <a:t>Sometimes target is not a direct executable (i.e. Java)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1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DE5E5-BC1A-4147-A52F-B86A73DE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Running an executable in a controlled manner</a:t>
            </a:r>
          </a:p>
          <a:p>
            <a:r>
              <a:rPr lang="en-US"/>
              <a:t>Debuggers make it easy to stop and examine memory at will</a:t>
            </a:r>
          </a:p>
          <a:p>
            <a:r>
              <a:rPr lang="en-US"/>
              <a:t>Can reveal a program’s secrets and weaknesses</a:t>
            </a:r>
          </a:p>
          <a:p>
            <a:r>
              <a:rPr lang="en-US"/>
              <a:t>Tools - windbg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3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2EE4-2105-448B-884A-984CAC60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Open Source Intelligence Gathering (OSINT)</a:t>
            </a:r>
          </a:p>
          <a:p>
            <a:r>
              <a:rPr lang="en-US"/>
              <a:t>Sources of research</a:t>
            </a:r>
          </a:p>
          <a:p>
            <a:pPr lvl="1"/>
            <a:r>
              <a:rPr lang="en-US"/>
              <a:t>CERT (Computer Emergency Response Team) - </a:t>
            </a:r>
            <a:r>
              <a:rPr lang="en-US">
                <a:hlinkClick r:id="rId3"/>
              </a:rPr>
              <a:t>https://www.us-cert.gov/</a:t>
            </a:r>
            <a:endParaRPr lang="en-US"/>
          </a:p>
          <a:p>
            <a:pPr lvl="1"/>
            <a:r>
              <a:rPr lang="en-US"/>
              <a:t>NIST (National Institute of Standards and Technology) - </a:t>
            </a:r>
            <a:r>
              <a:rPr lang="en-US">
                <a:hlinkClick r:id="rId4"/>
              </a:rPr>
              <a:t>https://csrc.nist.gov/</a:t>
            </a:r>
            <a:endParaRPr lang="en-US"/>
          </a:p>
          <a:p>
            <a:pPr lvl="1"/>
            <a:r>
              <a:rPr lang="en-US"/>
              <a:t>JPCERT (Japan’s CERT) - </a:t>
            </a:r>
            <a:r>
              <a:rPr lang="en-US">
                <a:hlinkClick r:id="rId5"/>
              </a:rPr>
              <a:t>https://www.jpcert.or.jp/english/vh/project.html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88B80-BE22-480D-8F08-67CBA8B4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SOURCE INTELLIGENCE GATHERING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2EE4-2105-448B-884A-984CAC60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More sources of research</a:t>
            </a:r>
          </a:p>
          <a:p>
            <a:pPr lvl="1"/>
            <a:r>
              <a:rPr lang="en-US"/>
              <a:t>CAPEC (Common Attack Pattern Enumeration &amp; Classification) - </a:t>
            </a:r>
            <a:r>
              <a:rPr lang="en-US">
                <a:hlinkClick r:id="rId3"/>
              </a:rPr>
              <a:t>https://capec.mitre.org/</a:t>
            </a:r>
            <a:endParaRPr lang="en-US"/>
          </a:p>
          <a:p>
            <a:pPr lvl="1"/>
            <a:r>
              <a:rPr lang="en-US"/>
              <a:t>Full disclosure – Popular mailing list from the folks who brought us nmap - </a:t>
            </a:r>
            <a:r>
              <a:rPr lang="en-US">
                <a:hlinkClick r:id="rId4"/>
              </a:rPr>
              <a:t>http://seclists.org/fulldisclosure/</a:t>
            </a:r>
            <a:endParaRPr lang="en-US"/>
          </a:p>
          <a:p>
            <a:pPr lvl="1"/>
            <a:r>
              <a:rPr lang="en-US"/>
              <a:t>CVE (Common Vulnerabilities and Exposures) - </a:t>
            </a:r>
            <a:r>
              <a:rPr lang="en-US">
                <a:hlinkClick r:id="rId5"/>
              </a:rPr>
              <a:t>https://cve.mitre.org/</a:t>
            </a:r>
            <a:endParaRPr lang="en-US"/>
          </a:p>
          <a:p>
            <a:pPr lvl="1"/>
            <a:r>
              <a:rPr lang="en-US"/>
              <a:t>CWE (Common Weakness Enumeration) - </a:t>
            </a:r>
            <a:r>
              <a:rPr lang="en-US">
                <a:hlinkClick r:id="rId6"/>
              </a:rPr>
              <a:t>https://cwe.mitre.org/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88B80-BE22-480D-8F08-67CBA8B4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SOURCE INTELLIGENCE GATHERING,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Vulnerability Scanning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8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Scanning and Enumeration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92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0F3A-4AEB-4268-B084-A53C3B17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Structured approach to examining targets to identify known weaknesses</a:t>
            </a:r>
          </a:p>
          <a:p>
            <a:r>
              <a:rPr lang="en-US"/>
              <a:t>Many different types</a:t>
            </a:r>
          </a:p>
          <a:p>
            <a:r>
              <a:rPr lang="en-US"/>
              <a:t>Determine if any known weaknesses exist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VULNERABILITY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4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0F3A-4AEB-4268-B084-A53C3B17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Credentialed (authenticated) – accessing resources using valid credentials</a:t>
            </a:r>
          </a:p>
          <a:p>
            <a:pPr lvl="1"/>
            <a:r>
              <a:rPr lang="en-US"/>
              <a:t>More detailed, accurate information</a:t>
            </a:r>
          </a:p>
          <a:p>
            <a:r>
              <a:rPr lang="en-US"/>
              <a:t>Non-credentialed (non-authenticated) – anonymous access to exposed resources</a:t>
            </a:r>
          </a:p>
          <a:p>
            <a:pPr lvl="1"/>
            <a:r>
              <a:rPr lang="en-US"/>
              <a:t>Fewer details, often used in early phases of attacks/tests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41304-44FD-40C8-B39A-5B50EA06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CREDENTIALED VS. NON-CREDENTIALED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0F3A-4AEB-4268-B084-A53C3B17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Discovery scan – used to find potential targets </a:t>
            </a:r>
          </a:p>
          <a:p>
            <a:pPr lvl="1"/>
            <a:r>
              <a:rPr lang="en-US"/>
              <a:t>Identity/info gathering early on</a:t>
            </a:r>
          </a:p>
          <a:p>
            <a:pPr lvl="1"/>
            <a:r>
              <a:rPr lang="en-US"/>
              <a:t>nmap ping sweep</a:t>
            </a:r>
          </a:p>
          <a:p>
            <a:pPr lvl="2"/>
            <a:r>
              <a:rPr lang="en-US"/>
              <a:t>nmap –sP target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41304-44FD-40C8-B39A-5B50EA06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SCANS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1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0F3A-4AEB-4268-B084-A53C3B17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Full scan – scans ports, services, and vulnerabilities</a:t>
            </a:r>
          </a:p>
          <a:p>
            <a:pPr lvl="1"/>
            <a:r>
              <a:rPr lang="en-US"/>
              <a:t>Full scan with fingerprinting</a:t>
            </a:r>
          </a:p>
          <a:p>
            <a:pPr lvl="2"/>
            <a:r>
              <a:rPr lang="en-US"/>
              <a:t>nmap –A &lt;target&gt;</a:t>
            </a:r>
          </a:p>
          <a:p>
            <a:pPr lvl="3"/>
            <a:r>
              <a:rPr lang="en-US"/>
              <a:t>Not stealthy</a:t>
            </a:r>
          </a:p>
          <a:p>
            <a:pPr lvl="2"/>
            <a:r>
              <a:rPr lang="en-US"/>
              <a:t>perl nikto.pl –h &lt;target&gt; </a:t>
            </a:r>
          </a:p>
          <a:p>
            <a:pPr lvl="2"/>
            <a:r>
              <a:rPr lang="en-US"/>
              <a:t>OpenVAS</a:t>
            </a:r>
          </a:p>
          <a:p>
            <a:pPr lvl="3"/>
            <a:r>
              <a:rPr lang="en-US"/>
              <a:t>Open-source version of Nessus</a:t>
            </a:r>
          </a:p>
          <a:p>
            <a:r>
              <a:rPr lang="en-US"/>
              <a:t>Port scan</a:t>
            </a:r>
          </a:p>
          <a:p>
            <a:pPr lvl="1"/>
            <a:r>
              <a:rPr lang="en-US"/>
              <a:t>nmap –p &lt;ports&gt; &lt;target&gt;v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41304-44FD-40C8-B39A-5B50EA06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SCANS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0F3A-4AEB-4268-B084-A53C3B17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Stealth scan – attempt to avoid tripping defensive control thresholds </a:t>
            </a:r>
          </a:p>
          <a:p>
            <a:pPr lvl="1"/>
            <a:r>
              <a:rPr lang="en-US"/>
              <a:t>nmap –sS &lt;target&gt;</a:t>
            </a:r>
          </a:p>
          <a:p>
            <a:r>
              <a:rPr lang="en-US"/>
              <a:t>Compliance – scan for specific known vulnerabilities that would make a system non-compliant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41304-44FD-40C8-B39A-5B50EA06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SCANS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Vulnerability Scanning Demo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1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52A6-C55A-4ED5-ADD4-7A16C057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Nmap</a:t>
            </a:r>
          </a:p>
          <a:p>
            <a:r>
              <a:rPr lang="en-US"/>
              <a:t>Nikto</a:t>
            </a:r>
          </a:p>
          <a:p>
            <a:r>
              <a:rPr lang="en-US"/>
              <a:t>OpenVAS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5269D-A740-489D-AE0C-6669F2C9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SCANNING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4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Target and Asset Considerations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65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B3BB-E0EE-4556-81E3-A8798DE5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Container – scaled-down VM</a:t>
            </a:r>
          </a:p>
          <a:p>
            <a:r>
              <a:rPr lang="en-US"/>
              <a:t>Instances that run on top of base OS VM</a:t>
            </a:r>
          </a:p>
          <a:p>
            <a:r>
              <a:rPr lang="en-US"/>
              <a:t>Docker, Puppet, Vagrant</a:t>
            </a:r>
          </a:p>
          <a:p>
            <a:r>
              <a:rPr lang="en-US"/>
              <a:t>Application scan</a:t>
            </a:r>
          </a:p>
          <a:p>
            <a:pPr lvl="1"/>
            <a:r>
              <a:rPr lang="en-US"/>
              <a:t>Dynamic – target environment is running and responds to queries</a:t>
            </a:r>
          </a:p>
          <a:p>
            <a:pPr lvl="1"/>
            <a:r>
              <a:rPr lang="en-US"/>
              <a:t>Static – scan input consists of post-execution data stores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2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55F1-CF8F-4430-A432-C16C7909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Time to run scans – approved schedule (planning)</a:t>
            </a:r>
          </a:p>
          <a:p>
            <a:r>
              <a:rPr lang="en-US"/>
              <a:t>Protocols used – largely dependent on target selection</a:t>
            </a:r>
          </a:p>
          <a:p>
            <a:r>
              <a:rPr lang="en-US"/>
              <a:t>Network topology – network layout (diagram) of test targets</a:t>
            </a:r>
          </a:p>
          <a:p>
            <a:r>
              <a:rPr lang="en-US"/>
              <a:t>Bandwidth limitations – tolerance to impact (affects availability)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SCANNING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83BD45-D008-4008-B968-17523252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PENTEST+ EXAM OBJECTIVES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81227-ACB6-488B-AB73-4DC96D1EE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5083B-F3C0-42C8-A47A-36C32B9C41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AADBA2-54A6-4EB9-B3FC-F9D8FD0705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6000" y="2301723"/>
          <a:ext cx="10160000" cy="3610039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58177">
                  <a:extLst>
                    <a:ext uri="{9D8B030D-6E8A-4147-A177-3AD203B41FA5}">
                      <a16:colId xmlns:a16="http://schemas.microsoft.com/office/drawing/2014/main" val="1687044566"/>
                    </a:ext>
                  </a:extLst>
                </a:gridCol>
                <a:gridCol w="4501823">
                  <a:extLst>
                    <a:ext uri="{9D8B030D-6E8A-4147-A177-3AD203B41FA5}">
                      <a16:colId xmlns:a16="http://schemas.microsoft.com/office/drawing/2014/main" val="692666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DOMAIN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PERCENTAGE OF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7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1.0 Planning and Scoping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en-US" sz="240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53960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2.0 Information Gathering and Vulnerability Identification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2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3.0 Attacks and Exploits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4.0 Penetration Testing Tools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2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5.0 Reporting and Communication</a:t>
                      </a:r>
                      <a:endParaRPr lang="en-US" sz="2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0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4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83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55F1-CF8F-4430-A432-C16C7909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Query throttling – slow down test iterations to avoid exceeding bandwidth</a:t>
            </a:r>
          </a:p>
          <a:p>
            <a:pPr lvl="1"/>
            <a:r>
              <a:rPr lang="en-US"/>
              <a:t>nmap -T</a:t>
            </a:r>
          </a:p>
          <a:p>
            <a:r>
              <a:rPr lang="en-US"/>
              <a:t>Fragile systems/non-traditional assets</a:t>
            </a:r>
          </a:p>
          <a:p>
            <a:pPr lvl="1"/>
            <a:r>
              <a:rPr lang="en-US"/>
              <a:t>How to avoid impacting fragile mission critical systems?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SCANNING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0812-1619-46A9-84EF-9D6D7C2D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Asset categorization</a:t>
            </a:r>
          </a:p>
          <a:p>
            <a:pPr lvl="1"/>
            <a:r>
              <a:rPr lang="en-US"/>
              <a:t>Identify and rank assets by relative value </a:t>
            </a:r>
          </a:p>
          <a:p>
            <a:pPr lvl="1"/>
            <a:r>
              <a:rPr lang="en-US"/>
              <a:t>Vulnerable assets with little value could be a waste of time</a:t>
            </a:r>
          </a:p>
          <a:p>
            <a:r>
              <a:rPr lang="en-US"/>
              <a:t>Adjudication </a:t>
            </a:r>
          </a:p>
          <a:p>
            <a:pPr lvl="1"/>
            <a:r>
              <a:rPr lang="en-US"/>
              <a:t>Determine which results are valid</a:t>
            </a:r>
          </a:p>
          <a:p>
            <a:pPr lvl="2"/>
            <a:r>
              <a:rPr lang="en-US"/>
              <a:t>False positives</a:t>
            </a:r>
          </a:p>
          <a:p>
            <a:pPr lvl="2"/>
            <a:r>
              <a:rPr lang="en-US"/>
              <a:t>Filter out false positives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 SCAN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0812-1619-46A9-84EF-9D6D7C2D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Prioritization of vulnerabilities</a:t>
            </a:r>
          </a:p>
          <a:p>
            <a:pPr lvl="1"/>
            <a:r>
              <a:rPr lang="en-US"/>
              <a:t>Highest impact vulnerabilities - ease of exploit vs. payoff</a:t>
            </a:r>
          </a:p>
          <a:p>
            <a:r>
              <a:rPr lang="en-US"/>
              <a:t>Common themes</a:t>
            </a:r>
          </a:p>
          <a:p>
            <a:pPr lvl="1"/>
            <a:r>
              <a:rPr lang="en-US"/>
              <a:t>Vulnerabilities</a:t>
            </a:r>
          </a:p>
          <a:p>
            <a:pPr lvl="1"/>
            <a:r>
              <a:rPr lang="en-US"/>
              <a:t>Observations</a:t>
            </a:r>
          </a:p>
          <a:p>
            <a:pPr lvl="1"/>
            <a:r>
              <a:rPr lang="en-US"/>
              <a:t>Lack of best practices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 SCAN RESULTS,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Nmap Timing and Performance Options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03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84A4-8A90-49BD-8A3E-ADCAD76C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Nmap demo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15761-3EA9-43D8-8AFB-AF4BA8EC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SCANNING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03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Prioritization of Vulnerabilities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82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470C-66CB-4D0A-93E4-E7F6879B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Leveraging information to prepare for exploitation</a:t>
            </a:r>
          </a:p>
          <a:p>
            <a:r>
              <a:rPr lang="en-US"/>
              <a:t>Map vulnerabilities to potential exploits</a:t>
            </a:r>
          </a:p>
          <a:p>
            <a:pPr lvl="1"/>
            <a:r>
              <a:rPr lang="en-US"/>
              <a:t>Look up vulnerabilities found for possible exploits</a:t>
            </a:r>
          </a:p>
          <a:p>
            <a:pPr lvl="1"/>
            <a:r>
              <a:rPr lang="en-US"/>
              <a:t>Nmap – vulners and vulscan scripts</a:t>
            </a:r>
          </a:p>
          <a:p>
            <a:pPr lvl="1"/>
            <a:r>
              <a:rPr lang="en-US"/>
              <a:t>Metasploit (search vulnerability)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LEVERAGE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8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470C-66CB-4D0A-93E4-E7F6879B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Prioritize activities in preparation for penetration test</a:t>
            </a:r>
          </a:p>
          <a:p>
            <a:pPr lvl="1"/>
            <a:r>
              <a:rPr lang="en-US"/>
              <a:t>Will standard exploits work? </a:t>
            </a:r>
          </a:p>
          <a:p>
            <a:pPr lvl="1"/>
            <a:r>
              <a:rPr lang="en-US"/>
              <a:t>Will exploits need to be ‘tweaked’?</a:t>
            </a:r>
          </a:p>
          <a:p>
            <a:pPr lvl="1"/>
            <a:r>
              <a:rPr lang="en-US"/>
              <a:t>Additional steps to prepare test?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LEVERAGE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6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47F5-6BD0-4CAD-B3F4-020DABFC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Demo</a:t>
            </a:r>
          </a:p>
          <a:p>
            <a:r>
              <a:rPr lang="en-US">
                <a:hlinkClick r:id="rId3"/>
              </a:rPr>
              <a:t>https://null-byte.wonderhowto.com/how-to/easily-detect-cves-with-nmap-scripts-0181925/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6A061-33CD-4BD1-8757-65023D6F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55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Common Attack Techniques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1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770B-31A5-455F-BE3D-4780B46C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Scanning</a:t>
            </a:r>
          </a:p>
          <a:p>
            <a:pPr lvl="1"/>
            <a:r>
              <a:rPr lang="en-US"/>
              <a:t>Process of looking at some number of “things” to determine characteristics</a:t>
            </a:r>
          </a:p>
          <a:p>
            <a:pPr lvl="1"/>
            <a:r>
              <a:rPr lang="en-US"/>
              <a:t>Commonly used in pen testing to uncover target vulnerabilities</a:t>
            </a:r>
          </a:p>
          <a:p>
            <a:r>
              <a:rPr lang="en-US"/>
              <a:t>Many types of scan targets</a:t>
            </a:r>
          </a:p>
          <a:p>
            <a:pPr lvl="1"/>
            <a:r>
              <a:rPr lang="en-US"/>
              <a:t>Networks</a:t>
            </a:r>
          </a:p>
          <a:p>
            <a:pPr lvl="1"/>
            <a:r>
              <a:rPr lang="en-US"/>
              <a:t>Network devices</a:t>
            </a:r>
          </a:p>
          <a:p>
            <a:pPr lvl="1"/>
            <a:r>
              <a:rPr lang="en-US"/>
              <a:t>Computers</a:t>
            </a:r>
          </a:p>
          <a:p>
            <a:pPr lvl="1"/>
            <a:r>
              <a:rPr lang="en-US"/>
              <a:t>Applications/services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D99FD-F603-4970-A525-3B9145B3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GATHERING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41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E041-7F42-405E-9573-CF00B7DF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Cross-compiling code – compile exploit for another OS</a:t>
            </a:r>
          </a:p>
          <a:p>
            <a:pPr lvl="1"/>
            <a:r>
              <a:rPr lang="en-US"/>
              <a:t>Some Windows exploits can be compiled to run in Linux</a:t>
            </a:r>
          </a:p>
          <a:p>
            <a:pPr lvl="1"/>
            <a:r>
              <a:rPr lang="en-US">
                <a:hlinkClick r:id="rId3"/>
              </a:rPr>
              <a:t>https://www.hackingtutorials.org/exploit-tutorials/mingw-w64-how-to-compile-windows-exploits-on-kali-linux/</a:t>
            </a:r>
            <a:r>
              <a:rPr lang="en-US"/>
              <a:t>  </a:t>
            </a:r>
          </a:p>
          <a:p>
            <a:r>
              <a:rPr lang="en-US"/>
              <a:t>Exploit modification - may need to modify for success of evasion</a:t>
            </a:r>
          </a:p>
          <a:p>
            <a:r>
              <a:rPr lang="en-US"/>
              <a:t>Exploit chaining - compromise one device/system to gain access to another</a:t>
            </a:r>
          </a:p>
          <a:p>
            <a:r>
              <a:rPr lang="en-US"/>
              <a:t>Proof-of-concept development - exploit development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9BBD0-12CD-4F24-9F12-62C8FDE5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ATTACK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E041-7F42-405E-9573-CF00B7DF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Social engineering</a:t>
            </a:r>
          </a:p>
          <a:p>
            <a:pPr lvl="1"/>
            <a:r>
              <a:rPr lang="en-US"/>
              <a:t>Help me</a:t>
            </a:r>
          </a:p>
          <a:p>
            <a:pPr lvl="1"/>
            <a:r>
              <a:rPr lang="en-US"/>
              <a:t>Urgent</a:t>
            </a:r>
          </a:p>
          <a:p>
            <a:pPr lvl="1"/>
            <a:r>
              <a:rPr lang="en-US"/>
              <a:t>Deceptive </a:t>
            </a:r>
          </a:p>
          <a:p>
            <a:r>
              <a:rPr lang="en-US"/>
              <a:t>Credential brute forcing</a:t>
            </a:r>
          </a:p>
          <a:p>
            <a:r>
              <a:rPr lang="en-US"/>
              <a:t>Enlightened Attacks</a:t>
            </a:r>
          </a:p>
          <a:p>
            <a:pPr lvl="1"/>
            <a:r>
              <a:rPr lang="en-US"/>
              <a:t>Dictionary</a:t>
            </a:r>
          </a:p>
          <a:p>
            <a:pPr lvl="1"/>
            <a:r>
              <a:rPr lang="en-US"/>
              <a:t>Rainbow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ATTACK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Credential Attacks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10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B32D-7BAD-4A26-910C-3EDBE51B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Demo – Hydra</a:t>
            </a:r>
          </a:p>
          <a:p>
            <a:r>
              <a:rPr lang="en-US"/>
              <a:t>Bad usernames and passwords</a:t>
            </a:r>
          </a:p>
          <a:p>
            <a:pPr lvl="1"/>
            <a:r>
              <a:rPr lang="en-US"/>
              <a:t>Daniel Miessler’s SecLists - </a:t>
            </a:r>
            <a:r>
              <a:rPr lang="en-US">
                <a:hlinkClick r:id="rId3"/>
              </a:rPr>
              <a:t>https://github.com/danielmiessler/SecLists/tree/master/Passwords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4E05E-37BE-4595-85B6-757CD0EA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– PASSWORD CRACKING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58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Weaknesses in Specialized Systems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08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AA17-849F-4BFE-8D02-6761FFDF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ICS (Industrial Control Systems)</a:t>
            </a:r>
          </a:p>
          <a:p>
            <a:pPr lvl="1"/>
            <a:r>
              <a:rPr lang="en-US"/>
              <a:t>Environmental conditions </a:t>
            </a:r>
          </a:p>
          <a:p>
            <a:pPr lvl="1"/>
            <a:r>
              <a:rPr lang="en-US"/>
              <a:t>Exposure to real world (live) events</a:t>
            </a:r>
          </a:p>
          <a:p>
            <a:r>
              <a:rPr lang="en-US"/>
              <a:t>SCADA (Supervisory Control and Data Acquisition)</a:t>
            </a:r>
          </a:p>
          <a:p>
            <a:r>
              <a:rPr lang="en-US"/>
              <a:t>Mobile – lack of updates, compromised settings, dangerous apps, etc.</a:t>
            </a:r>
          </a:p>
          <a:p>
            <a:r>
              <a:rPr lang="en-US"/>
              <a:t>IoT (Internet of Things) – default (weak) security (wide open)</a:t>
            </a:r>
          </a:p>
          <a:p>
            <a:r>
              <a:rPr lang="en-US"/>
              <a:t>Embedded</a:t>
            </a:r>
          </a:p>
          <a:p>
            <a:pPr lvl="1"/>
            <a:r>
              <a:rPr lang="en-US"/>
              <a:t>Computers embedded in other systems – IoT, automobiles, industrial devices, etc.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WEAKNESSES IN SPECIALIZED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2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AA17-849F-4BFE-8D02-6761FFDF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Point-of-sale system</a:t>
            </a:r>
          </a:p>
          <a:p>
            <a:pPr lvl="1"/>
            <a:r>
              <a:rPr lang="en-US"/>
              <a:t>Attractive due to connection to payment devices (cash, readers, etc.)</a:t>
            </a:r>
          </a:p>
          <a:p>
            <a:r>
              <a:rPr lang="en-US"/>
              <a:t>Biometrics – accuracy is still evolving</a:t>
            </a:r>
          </a:p>
          <a:p>
            <a:pPr lvl="1"/>
            <a:r>
              <a:rPr lang="en-US"/>
              <a:t>What if primary reader fails to detect? </a:t>
            </a:r>
          </a:p>
          <a:p>
            <a:pPr lvl="1"/>
            <a:r>
              <a:rPr lang="en-US"/>
              <a:t>What is the manual process?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WEAKNESSES IN SPECIALIZED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6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AA17-849F-4BFE-8D02-6761FFDF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Application containers</a:t>
            </a:r>
          </a:p>
          <a:p>
            <a:pPr lvl="1"/>
            <a:r>
              <a:rPr lang="en-US"/>
              <a:t>Containers and VMs are not foolproof sandboxes</a:t>
            </a:r>
          </a:p>
          <a:p>
            <a:pPr lvl="1"/>
            <a:r>
              <a:rPr lang="en-US"/>
              <a:t>Compromising (breaking out) may allow access to external resources</a:t>
            </a:r>
          </a:p>
          <a:p>
            <a:r>
              <a:rPr lang="en-US"/>
              <a:t>RTOS (Real-time operating system)</a:t>
            </a:r>
          </a:p>
          <a:p>
            <a:pPr lvl="1"/>
            <a:r>
              <a:rPr lang="en-US"/>
              <a:t>Designed to provide fast, lightweight services, not security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WEAKNESSES IN SPECIALIZED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6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4148-1112-42DC-9500-E4BEB623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Counting the detected instances of some target class</a:t>
            </a:r>
          </a:p>
          <a:p>
            <a:r>
              <a:rPr lang="en-US"/>
              <a:t>Pen testing target classes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89425-C20F-40D2-B1FB-C6DC3252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0E880-277E-4BF1-AAD5-F2E54EFE73F1}"/>
              </a:ext>
            </a:extLst>
          </p:cNvPr>
          <p:cNvSpPr txBox="1"/>
          <p:nvPr/>
        </p:nvSpPr>
        <p:spPr>
          <a:xfrm>
            <a:off x="1372850" y="3409814"/>
            <a:ext cx="40058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Georgia" panose="02040502050405020303" pitchFamily="18" charset="0"/>
              <a:buChar char="-"/>
            </a:pPr>
            <a:r>
              <a:rPr lang="en-US" sz="3200" dirty="0">
                <a:latin typeface="Georgia" panose="02040502050405020303" pitchFamily="18" charset="0"/>
              </a:rPr>
              <a:t>Hosts</a:t>
            </a:r>
          </a:p>
          <a:p>
            <a:pPr marL="342900" indent="-342900">
              <a:buFont typeface="Georgia" panose="02040502050405020303" pitchFamily="18" charset="0"/>
              <a:buChar char="-"/>
            </a:pPr>
            <a:r>
              <a:rPr lang="en-US" sz="3200" dirty="0">
                <a:latin typeface="Georgia" panose="02040502050405020303" pitchFamily="18" charset="0"/>
              </a:rPr>
              <a:t>Networks</a:t>
            </a:r>
          </a:p>
          <a:p>
            <a:pPr marL="342900" indent="-342900">
              <a:buFont typeface="Georgia" panose="02040502050405020303" pitchFamily="18" charset="0"/>
              <a:buChar char="-"/>
            </a:pPr>
            <a:r>
              <a:rPr lang="en-US" sz="3200" dirty="0">
                <a:latin typeface="Georgia" panose="02040502050405020303" pitchFamily="18" charset="0"/>
              </a:rPr>
              <a:t>Domains</a:t>
            </a:r>
          </a:p>
          <a:p>
            <a:pPr marL="342900" indent="-342900">
              <a:buFont typeface="Georgia" panose="02040502050405020303" pitchFamily="18" charset="0"/>
              <a:buChar char="-"/>
            </a:pPr>
            <a:r>
              <a:rPr lang="en-US" sz="3200" dirty="0">
                <a:latin typeface="Georgia" panose="02040502050405020303" pitchFamily="18" charset="0"/>
              </a:rPr>
              <a:t>Users</a:t>
            </a:r>
          </a:p>
          <a:p>
            <a:pPr marL="342900" indent="-342900">
              <a:buFont typeface="Georgia" panose="02040502050405020303" pitchFamily="18" charset="0"/>
              <a:buChar char="-"/>
            </a:pPr>
            <a:r>
              <a:rPr lang="en-US" sz="3200" dirty="0">
                <a:latin typeface="Georgia" panose="02040502050405020303" pitchFamily="18" charset="0"/>
              </a:rPr>
              <a:t>Groups</a:t>
            </a:r>
          </a:p>
          <a:p>
            <a:pPr marL="342900" indent="-342900">
              <a:buFont typeface="Georgia" panose="02040502050405020303" pitchFamily="18" charset="0"/>
              <a:buChar char="-"/>
            </a:pPr>
            <a:r>
              <a:rPr lang="en-US" sz="3200" dirty="0">
                <a:latin typeface="Georgia" panose="02040502050405020303" pitchFamily="18" charset="0"/>
              </a:rPr>
              <a:t>Network shares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18843-C079-4911-9B30-201ABC0F3310}"/>
              </a:ext>
            </a:extLst>
          </p:cNvPr>
          <p:cNvSpPr txBox="1"/>
          <p:nvPr/>
        </p:nvSpPr>
        <p:spPr>
          <a:xfrm>
            <a:off x="4750113" y="3409814"/>
            <a:ext cx="48826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Georgia" panose="02040502050405020303" pitchFamily="18" charset="0"/>
              <a:buChar char="-"/>
            </a:pPr>
            <a:r>
              <a:rPr lang="en-US" sz="3200" dirty="0">
                <a:latin typeface="Georgia" panose="02040502050405020303" pitchFamily="18" charset="0"/>
              </a:rPr>
              <a:t>Web pages</a:t>
            </a:r>
          </a:p>
          <a:p>
            <a:pPr marL="342900" indent="-342900">
              <a:buFont typeface="Georgia" panose="02040502050405020303" pitchFamily="18" charset="0"/>
              <a:buChar char="-"/>
            </a:pPr>
            <a:r>
              <a:rPr lang="en-US" sz="3200" dirty="0">
                <a:latin typeface="Georgia" panose="02040502050405020303" pitchFamily="18" charset="0"/>
              </a:rPr>
              <a:t>Applications</a:t>
            </a:r>
          </a:p>
          <a:p>
            <a:pPr marL="342900" indent="-342900">
              <a:buFont typeface="Georgia" panose="02040502050405020303" pitchFamily="18" charset="0"/>
              <a:buChar char="-"/>
            </a:pPr>
            <a:r>
              <a:rPr lang="en-US" sz="3200" dirty="0">
                <a:latin typeface="Georgia" panose="02040502050405020303" pitchFamily="18" charset="0"/>
              </a:rPr>
              <a:t>Services</a:t>
            </a:r>
          </a:p>
          <a:p>
            <a:pPr marL="342900" indent="-342900">
              <a:buFont typeface="Georgia" panose="02040502050405020303" pitchFamily="18" charset="0"/>
              <a:buChar char="-"/>
            </a:pPr>
            <a:r>
              <a:rPr lang="en-US" sz="3200" dirty="0">
                <a:latin typeface="Georgia" panose="02040502050405020303" pitchFamily="18" charset="0"/>
              </a:rPr>
              <a:t>Tokens</a:t>
            </a:r>
          </a:p>
          <a:p>
            <a:pPr marL="342900" indent="-342900">
              <a:buFont typeface="Georgia" panose="02040502050405020303" pitchFamily="18" charset="0"/>
              <a:buChar char="-"/>
            </a:pPr>
            <a:r>
              <a:rPr lang="en-US" sz="3200" dirty="0">
                <a:latin typeface="Georgia" panose="02040502050405020303" pitchFamily="18" charset="0"/>
              </a:rPr>
              <a:t>Social networking sites</a:t>
            </a:r>
          </a:p>
        </p:txBody>
      </p:sp>
    </p:spTree>
    <p:extLst>
      <p:ext uri="{BB962C8B-B14F-4D97-AF65-F5344CB8AC3E}">
        <p14:creationId xmlns:p14="http://schemas.microsoft.com/office/powerpoint/2010/main" val="16034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Scanning and Enumeration Demo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E3FA-29C1-478F-B507-1335EA23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Nmap demo</a:t>
            </a:r>
          </a:p>
          <a:p>
            <a:r>
              <a:rPr lang="en-US"/>
              <a:t>Whois demo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E7B4B-952A-4F2F-B24D-14B78DB3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ENUMERATION DEMO – NMAP AND WHOIS</a:t>
            </a:r>
          </a:p>
        </p:txBody>
      </p:sp>
    </p:spTree>
    <p:extLst>
      <p:ext uri="{BB962C8B-B14F-4D97-AF65-F5344CB8AC3E}">
        <p14:creationId xmlns:p14="http://schemas.microsoft.com/office/powerpoint/2010/main" val="96517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Packet Investigation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7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6987-F2A7-49B7-8822-D4C13384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crafting</a:t>
            </a:r>
          </a:p>
          <a:p>
            <a:pPr lvl="1"/>
            <a:r>
              <a:rPr lang="en-US"/>
              <a:t>Creating specific network packets to gather information or carry out attacks</a:t>
            </a:r>
          </a:p>
          <a:p>
            <a:pPr lvl="1"/>
            <a:r>
              <a:rPr lang="en-US"/>
              <a:t>Tools – netcat, nc, ncat, hping</a:t>
            </a:r>
          </a:p>
          <a:p>
            <a:r>
              <a:rPr lang="en-US"/>
              <a:t>Packet inspection</a:t>
            </a:r>
          </a:p>
          <a:p>
            <a:pPr lvl="1"/>
            <a:r>
              <a:rPr lang="en-US"/>
              <a:t>Capturing and analyzing network packets</a:t>
            </a:r>
          </a:p>
          <a:p>
            <a:pPr lvl="1"/>
            <a:r>
              <a:rPr lang="en-US"/>
              <a:t>Wireshark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5C542-98C1-46E4-B4B7-72A85EEF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INVESTIGATION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oice xmlns="fab87deb-a456-475f-bbfd-b5af780b37f4" xsi:nil="true"/>
    <Status xmlns="fab87deb-a456-475f-bbfd-b5af780b37f4" xsi:nil="true"/>
    <SharedWithUsers xmlns="13a0c8d5-cff5-4140-b58f-0947a5552a6a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63C1649EA8EC4B906F3C068704564A" ma:contentTypeVersion="11" ma:contentTypeDescription="Create a new document." ma:contentTypeScope="" ma:versionID="ca7c8c5edc26b5a6148730495fa34ad4">
  <xsd:schema xmlns:xsd="http://www.w3.org/2001/XMLSchema" xmlns:xs="http://www.w3.org/2001/XMLSchema" xmlns:p="http://schemas.microsoft.com/office/2006/metadata/properties" xmlns:ns2="fab87deb-a456-475f-bbfd-b5af780b37f4" xmlns:ns3="13a0c8d5-cff5-4140-b58f-0947a5552a6a" targetNamespace="http://schemas.microsoft.com/office/2006/metadata/properties" ma:root="true" ma:fieldsID="3f7ff61777f529631909e767c60c928f" ns2:_="" ns3:_="">
    <xsd:import namespace="fab87deb-a456-475f-bbfd-b5af780b37f4"/>
    <xsd:import namespace="13a0c8d5-cff5-4140-b58f-0947a5552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Choice" minOccurs="0"/>
                <xsd:element ref="ns2:Statu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87deb-a456-475f-bbfd-b5af780b3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Choice" ma:index="15" nillable="true" ma:displayName="Choice" ma:description="Use this column to differentiate candidates based on how you like their resume." ma:internalName="Choice">
      <xsd:simpleType>
        <xsd:restriction base="dms:Choice">
          <xsd:enumeration value="Rejected"/>
          <xsd:enumeration value="Possible"/>
          <xsd:enumeration value="Top choice"/>
        </xsd:restriction>
      </xsd:simpleType>
    </xsd:element>
    <xsd:element name="Status" ma:index="16" nillable="true" ma:displayName="Status" ma:description="Use this column to mark where you think a candidate is." ma:internalName="Status">
      <xsd:simpleType>
        <xsd:union memberTypes="dms:Text">
          <xsd:simpleType>
            <xsd:restriction base="dms:Choice">
              <xsd:enumeration value="Rejected"/>
              <xsd:enumeration value="Maybe"/>
              <xsd:enumeration value="Likely"/>
              <xsd:enumeration value="Top Candidate"/>
            </xsd:restriction>
          </xsd:simpleType>
        </xsd:un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a0c8d5-cff5-4140-b58f-0947a5552a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99EBDD-06EC-4E3C-9A1C-CCB56774165B}">
  <ds:schemaRefs>
    <ds:schemaRef ds:uri="http://schemas.microsoft.com/office/2006/metadata/properties"/>
    <ds:schemaRef ds:uri="http://purl.org/dc/elements/1.1/"/>
    <ds:schemaRef ds:uri="13a0c8d5-cff5-4140-b58f-0947a5552a6a"/>
    <ds:schemaRef ds:uri="http://www.w3.org/XML/1998/namespace"/>
    <ds:schemaRef ds:uri="http://schemas.microsoft.com/office/infopath/2007/PartnerControls"/>
    <ds:schemaRef ds:uri="fab87deb-a456-475f-bbfd-b5af780b37f4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7EDD08C-AA72-4D75-9770-93CA2309E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87deb-a456-475f-bbfd-b5af780b37f4"/>
    <ds:schemaRef ds:uri="13a0c8d5-cff5-4140-b58f-0947a5552a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CA2873-8CEC-40A9-A4B7-A4B5097ECB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Words>2102</Words>
  <Application>Microsoft Macintosh PowerPoint</Application>
  <PresentationFormat>Widescreen</PresentationFormat>
  <Paragraphs>420</Paragraphs>
  <Slides>47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Estrangelo Edessa</vt:lpstr>
      <vt:lpstr>Georgia</vt:lpstr>
      <vt:lpstr>Office Theme</vt:lpstr>
      <vt:lpstr>PowerPoint Presentation</vt:lpstr>
      <vt:lpstr>Scanning and Enumeration</vt:lpstr>
      <vt:lpstr>PENTEST+ EXAM OBJECTIVES</vt:lpstr>
      <vt:lpstr>INFORMATION GATHERING</vt:lpstr>
      <vt:lpstr>ENUMERATION</vt:lpstr>
      <vt:lpstr>Scanning and Enumeration Demo</vt:lpstr>
      <vt:lpstr>SCANNING AND ENUMERATION DEMO – NMAP AND WHOIS</vt:lpstr>
      <vt:lpstr>Packet Investigation</vt:lpstr>
      <vt:lpstr>PACKET INVESTIGATION</vt:lpstr>
      <vt:lpstr>INSPECTING TARGETS</vt:lpstr>
      <vt:lpstr>EAVESDROPPING</vt:lpstr>
      <vt:lpstr>Packet Inspection Demo</vt:lpstr>
      <vt:lpstr>PACKET INSPECTION DEMO</vt:lpstr>
      <vt:lpstr>Application and Open-Source Resources</vt:lpstr>
      <vt:lpstr>DECOMPILATION</vt:lpstr>
      <vt:lpstr>DEBUGGING</vt:lpstr>
      <vt:lpstr>OPEN SOURCE INTELLIGENCE GATHERING</vt:lpstr>
      <vt:lpstr>OPEN SOURCE INTELLIGENCE GATHERING, cont’d</vt:lpstr>
      <vt:lpstr>Vulnerability Scanning</vt:lpstr>
      <vt:lpstr>VULNERABILITY SCAN</vt:lpstr>
      <vt:lpstr>CREDENTIALED VS. NON-CREDENTIALED</vt:lpstr>
      <vt:lpstr>TYPES OF SCANS</vt:lpstr>
      <vt:lpstr>TYPES OF SCANS</vt:lpstr>
      <vt:lpstr>TYPES OF SCANS</vt:lpstr>
      <vt:lpstr>Vulnerability Scanning Demo</vt:lpstr>
      <vt:lpstr>SCANNING DEMO</vt:lpstr>
      <vt:lpstr>Target and Asset Considerations</vt:lpstr>
      <vt:lpstr>CONTAINER SECURITY</vt:lpstr>
      <vt:lpstr>SCANNING CONSIDERATIONS</vt:lpstr>
      <vt:lpstr>SCANNING CONSIDERATIONS</vt:lpstr>
      <vt:lpstr>ANALYZE SCAN RESULTS</vt:lpstr>
      <vt:lpstr>ANALYZE SCAN RESULTS, cont’d</vt:lpstr>
      <vt:lpstr>Nmap Timing and Performance Options</vt:lpstr>
      <vt:lpstr>SCANNING DEMO</vt:lpstr>
      <vt:lpstr>Prioritization of Vulnerabilities</vt:lpstr>
      <vt:lpstr>LEVERAGE INFORMATION</vt:lpstr>
      <vt:lpstr>LEVERAGE INFORMATION</vt:lpstr>
      <vt:lpstr>DEMO</vt:lpstr>
      <vt:lpstr>Common Attack Techniques</vt:lpstr>
      <vt:lpstr>COMMON ATTACK TECHNIQUES</vt:lpstr>
      <vt:lpstr>COMMON ATTACK TECHNIQUES</vt:lpstr>
      <vt:lpstr>Credential Attacks</vt:lpstr>
      <vt:lpstr>DEMO – PASSWORD CRACKING</vt:lpstr>
      <vt:lpstr>Weaknesses in Specialized Systems</vt:lpstr>
      <vt:lpstr>WEAKNESSES IN SPECIALIZED SYSTEMS</vt:lpstr>
      <vt:lpstr>WEAKNESSES IN SPECIALIZED SYSTEMS</vt:lpstr>
      <vt:lpstr>WEAKNESSES IN SPECIALIZED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Jesus Zilli</cp:lastModifiedBy>
  <cp:revision>12</cp:revision>
  <cp:lastPrinted>1601-01-01T00:00:00Z</cp:lastPrinted>
  <dcterms:modified xsi:type="dcterms:W3CDTF">2018-10-23T14:22:49Z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0x0101009663C1649EA8EC4B906F3C068704564A</vt:lpwstr>
  </property>
  <property fmtid="{D5CDD505-2E9C-101B-9397-08002B2CF9AE}" pid="3" name="Order">
    <vt:r8>281100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