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9"/>
  </p:notesMasterIdLst>
  <p:handoutMasterIdLst>
    <p:handoutMasterId r:id="rId80"/>
  </p:handoutMasterIdLst>
  <p:sldIdLst>
    <p:sldId id="589" r:id="rId5"/>
    <p:sldId id="699" r:id="rId6"/>
    <p:sldId id="621" r:id="rId7"/>
    <p:sldId id="269" r:id="rId8"/>
    <p:sldId id="623" r:id="rId9"/>
    <p:sldId id="700" r:id="rId10"/>
    <p:sldId id="701" r:id="rId11"/>
    <p:sldId id="627" r:id="rId12"/>
    <p:sldId id="629" r:id="rId13"/>
    <p:sldId id="702" r:id="rId14"/>
    <p:sldId id="273" r:id="rId15"/>
    <p:sldId id="630" r:id="rId16"/>
    <p:sldId id="632" r:id="rId17"/>
    <p:sldId id="633" r:id="rId18"/>
    <p:sldId id="703" r:id="rId19"/>
    <p:sldId id="704" r:id="rId20"/>
    <p:sldId id="634" r:id="rId21"/>
    <p:sldId id="281" r:id="rId22"/>
    <p:sldId id="282" r:id="rId23"/>
    <p:sldId id="637" r:id="rId24"/>
    <p:sldId id="705" r:id="rId25"/>
    <p:sldId id="638" r:id="rId26"/>
    <p:sldId id="279" r:id="rId27"/>
    <p:sldId id="284" r:id="rId28"/>
    <p:sldId id="640" r:id="rId29"/>
    <p:sldId id="641" r:id="rId30"/>
    <p:sldId id="706" r:id="rId31"/>
    <p:sldId id="642" r:id="rId32"/>
    <p:sldId id="287" r:id="rId33"/>
    <p:sldId id="660" r:id="rId34"/>
    <p:sldId id="707" r:id="rId35"/>
    <p:sldId id="708" r:id="rId36"/>
    <p:sldId id="288" r:id="rId37"/>
    <p:sldId id="662" r:id="rId38"/>
    <p:sldId id="290" r:id="rId39"/>
    <p:sldId id="709" r:id="rId40"/>
    <p:sldId id="663" r:id="rId41"/>
    <p:sldId id="293" r:id="rId42"/>
    <p:sldId id="664" r:id="rId43"/>
    <p:sldId id="291" r:id="rId44"/>
    <p:sldId id="665" r:id="rId45"/>
    <p:sldId id="292" r:id="rId46"/>
    <p:sldId id="710" r:id="rId47"/>
    <p:sldId id="258" r:id="rId48"/>
    <p:sldId id="259" r:id="rId49"/>
    <p:sldId id="260" r:id="rId50"/>
    <p:sldId id="262" r:id="rId51"/>
    <p:sldId id="263" r:id="rId52"/>
    <p:sldId id="264" r:id="rId53"/>
    <p:sldId id="294" r:id="rId54"/>
    <p:sldId id="266" r:id="rId55"/>
    <p:sldId id="295" r:id="rId56"/>
    <p:sldId id="268" r:id="rId57"/>
    <p:sldId id="711" r:id="rId58"/>
    <p:sldId id="296" r:id="rId59"/>
    <p:sldId id="271" r:id="rId60"/>
    <p:sldId id="272" r:id="rId61"/>
    <p:sldId id="297" r:id="rId62"/>
    <p:sldId id="275" r:id="rId63"/>
    <p:sldId id="276" r:id="rId64"/>
    <p:sldId id="298" r:id="rId65"/>
    <p:sldId id="278" r:id="rId66"/>
    <p:sldId id="712" r:id="rId67"/>
    <p:sldId id="299" r:id="rId68"/>
    <p:sldId id="713" r:id="rId69"/>
    <p:sldId id="714" r:id="rId70"/>
    <p:sldId id="300" r:id="rId71"/>
    <p:sldId id="715" r:id="rId72"/>
    <p:sldId id="285" r:id="rId73"/>
    <p:sldId id="286" r:id="rId74"/>
    <p:sldId id="301" r:id="rId75"/>
    <p:sldId id="716" r:id="rId76"/>
    <p:sldId id="289" r:id="rId77"/>
    <p:sldId id="717" r:id="rId7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698"/>
    <a:srgbClr val="A5A5A5"/>
    <a:srgbClr val="202640"/>
    <a:srgbClr val="394583"/>
    <a:srgbClr val="70AD47"/>
    <a:srgbClr val="4472C4"/>
    <a:srgbClr val="FFC000"/>
    <a:srgbClr val="ED7D31"/>
    <a:srgbClr val="5B9BD5"/>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37D9A-CCAA-274E-BE8B-74B9782CB13B}" v="1" dt="2018-10-23T14:30:01.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88948" autoAdjust="0"/>
  </p:normalViewPr>
  <p:slideViewPr>
    <p:cSldViewPr snapToGrid="0">
      <p:cViewPr>
        <p:scale>
          <a:sx n="100" d="100"/>
          <a:sy n="100" d="100"/>
        </p:scale>
        <p:origin x="2824" y="51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7" d="100"/>
          <a:sy n="97" d="100"/>
        </p:scale>
        <p:origin x="4288" y="21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non Murdoch" userId="c11f09eb-f21f-4bba-8b12-d9fe71964945" providerId="ADAL" clId="{93F7BA9A-7BE3-4B94-AA4D-6A972F0F2B4D}"/>
    <pc:docChg chg="undo custSel modSld modMainMaster">
      <pc:chgData name="Shannon Murdoch" userId="c11f09eb-f21f-4bba-8b12-d9fe71964945" providerId="ADAL" clId="{93F7BA9A-7BE3-4B94-AA4D-6A972F0F2B4D}" dt="2018-10-01T14:04:43.796" v="281" actId="2711"/>
      <pc:docMkLst>
        <pc:docMk/>
      </pc:docMkLst>
      <pc:sldChg chg="addSp delSp modSp modAnim">
        <pc:chgData name="Shannon Murdoch" userId="c11f09eb-f21f-4bba-8b12-d9fe71964945" providerId="ADAL" clId="{93F7BA9A-7BE3-4B94-AA4D-6A972F0F2B4D}" dt="2018-10-01T13:54:29.145" v="263"/>
        <pc:sldMkLst>
          <pc:docMk/>
          <pc:sldMk cId="119808590" sldId="269"/>
        </pc:sldMkLst>
        <pc:spChg chg="add del mod">
          <ac:chgData name="Shannon Murdoch" userId="c11f09eb-f21f-4bba-8b12-d9fe71964945" providerId="ADAL" clId="{93F7BA9A-7BE3-4B94-AA4D-6A972F0F2B4D}" dt="2018-09-29T15:23:41.132" v="214"/>
          <ac:spMkLst>
            <pc:docMk/>
            <pc:sldMk cId="119808590" sldId="269"/>
            <ac:spMk id="2" creationId="{A202BC0C-3063-4ED8-B1B1-762D12D989AF}"/>
          </ac:spMkLst>
        </pc:spChg>
        <pc:spChg chg="add del mod">
          <ac:chgData name="Shannon Murdoch" userId="c11f09eb-f21f-4bba-8b12-d9fe71964945" providerId="ADAL" clId="{93F7BA9A-7BE3-4B94-AA4D-6A972F0F2B4D}" dt="2018-09-29T14:37:27.907" v="58"/>
          <ac:spMkLst>
            <pc:docMk/>
            <pc:sldMk cId="119808590" sldId="269"/>
            <ac:spMk id="2" creationId="{C6A44E2B-3F18-45FB-98E3-5BBD4E3E805B}"/>
          </ac:spMkLst>
        </pc:spChg>
        <pc:spChg chg="add del mod">
          <ac:chgData name="Shannon Murdoch" userId="c11f09eb-f21f-4bba-8b12-d9fe71964945" providerId="ADAL" clId="{93F7BA9A-7BE3-4B94-AA4D-6A972F0F2B4D}" dt="2018-09-29T14:37:27.907" v="58"/>
          <ac:spMkLst>
            <pc:docMk/>
            <pc:sldMk cId="119808590" sldId="269"/>
            <ac:spMk id="4" creationId="{339C3D7C-1AFD-4F02-AD61-B8C49D6C2E66}"/>
          </ac:spMkLst>
        </pc:spChg>
        <pc:spChg chg="add del mod">
          <ac:chgData name="Shannon Murdoch" userId="c11f09eb-f21f-4bba-8b12-d9fe71964945" providerId="ADAL" clId="{93F7BA9A-7BE3-4B94-AA4D-6A972F0F2B4D}" dt="2018-09-29T15:23:41.132" v="214"/>
          <ac:spMkLst>
            <pc:docMk/>
            <pc:sldMk cId="119808590" sldId="269"/>
            <ac:spMk id="4" creationId="{93EBAD19-68A8-44A3-B263-89824AD1F743}"/>
          </ac:spMkLst>
        </pc:spChg>
        <pc:spChg chg="add del mod">
          <ac:chgData name="Shannon Murdoch" userId="c11f09eb-f21f-4bba-8b12-d9fe71964945" providerId="ADAL" clId="{93F7BA9A-7BE3-4B94-AA4D-6A972F0F2B4D}" dt="2018-09-29T15:25:56.866" v="221"/>
          <ac:spMkLst>
            <pc:docMk/>
            <pc:sldMk cId="119808590" sldId="269"/>
            <ac:spMk id="5" creationId="{83BDE0BD-7F1F-467A-917E-60A5A6A31137}"/>
          </ac:spMkLst>
        </pc:spChg>
        <pc:spChg chg="mod">
          <ac:chgData name="Shannon Murdoch" userId="c11f09eb-f21f-4bba-8b12-d9fe71964945" providerId="ADAL" clId="{93F7BA9A-7BE3-4B94-AA4D-6A972F0F2B4D}" dt="2018-09-29T14:46:26.060" v="197" actId="20577"/>
          <ac:spMkLst>
            <pc:docMk/>
            <pc:sldMk cId="119808590" sldId="269"/>
            <ac:spMk id="6" creationId="{00000000-0000-0000-0000-000000000000}"/>
          </ac:spMkLst>
        </pc:spChg>
        <pc:spChg chg="add del mod">
          <ac:chgData name="Shannon Murdoch" userId="c11f09eb-f21f-4bba-8b12-d9fe71964945" providerId="ADAL" clId="{93F7BA9A-7BE3-4B94-AA4D-6A972F0F2B4D}" dt="2018-09-29T15:25:56.866" v="221"/>
          <ac:spMkLst>
            <pc:docMk/>
            <pc:sldMk cId="119808590" sldId="269"/>
            <ac:spMk id="7" creationId="{BDD0C64B-585E-4977-AD4B-93DEC328BD85}"/>
          </ac:spMkLst>
        </pc:spChg>
        <pc:spChg chg="add del mod">
          <ac:chgData name="Shannon Murdoch" userId="c11f09eb-f21f-4bba-8b12-d9fe71964945" providerId="ADAL" clId="{93F7BA9A-7BE3-4B94-AA4D-6A972F0F2B4D}" dt="2018-09-29T15:26:26.952" v="230"/>
          <ac:spMkLst>
            <pc:docMk/>
            <pc:sldMk cId="119808590" sldId="269"/>
            <ac:spMk id="8" creationId="{05E3AF6F-1062-4312-90F3-A04927C345D3}"/>
          </ac:spMkLst>
        </pc:spChg>
        <pc:spChg chg="add del mod">
          <ac:chgData name="Shannon Murdoch" userId="c11f09eb-f21f-4bba-8b12-d9fe71964945" providerId="ADAL" clId="{93F7BA9A-7BE3-4B94-AA4D-6A972F0F2B4D}" dt="2018-09-29T15:26:26.952" v="230"/>
          <ac:spMkLst>
            <pc:docMk/>
            <pc:sldMk cId="119808590" sldId="269"/>
            <ac:spMk id="9" creationId="{FA105AAF-647F-428D-9E86-1DBF8A208974}"/>
          </ac:spMkLst>
        </pc:spChg>
        <pc:spChg chg="add del mod">
          <ac:chgData name="Shannon Murdoch" userId="c11f09eb-f21f-4bba-8b12-d9fe71964945" providerId="ADAL" clId="{93F7BA9A-7BE3-4B94-AA4D-6A972F0F2B4D}" dt="2018-10-01T13:54:29.145" v="263"/>
          <ac:spMkLst>
            <pc:docMk/>
            <pc:sldMk cId="119808590" sldId="269"/>
            <ac:spMk id="10" creationId="{E148F7AC-E79C-4DA3-9184-B289ECA1A80D}"/>
          </ac:spMkLst>
        </pc:spChg>
        <pc:spChg chg="add del mod">
          <ac:chgData name="Shannon Murdoch" userId="c11f09eb-f21f-4bba-8b12-d9fe71964945" providerId="ADAL" clId="{93F7BA9A-7BE3-4B94-AA4D-6A972F0F2B4D}" dt="2018-10-01T13:54:29.145" v="263"/>
          <ac:spMkLst>
            <pc:docMk/>
            <pc:sldMk cId="119808590" sldId="269"/>
            <ac:spMk id="11" creationId="{FFF2BC8E-9993-40E8-B9C5-515399BD97B6}"/>
          </ac:spMkLst>
        </pc:spChg>
      </pc:sldChg>
      <pc:sldChg chg="addSp delSp modSp modAnim">
        <pc:chgData name="Shannon Murdoch" userId="c11f09eb-f21f-4bba-8b12-d9fe71964945" providerId="ADAL" clId="{93F7BA9A-7BE3-4B94-AA4D-6A972F0F2B4D}" dt="2018-10-01T13:54:29.145" v="263"/>
        <pc:sldMkLst>
          <pc:docMk/>
          <pc:sldMk cId="3405349412" sldId="273"/>
        </pc:sldMkLst>
        <pc:spChg chg="add del mod">
          <ac:chgData name="Shannon Murdoch" userId="c11f09eb-f21f-4bba-8b12-d9fe71964945" providerId="ADAL" clId="{93F7BA9A-7BE3-4B94-AA4D-6A972F0F2B4D}" dt="2018-09-29T14:37:03.488" v="52"/>
          <ac:spMkLst>
            <pc:docMk/>
            <pc:sldMk cId="3405349412" sldId="273"/>
            <ac:spMk id="2" creationId="{88C32694-B7C6-481D-B034-9A58ED31B834}"/>
          </ac:spMkLst>
        </pc:spChg>
        <pc:spChg chg="add del mod">
          <ac:chgData name="Shannon Murdoch" userId="c11f09eb-f21f-4bba-8b12-d9fe71964945" providerId="ADAL" clId="{93F7BA9A-7BE3-4B94-AA4D-6A972F0F2B4D}" dt="2018-09-29T15:23:41.132" v="214"/>
          <ac:spMkLst>
            <pc:docMk/>
            <pc:sldMk cId="3405349412" sldId="273"/>
            <ac:spMk id="2" creationId="{EEBEA55D-F2AA-4735-A62E-213114302BE6}"/>
          </ac:spMkLst>
        </pc:spChg>
        <pc:spChg chg="mod">
          <ac:chgData name="Shannon Murdoch" userId="c11f09eb-f21f-4bba-8b12-d9fe71964945" providerId="ADAL" clId="{93F7BA9A-7BE3-4B94-AA4D-6A972F0F2B4D}" dt="2018-09-29T14:37:14.395" v="56" actId="20577"/>
          <ac:spMkLst>
            <pc:docMk/>
            <pc:sldMk cId="3405349412" sldId="273"/>
            <ac:spMk id="3" creationId="{79F23D49-BE59-4BF0-9E33-24F84DB2B5E3}"/>
          </ac:spMkLst>
        </pc:spChg>
        <pc:spChg chg="add del mod">
          <ac:chgData name="Shannon Murdoch" userId="c11f09eb-f21f-4bba-8b12-d9fe71964945" providerId="ADAL" clId="{93F7BA9A-7BE3-4B94-AA4D-6A972F0F2B4D}" dt="2018-09-29T14:37:03.488" v="52"/>
          <ac:spMkLst>
            <pc:docMk/>
            <pc:sldMk cId="3405349412" sldId="273"/>
            <ac:spMk id="4" creationId="{58EF269F-DFB9-4E0E-8102-88C36A2D18EB}"/>
          </ac:spMkLst>
        </pc:spChg>
        <pc:spChg chg="add del mod">
          <ac:chgData name="Shannon Murdoch" userId="c11f09eb-f21f-4bba-8b12-d9fe71964945" providerId="ADAL" clId="{93F7BA9A-7BE3-4B94-AA4D-6A972F0F2B4D}" dt="2018-09-29T15:23:41.132" v="214"/>
          <ac:spMkLst>
            <pc:docMk/>
            <pc:sldMk cId="3405349412" sldId="273"/>
            <ac:spMk id="4" creationId="{5E9BEE15-3A42-43D0-87BB-FCEC648445CA}"/>
          </ac:spMkLst>
        </pc:spChg>
        <pc:spChg chg="add del mod">
          <ac:chgData name="Shannon Murdoch" userId="c11f09eb-f21f-4bba-8b12-d9fe71964945" providerId="ADAL" clId="{93F7BA9A-7BE3-4B94-AA4D-6A972F0F2B4D}" dt="2018-09-29T15:25:56.866" v="221"/>
          <ac:spMkLst>
            <pc:docMk/>
            <pc:sldMk cId="3405349412" sldId="273"/>
            <ac:spMk id="5" creationId="{663661D0-DAD9-485A-A6DB-F74382256BAF}"/>
          </ac:spMkLst>
        </pc:spChg>
        <pc:spChg chg="add del mod">
          <ac:chgData name="Shannon Murdoch" userId="c11f09eb-f21f-4bba-8b12-d9fe71964945" providerId="ADAL" clId="{93F7BA9A-7BE3-4B94-AA4D-6A972F0F2B4D}" dt="2018-09-29T14:37:27.907" v="58"/>
          <ac:spMkLst>
            <pc:docMk/>
            <pc:sldMk cId="3405349412" sldId="273"/>
            <ac:spMk id="5" creationId="{E850BE4E-C71F-4173-9440-A9EB437DC4E1}"/>
          </ac:spMkLst>
        </pc:spChg>
        <pc:spChg chg="mod">
          <ac:chgData name="Shannon Murdoch" userId="c11f09eb-f21f-4bba-8b12-d9fe71964945" providerId="ADAL" clId="{93F7BA9A-7BE3-4B94-AA4D-6A972F0F2B4D}" dt="2018-09-29T14:37:05.900" v="53" actId="20577"/>
          <ac:spMkLst>
            <pc:docMk/>
            <pc:sldMk cId="3405349412" sldId="273"/>
            <ac:spMk id="6" creationId="{00000000-0000-0000-0000-000000000000}"/>
          </ac:spMkLst>
        </pc:spChg>
        <pc:spChg chg="add del mod">
          <ac:chgData name="Shannon Murdoch" userId="c11f09eb-f21f-4bba-8b12-d9fe71964945" providerId="ADAL" clId="{93F7BA9A-7BE3-4B94-AA4D-6A972F0F2B4D}" dt="2018-09-29T15:25:56.866" v="221"/>
          <ac:spMkLst>
            <pc:docMk/>
            <pc:sldMk cId="3405349412" sldId="273"/>
            <ac:spMk id="7" creationId="{0BFB71CD-8163-4C28-8DFD-A07CB940E938}"/>
          </ac:spMkLst>
        </pc:spChg>
        <pc:spChg chg="add del mod">
          <ac:chgData name="Shannon Murdoch" userId="c11f09eb-f21f-4bba-8b12-d9fe71964945" providerId="ADAL" clId="{93F7BA9A-7BE3-4B94-AA4D-6A972F0F2B4D}" dt="2018-09-29T14:37:27.907" v="58"/>
          <ac:spMkLst>
            <pc:docMk/>
            <pc:sldMk cId="3405349412" sldId="273"/>
            <ac:spMk id="7" creationId="{7191A016-04EA-4CD0-8A81-21E900F3F609}"/>
          </ac:spMkLst>
        </pc:spChg>
        <pc:spChg chg="add del mod">
          <ac:chgData name="Shannon Murdoch" userId="c11f09eb-f21f-4bba-8b12-d9fe71964945" providerId="ADAL" clId="{93F7BA9A-7BE3-4B94-AA4D-6A972F0F2B4D}" dt="2018-09-29T15:26:26.952" v="230"/>
          <ac:spMkLst>
            <pc:docMk/>
            <pc:sldMk cId="3405349412" sldId="273"/>
            <ac:spMk id="8" creationId="{3F112232-DA54-4B28-BA12-015E6291D536}"/>
          </ac:spMkLst>
        </pc:spChg>
        <pc:spChg chg="add del mod">
          <ac:chgData name="Shannon Murdoch" userId="c11f09eb-f21f-4bba-8b12-d9fe71964945" providerId="ADAL" clId="{93F7BA9A-7BE3-4B94-AA4D-6A972F0F2B4D}" dt="2018-09-29T15:26:26.952" v="230"/>
          <ac:spMkLst>
            <pc:docMk/>
            <pc:sldMk cId="3405349412" sldId="273"/>
            <ac:spMk id="9" creationId="{294B3B4A-8631-44CE-81D9-FE543CA1BC26}"/>
          </ac:spMkLst>
        </pc:spChg>
        <pc:spChg chg="add del mod">
          <ac:chgData name="Shannon Murdoch" userId="c11f09eb-f21f-4bba-8b12-d9fe71964945" providerId="ADAL" clId="{93F7BA9A-7BE3-4B94-AA4D-6A972F0F2B4D}" dt="2018-10-01T13:54:29.145" v="263"/>
          <ac:spMkLst>
            <pc:docMk/>
            <pc:sldMk cId="3405349412" sldId="273"/>
            <ac:spMk id="10" creationId="{F79CE084-6FC6-448B-B544-0D9343E21F25}"/>
          </ac:spMkLst>
        </pc:spChg>
        <pc:spChg chg="add del mod">
          <ac:chgData name="Shannon Murdoch" userId="c11f09eb-f21f-4bba-8b12-d9fe71964945" providerId="ADAL" clId="{93F7BA9A-7BE3-4B94-AA4D-6A972F0F2B4D}" dt="2018-10-01T13:54:29.145" v="263"/>
          <ac:spMkLst>
            <pc:docMk/>
            <pc:sldMk cId="3405349412" sldId="273"/>
            <ac:spMk id="11" creationId="{84DCFCF4-EB39-4177-82B9-EB3B848F2F9B}"/>
          </ac:spMkLst>
        </pc:spChg>
      </pc:sldChg>
      <pc:sldChg chg="addSp delSp modSp modAnim modNotesTx">
        <pc:chgData name="Shannon Murdoch" userId="c11f09eb-f21f-4bba-8b12-d9fe71964945" providerId="ADAL" clId="{93F7BA9A-7BE3-4B94-AA4D-6A972F0F2B4D}" dt="2018-10-01T13:54:29.145" v="263"/>
        <pc:sldMkLst>
          <pc:docMk/>
          <pc:sldMk cId="2011259969" sldId="279"/>
        </pc:sldMkLst>
        <pc:spChg chg="add mod">
          <ac:chgData name="Shannon Murdoch" userId="c11f09eb-f21f-4bba-8b12-d9fe71964945" providerId="ADAL" clId="{93F7BA9A-7BE3-4B94-AA4D-6A972F0F2B4D}" dt="2018-09-29T14:39:40.980" v="142" actId="20577"/>
          <ac:spMkLst>
            <pc:docMk/>
            <pc:sldMk cId="2011259969" sldId="279"/>
            <ac:spMk id="2" creationId="{0D04DAE6-0DEE-479F-A61F-E7F126B5D4BF}"/>
          </ac:spMkLst>
        </pc:spChg>
        <pc:spChg chg="add del mod">
          <ac:chgData name="Shannon Murdoch" userId="c11f09eb-f21f-4bba-8b12-d9fe71964945" providerId="ADAL" clId="{93F7BA9A-7BE3-4B94-AA4D-6A972F0F2B4D}" dt="2018-09-29T15:23:41.132" v="214"/>
          <ac:spMkLst>
            <pc:docMk/>
            <pc:sldMk cId="2011259969" sldId="279"/>
            <ac:spMk id="3" creationId="{923F9EBD-AD4D-452D-96E9-C18D0D973ED6}"/>
          </ac:spMkLst>
        </pc:spChg>
        <pc:spChg chg="add del mod">
          <ac:chgData name="Shannon Murdoch" userId="c11f09eb-f21f-4bba-8b12-d9fe71964945" providerId="ADAL" clId="{93F7BA9A-7BE3-4B94-AA4D-6A972F0F2B4D}" dt="2018-09-29T14:40:20.105" v="143" actId="478"/>
          <ac:spMkLst>
            <pc:docMk/>
            <pc:sldMk cId="2011259969" sldId="279"/>
            <ac:spMk id="3" creationId="{EBAD5C6F-C5C2-4CF7-8087-D52D936D9D43}"/>
          </ac:spMkLst>
        </pc:spChg>
        <pc:spChg chg="add mod">
          <ac:chgData name="Shannon Murdoch" userId="c11f09eb-f21f-4bba-8b12-d9fe71964945" providerId="ADAL" clId="{93F7BA9A-7BE3-4B94-AA4D-6A972F0F2B4D}" dt="2018-09-29T14:40:48.514" v="167" actId="1076"/>
          <ac:spMkLst>
            <pc:docMk/>
            <pc:sldMk cId="2011259969" sldId="279"/>
            <ac:spMk id="4" creationId="{CC4FF529-328A-49BF-96D1-F1DE43B29D9D}"/>
          </ac:spMkLst>
        </pc:spChg>
        <pc:spChg chg="add del mod">
          <ac:chgData name="Shannon Murdoch" userId="c11f09eb-f21f-4bba-8b12-d9fe71964945" providerId="ADAL" clId="{93F7BA9A-7BE3-4B94-AA4D-6A972F0F2B4D}" dt="2018-09-29T15:25:56.866" v="221"/>
          <ac:spMkLst>
            <pc:docMk/>
            <pc:sldMk cId="2011259969" sldId="279"/>
            <ac:spMk id="6" creationId="{853F63DF-4435-478C-B8A5-E44B8927D2F3}"/>
          </ac:spMkLst>
        </pc:spChg>
        <pc:spChg chg="add del mod">
          <ac:chgData name="Shannon Murdoch" userId="c11f09eb-f21f-4bba-8b12-d9fe71964945" providerId="ADAL" clId="{93F7BA9A-7BE3-4B94-AA4D-6A972F0F2B4D}" dt="2018-09-29T15:25:56.866" v="221"/>
          <ac:spMkLst>
            <pc:docMk/>
            <pc:sldMk cId="2011259969" sldId="279"/>
            <ac:spMk id="7" creationId="{627ACBDF-F004-4C7E-811F-3142F8013BDB}"/>
          </ac:spMkLst>
        </pc:spChg>
        <pc:spChg chg="add del mod">
          <ac:chgData name="Shannon Murdoch" userId="c11f09eb-f21f-4bba-8b12-d9fe71964945" providerId="ADAL" clId="{93F7BA9A-7BE3-4B94-AA4D-6A972F0F2B4D}" dt="2018-09-29T15:26:26.952" v="230"/>
          <ac:spMkLst>
            <pc:docMk/>
            <pc:sldMk cId="2011259969" sldId="279"/>
            <ac:spMk id="8" creationId="{822CE442-F606-44FF-8315-FE549C2662AA}"/>
          </ac:spMkLst>
        </pc:spChg>
        <pc:spChg chg="add del mod">
          <ac:chgData name="Shannon Murdoch" userId="c11f09eb-f21f-4bba-8b12-d9fe71964945" providerId="ADAL" clId="{93F7BA9A-7BE3-4B94-AA4D-6A972F0F2B4D}" dt="2018-09-29T15:26:26.952" v="230"/>
          <ac:spMkLst>
            <pc:docMk/>
            <pc:sldMk cId="2011259969" sldId="279"/>
            <ac:spMk id="9" creationId="{D2A4D1F4-6DB0-4628-9F7C-19CFE6B1EC9A}"/>
          </ac:spMkLst>
        </pc:spChg>
        <pc:spChg chg="add del mod">
          <ac:chgData name="Shannon Murdoch" userId="c11f09eb-f21f-4bba-8b12-d9fe71964945" providerId="ADAL" clId="{93F7BA9A-7BE3-4B94-AA4D-6A972F0F2B4D}" dt="2018-09-29T15:27:27.782" v="243" actId="478"/>
          <ac:spMkLst>
            <pc:docMk/>
            <pc:sldMk cId="2011259969" sldId="279"/>
            <ac:spMk id="10" creationId="{DDDF1BB8-34EE-406E-A18B-67CDBE733935}"/>
          </ac:spMkLst>
        </pc:spChg>
        <pc:spChg chg="add del mod">
          <ac:chgData name="Shannon Murdoch" userId="c11f09eb-f21f-4bba-8b12-d9fe71964945" providerId="ADAL" clId="{93F7BA9A-7BE3-4B94-AA4D-6A972F0F2B4D}" dt="2018-10-01T13:54:29.145" v="263"/>
          <ac:spMkLst>
            <pc:docMk/>
            <pc:sldMk cId="2011259969" sldId="279"/>
            <ac:spMk id="11" creationId="{549B2446-613B-41DB-A039-643CEA7C29A1}"/>
          </ac:spMkLst>
        </pc:spChg>
        <pc:spChg chg="add mod">
          <ac:chgData name="Shannon Murdoch" userId="c11f09eb-f21f-4bba-8b12-d9fe71964945" providerId="ADAL" clId="{93F7BA9A-7BE3-4B94-AA4D-6A972F0F2B4D}" dt="2018-10-01T13:54:29.145" v="263"/>
          <ac:spMkLst>
            <pc:docMk/>
            <pc:sldMk cId="2011259969" sldId="279"/>
            <ac:spMk id="12" creationId="{3B7DAB25-7AF0-4888-B1C5-FF67B6B823C9}"/>
          </ac:spMkLst>
        </pc:spChg>
        <pc:picChg chg="mod modCrop">
          <ac:chgData name="Shannon Murdoch" userId="c11f09eb-f21f-4bba-8b12-d9fe71964945" providerId="ADAL" clId="{93F7BA9A-7BE3-4B94-AA4D-6A972F0F2B4D}" dt="2018-09-29T15:27:33.522" v="244" actId="732"/>
          <ac:picMkLst>
            <pc:docMk/>
            <pc:sldMk cId="2011259969" sldId="279"/>
            <ac:picMk id="5" creationId="{3CA24CCF-10C2-4B70-A388-DDEB4C676D90}"/>
          </ac:picMkLst>
        </pc:picChg>
      </pc:sldChg>
      <pc:sldChg chg="addSp delSp modSp modAnim">
        <pc:chgData name="Shannon Murdoch" userId="c11f09eb-f21f-4bba-8b12-d9fe71964945" providerId="ADAL" clId="{93F7BA9A-7BE3-4B94-AA4D-6A972F0F2B4D}" dt="2018-10-01T13:54:29.145" v="263"/>
        <pc:sldMkLst>
          <pc:docMk/>
          <pc:sldMk cId="853158598" sldId="281"/>
        </pc:sldMkLst>
        <pc:spChg chg="add del mod">
          <ac:chgData name="Shannon Murdoch" userId="c11f09eb-f21f-4bba-8b12-d9fe71964945" providerId="ADAL" clId="{93F7BA9A-7BE3-4B94-AA4D-6A972F0F2B4D}" dt="2018-09-29T15:23:41.132" v="214"/>
          <ac:spMkLst>
            <pc:docMk/>
            <pc:sldMk cId="853158598" sldId="281"/>
            <ac:spMk id="2" creationId="{8DAD9581-2E79-42A4-9EC3-DA99D007285E}"/>
          </ac:spMkLst>
        </pc:spChg>
        <pc:spChg chg="add del mod">
          <ac:chgData name="Shannon Murdoch" userId="c11f09eb-f21f-4bba-8b12-d9fe71964945" providerId="ADAL" clId="{93F7BA9A-7BE3-4B94-AA4D-6A972F0F2B4D}" dt="2018-09-29T14:37:27.907" v="58"/>
          <ac:spMkLst>
            <pc:docMk/>
            <pc:sldMk cId="853158598" sldId="281"/>
            <ac:spMk id="2" creationId="{F9D1DB33-7DE8-4CC6-BE94-3F436363D8E0}"/>
          </ac:spMkLst>
        </pc:spChg>
        <pc:spChg chg="mod">
          <ac:chgData name="Shannon Murdoch" userId="c11f09eb-f21f-4bba-8b12-d9fe71964945" providerId="ADAL" clId="{93F7BA9A-7BE3-4B94-AA4D-6A972F0F2B4D}" dt="2018-09-29T14:37:53.977" v="91" actId="14"/>
          <ac:spMkLst>
            <pc:docMk/>
            <pc:sldMk cId="853158598" sldId="281"/>
            <ac:spMk id="3" creationId="{4D0FAC9C-3971-4EF9-B736-9DA4A180F5BF}"/>
          </ac:spMkLst>
        </pc:spChg>
        <pc:spChg chg="add mod">
          <ac:chgData name="Shannon Murdoch" userId="c11f09eb-f21f-4bba-8b12-d9fe71964945" providerId="ADAL" clId="{93F7BA9A-7BE3-4B94-AA4D-6A972F0F2B4D}" dt="2018-09-29T14:37:59.360" v="92"/>
          <ac:spMkLst>
            <pc:docMk/>
            <pc:sldMk cId="853158598" sldId="281"/>
            <ac:spMk id="4" creationId="{041A0927-1DF8-402E-8685-FB7F7F894584}"/>
          </ac:spMkLst>
        </pc:spChg>
        <pc:spChg chg="add del mod">
          <ac:chgData name="Shannon Murdoch" userId="c11f09eb-f21f-4bba-8b12-d9fe71964945" providerId="ADAL" clId="{93F7BA9A-7BE3-4B94-AA4D-6A972F0F2B4D}" dt="2018-09-29T15:23:41.132" v="214"/>
          <ac:spMkLst>
            <pc:docMk/>
            <pc:sldMk cId="853158598" sldId="281"/>
            <ac:spMk id="5" creationId="{6E1636DF-7560-4EB8-9190-0FBC53316258}"/>
          </ac:spMkLst>
        </pc:spChg>
        <pc:spChg chg="add del mod">
          <ac:chgData name="Shannon Murdoch" userId="c11f09eb-f21f-4bba-8b12-d9fe71964945" providerId="ADAL" clId="{93F7BA9A-7BE3-4B94-AA4D-6A972F0F2B4D}" dt="2018-09-29T15:25:56.866" v="221"/>
          <ac:spMkLst>
            <pc:docMk/>
            <pc:sldMk cId="853158598" sldId="281"/>
            <ac:spMk id="6" creationId="{09D6D7BD-F6A5-475F-B6FE-3B0C699C7C2C}"/>
          </ac:spMkLst>
        </pc:spChg>
        <pc:spChg chg="add del mod">
          <ac:chgData name="Shannon Murdoch" userId="c11f09eb-f21f-4bba-8b12-d9fe71964945" providerId="ADAL" clId="{93F7BA9A-7BE3-4B94-AA4D-6A972F0F2B4D}" dt="2018-09-29T15:25:56.866" v="221"/>
          <ac:spMkLst>
            <pc:docMk/>
            <pc:sldMk cId="853158598" sldId="281"/>
            <ac:spMk id="7" creationId="{423CBB9F-CA0F-4F83-86A5-E038ACF9EA15}"/>
          </ac:spMkLst>
        </pc:spChg>
        <pc:spChg chg="add del mod">
          <ac:chgData name="Shannon Murdoch" userId="c11f09eb-f21f-4bba-8b12-d9fe71964945" providerId="ADAL" clId="{93F7BA9A-7BE3-4B94-AA4D-6A972F0F2B4D}" dt="2018-09-29T15:26:26.952" v="230"/>
          <ac:spMkLst>
            <pc:docMk/>
            <pc:sldMk cId="853158598" sldId="281"/>
            <ac:spMk id="8" creationId="{B2CCCFE0-1838-4A44-A218-92024E8DB195}"/>
          </ac:spMkLst>
        </pc:spChg>
        <pc:spChg chg="add del mod">
          <ac:chgData name="Shannon Murdoch" userId="c11f09eb-f21f-4bba-8b12-d9fe71964945" providerId="ADAL" clId="{93F7BA9A-7BE3-4B94-AA4D-6A972F0F2B4D}" dt="2018-09-29T15:26:26.952" v="230"/>
          <ac:spMkLst>
            <pc:docMk/>
            <pc:sldMk cId="853158598" sldId="281"/>
            <ac:spMk id="9" creationId="{EC12BFE1-A509-453D-AC0D-F072662C347A}"/>
          </ac:spMkLst>
        </pc:spChg>
        <pc:spChg chg="add del mod">
          <ac:chgData name="Shannon Murdoch" userId="c11f09eb-f21f-4bba-8b12-d9fe71964945" providerId="ADAL" clId="{93F7BA9A-7BE3-4B94-AA4D-6A972F0F2B4D}" dt="2018-10-01T13:54:29.145" v="263"/>
          <ac:spMkLst>
            <pc:docMk/>
            <pc:sldMk cId="853158598" sldId="281"/>
            <ac:spMk id="10" creationId="{B7CA7CDC-4B40-4B33-8C79-B96B0695B20B}"/>
          </ac:spMkLst>
        </pc:spChg>
        <pc:spChg chg="add del mod">
          <ac:chgData name="Shannon Murdoch" userId="c11f09eb-f21f-4bba-8b12-d9fe71964945" providerId="ADAL" clId="{93F7BA9A-7BE3-4B94-AA4D-6A972F0F2B4D}" dt="2018-10-01T13:54:29.145" v="263"/>
          <ac:spMkLst>
            <pc:docMk/>
            <pc:sldMk cId="853158598" sldId="281"/>
            <ac:spMk id="11" creationId="{57D0E631-7EFE-4997-8773-34A13F0AB1DC}"/>
          </ac:spMkLst>
        </pc:spChg>
      </pc:sldChg>
      <pc:sldChg chg="addSp delSp modSp modAnim">
        <pc:chgData name="Shannon Murdoch" userId="c11f09eb-f21f-4bba-8b12-d9fe71964945" providerId="ADAL" clId="{93F7BA9A-7BE3-4B94-AA4D-6A972F0F2B4D}" dt="2018-10-01T13:54:29.145" v="263"/>
        <pc:sldMkLst>
          <pc:docMk/>
          <pc:sldMk cId="1785818304" sldId="282"/>
        </pc:sldMkLst>
        <pc:spChg chg="add del mod">
          <ac:chgData name="Shannon Murdoch" userId="c11f09eb-f21f-4bba-8b12-d9fe71964945" providerId="ADAL" clId="{93F7BA9A-7BE3-4B94-AA4D-6A972F0F2B4D}" dt="2018-09-29T14:37:27.907" v="58"/>
          <ac:spMkLst>
            <pc:docMk/>
            <pc:sldMk cId="1785818304" sldId="282"/>
            <ac:spMk id="2" creationId="{B331E779-309D-4B7F-BCA7-D55D5F9D325E}"/>
          </ac:spMkLst>
        </pc:spChg>
        <pc:spChg chg="add del mod">
          <ac:chgData name="Shannon Murdoch" userId="c11f09eb-f21f-4bba-8b12-d9fe71964945" providerId="ADAL" clId="{93F7BA9A-7BE3-4B94-AA4D-6A972F0F2B4D}" dt="2018-09-29T15:23:41.132" v="214"/>
          <ac:spMkLst>
            <pc:docMk/>
            <pc:sldMk cId="1785818304" sldId="282"/>
            <ac:spMk id="2" creationId="{D0C6E30E-2A5C-4D44-93E8-79B91C13983D}"/>
          </ac:spMkLst>
        </pc:spChg>
        <pc:spChg chg="mod">
          <ac:chgData name="Shannon Murdoch" userId="c11f09eb-f21f-4bba-8b12-d9fe71964945" providerId="ADAL" clId="{93F7BA9A-7BE3-4B94-AA4D-6A972F0F2B4D}" dt="2018-09-29T14:38:05.732" v="95" actId="14"/>
          <ac:spMkLst>
            <pc:docMk/>
            <pc:sldMk cId="1785818304" sldId="282"/>
            <ac:spMk id="3" creationId="{4D0FAC9C-3971-4EF9-B736-9DA4A180F5BF}"/>
          </ac:spMkLst>
        </pc:spChg>
        <pc:spChg chg="add mod">
          <ac:chgData name="Shannon Murdoch" userId="c11f09eb-f21f-4bba-8b12-d9fe71964945" providerId="ADAL" clId="{93F7BA9A-7BE3-4B94-AA4D-6A972F0F2B4D}" dt="2018-09-29T14:38:02.120" v="93"/>
          <ac:spMkLst>
            <pc:docMk/>
            <pc:sldMk cId="1785818304" sldId="282"/>
            <ac:spMk id="4" creationId="{86554F52-E9F1-45E7-8EFC-5D0327607156}"/>
          </ac:spMkLst>
        </pc:spChg>
        <pc:spChg chg="add del mod">
          <ac:chgData name="Shannon Murdoch" userId="c11f09eb-f21f-4bba-8b12-d9fe71964945" providerId="ADAL" clId="{93F7BA9A-7BE3-4B94-AA4D-6A972F0F2B4D}" dt="2018-09-29T15:23:41.132" v="214"/>
          <ac:spMkLst>
            <pc:docMk/>
            <pc:sldMk cId="1785818304" sldId="282"/>
            <ac:spMk id="5" creationId="{0C56E019-26A5-4497-A808-BC2323C880DC}"/>
          </ac:spMkLst>
        </pc:spChg>
        <pc:spChg chg="add del mod">
          <ac:chgData name="Shannon Murdoch" userId="c11f09eb-f21f-4bba-8b12-d9fe71964945" providerId="ADAL" clId="{93F7BA9A-7BE3-4B94-AA4D-6A972F0F2B4D}" dt="2018-09-29T15:25:56.866" v="221"/>
          <ac:spMkLst>
            <pc:docMk/>
            <pc:sldMk cId="1785818304" sldId="282"/>
            <ac:spMk id="6" creationId="{27CB25BA-83D0-4BD3-9D25-47AF3AD72673}"/>
          </ac:spMkLst>
        </pc:spChg>
        <pc:spChg chg="add del mod">
          <ac:chgData name="Shannon Murdoch" userId="c11f09eb-f21f-4bba-8b12-d9fe71964945" providerId="ADAL" clId="{93F7BA9A-7BE3-4B94-AA4D-6A972F0F2B4D}" dt="2018-09-29T15:25:56.866" v="221"/>
          <ac:spMkLst>
            <pc:docMk/>
            <pc:sldMk cId="1785818304" sldId="282"/>
            <ac:spMk id="7" creationId="{C8B66246-AB40-4496-AECC-4FD097550CC5}"/>
          </ac:spMkLst>
        </pc:spChg>
        <pc:spChg chg="add del mod">
          <ac:chgData name="Shannon Murdoch" userId="c11f09eb-f21f-4bba-8b12-d9fe71964945" providerId="ADAL" clId="{93F7BA9A-7BE3-4B94-AA4D-6A972F0F2B4D}" dt="2018-09-29T15:26:26.952" v="230"/>
          <ac:spMkLst>
            <pc:docMk/>
            <pc:sldMk cId="1785818304" sldId="282"/>
            <ac:spMk id="8" creationId="{5B9BB6EC-B2A5-4BEC-9D47-B68789428461}"/>
          </ac:spMkLst>
        </pc:spChg>
        <pc:spChg chg="add del mod">
          <ac:chgData name="Shannon Murdoch" userId="c11f09eb-f21f-4bba-8b12-d9fe71964945" providerId="ADAL" clId="{93F7BA9A-7BE3-4B94-AA4D-6A972F0F2B4D}" dt="2018-09-29T15:26:26.952" v="230"/>
          <ac:spMkLst>
            <pc:docMk/>
            <pc:sldMk cId="1785818304" sldId="282"/>
            <ac:spMk id="9" creationId="{F942B20C-9B4E-4190-B31D-FBA5FAD26E97}"/>
          </ac:spMkLst>
        </pc:spChg>
        <pc:spChg chg="add del mod">
          <ac:chgData name="Shannon Murdoch" userId="c11f09eb-f21f-4bba-8b12-d9fe71964945" providerId="ADAL" clId="{93F7BA9A-7BE3-4B94-AA4D-6A972F0F2B4D}" dt="2018-10-01T13:54:29.145" v="263"/>
          <ac:spMkLst>
            <pc:docMk/>
            <pc:sldMk cId="1785818304" sldId="282"/>
            <ac:spMk id="10" creationId="{C05A02E0-0E24-4ADE-B224-A8CBE3E33EFA}"/>
          </ac:spMkLst>
        </pc:spChg>
        <pc:spChg chg="add del mod">
          <ac:chgData name="Shannon Murdoch" userId="c11f09eb-f21f-4bba-8b12-d9fe71964945" providerId="ADAL" clId="{93F7BA9A-7BE3-4B94-AA4D-6A972F0F2B4D}" dt="2018-10-01T13:54:29.145" v="263"/>
          <ac:spMkLst>
            <pc:docMk/>
            <pc:sldMk cId="1785818304" sldId="282"/>
            <ac:spMk id="11" creationId="{D8A0F415-7EF5-4B13-94C7-50EFBBCCD08F}"/>
          </ac:spMkLst>
        </pc:spChg>
      </pc:sldChg>
      <pc:sldChg chg="addSp delSp modSp modAnim">
        <pc:chgData name="Shannon Murdoch" userId="c11f09eb-f21f-4bba-8b12-d9fe71964945" providerId="ADAL" clId="{93F7BA9A-7BE3-4B94-AA4D-6A972F0F2B4D}" dt="2018-10-01T13:54:29.344" v="268" actId="27636"/>
        <pc:sldMkLst>
          <pc:docMk/>
          <pc:sldMk cId="1062384020" sldId="284"/>
        </pc:sldMkLst>
        <pc:spChg chg="mod">
          <ac:chgData name="Shannon Murdoch" userId="c11f09eb-f21f-4bba-8b12-d9fe71964945" providerId="ADAL" clId="{93F7BA9A-7BE3-4B94-AA4D-6A972F0F2B4D}" dt="2018-10-01T13:54:29.344" v="268" actId="27636"/>
          <ac:spMkLst>
            <pc:docMk/>
            <pc:sldMk cId="1062384020" sldId="284"/>
            <ac:spMk id="3" creationId="{C6D65E9F-C9C3-44C2-99CC-3A0C91D006C8}"/>
          </ac:spMkLst>
        </pc:spChg>
        <pc:spChg chg="add del mod">
          <ac:chgData name="Shannon Murdoch" userId="c11f09eb-f21f-4bba-8b12-d9fe71964945" providerId="ADAL" clId="{93F7BA9A-7BE3-4B94-AA4D-6A972F0F2B4D}" dt="2018-09-29T14:37:27.907" v="58"/>
          <ac:spMkLst>
            <pc:docMk/>
            <pc:sldMk cId="1062384020" sldId="284"/>
            <ac:spMk id="4" creationId="{38DCBEB5-FEB3-4BFD-BC98-4B93CD3512A0}"/>
          </ac:spMkLst>
        </pc:spChg>
        <pc:spChg chg="add del mod">
          <ac:chgData name="Shannon Murdoch" userId="c11f09eb-f21f-4bba-8b12-d9fe71964945" providerId="ADAL" clId="{93F7BA9A-7BE3-4B94-AA4D-6A972F0F2B4D}" dt="2018-09-29T15:23:41.132" v="214"/>
          <ac:spMkLst>
            <pc:docMk/>
            <pc:sldMk cId="1062384020" sldId="284"/>
            <ac:spMk id="4" creationId="{662FD640-AC39-4472-83F9-4D819C07A08B}"/>
          </ac:spMkLst>
        </pc:spChg>
        <pc:spChg chg="add del mod">
          <ac:chgData name="Shannon Murdoch" userId="c11f09eb-f21f-4bba-8b12-d9fe71964945" providerId="ADAL" clId="{93F7BA9A-7BE3-4B94-AA4D-6A972F0F2B4D}" dt="2018-09-29T14:37:27.907" v="58"/>
          <ac:spMkLst>
            <pc:docMk/>
            <pc:sldMk cId="1062384020" sldId="284"/>
            <ac:spMk id="5" creationId="{75705192-427E-4AB9-BD28-8AA8E56DC47C}"/>
          </ac:spMkLst>
        </pc:spChg>
        <pc:spChg chg="add del mod">
          <ac:chgData name="Shannon Murdoch" userId="c11f09eb-f21f-4bba-8b12-d9fe71964945" providerId="ADAL" clId="{93F7BA9A-7BE3-4B94-AA4D-6A972F0F2B4D}" dt="2018-09-29T15:23:41.132" v="214"/>
          <ac:spMkLst>
            <pc:docMk/>
            <pc:sldMk cId="1062384020" sldId="284"/>
            <ac:spMk id="5" creationId="{A85119F2-612D-4C9A-BADC-245D6011AA7D}"/>
          </ac:spMkLst>
        </pc:spChg>
        <pc:spChg chg="add del mod">
          <ac:chgData name="Shannon Murdoch" userId="c11f09eb-f21f-4bba-8b12-d9fe71964945" providerId="ADAL" clId="{93F7BA9A-7BE3-4B94-AA4D-6A972F0F2B4D}" dt="2018-09-29T15:25:56.866" v="221"/>
          <ac:spMkLst>
            <pc:docMk/>
            <pc:sldMk cId="1062384020" sldId="284"/>
            <ac:spMk id="6" creationId="{76C83BF5-9518-407C-9BE3-76164A7A8ACF}"/>
          </ac:spMkLst>
        </pc:spChg>
        <pc:spChg chg="add del mod">
          <ac:chgData name="Shannon Murdoch" userId="c11f09eb-f21f-4bba-8b12-d9fe71964945" providerId="ADAL" clId="{93F7BA9A-7BE3-4B94-AA4D-6A972F0F2B4D}" dt="2018-09-29T15:25:56.866" v="221"/>
          <ac:spMkLst>
            <pc:docMk/>
            <pc:sldMk cId="1062384020" sldId="284"/>
            <ac:spMk id="7" creationId="{BC42C5F4-31C1-44A5-97FE-A6F60C0ED91E}"/>
          </ac:spMkLst>
        </pc:spChg>
        <pc:spChg chg="add del mod">
          <ac:chgData name="Shannon Murdoch" userId="c11f09eb-f21f-4bba-8b12-d9fe71964945" providerId="ADAL" clId="{93F7BA9A-7BE3-4B94-AA4D-6A972F0F2B4D}" dt="2018-09-29T15:26:26.952" v="230"/>
          <ac:spMkLst>
            <pc:docMk/>
            <pc:sldMk cId="1062384020" sldId="284"/>
            <ac:spMk id="8" creationId="{32430C47-8551-4C7C-BBA4-EB9B643AEF0A}"/>
          </ac:spMkLst>
        </pc:spChg>
        <pc:spChg chg="add del mod">
          <ac:chgData name="Shannon Murdoch" userId="c11f09eb-f21f-4bba-8b12-d9fe71964945" providerId="ADAL" clId="{93F7BA9A-7BE3-4B94-AA4D-6A972F0F2B4D}" dt="2018-09-29T15:26:26.952" v="230"/>
          <ac:spMkLst>
            <pc:docMk/>
            <pc:sldMk cId="1062384020" sldId="284"/>
            <ac:spMk id="9" creationId="{BC541352-846D-4E2E-BC26-25B88805306F}"/>
          </ac:spMkLst>
        </pc:spChg>
        <pc:spChg chg="add del mod">
          <ac:chgData name="Shannon Murdoch" userId="c11f09eb-f21f-4bba-8b12-d9fe71964945" providerId="ADAL" clId="{93F7BA9A-7BE3-4B94-AA4D-6A972F0F2B4D}" dt="2018-10-01T13:54:29.145" v="263"/>
          <ac:spMkLst>
            <pc:docMk/>
            <pc:sldMk cId="1062384020" sldId="284"/>
            <ac:spMk id="10" creationId="{E1140EBE-C116-45A8-8AED-E5BE32405060}"/>
          </ac:spMkLst>
        </pc:spChg>
        <pc:spChg chg="add del mod">
          <ac:chgData name="Shannon Murdoch" userId="c11f09eb-f21f-4bba-8b12-d9fe71964945" providerId="ADAL" clId="{93F7BA9A-7BE3-4B94-AA4D-6A972F0F2B4D}" dt="2018-10-01T13:54:29.145" v="263"/>
          <ac:spMkLst>
            <pc:docMk/>
            <pc:sldMk cId="1062384020" sldId="284"/>
            <ac:spMk id="11" creationId="{55F0DECE-D304-4A68-9005-EC0C79C1433F}"/>
          </ac:spMkLst>
        </pc:spChg>
      </pc:sldChg>
      <pc:sldChg chg="addSp delSp modSp modAnim">
        <pc:chgData name="Shannon Murdoch" userId="c11f09eb-f21f-4bba-8b12-d9fe71964945" providerId="ADAL" clId="{93F7BA9A-7BE3-4B94-AA4D-6A972F0F2B4D}" dt="2018-10-01T13:54:29.514" v="272" actId="27636"/>
        <pc:sldMkLst>
          <pc:docMk/>
          <pc:sldMk cId="1227529632" sldId="287"/>
        </pc:sldMkLst>
        <pc:spChg chg="add del mod">
          <ac:chgData name="Shannon Murdoch" userId="c11f09eb-f21f-4bba-8b12-d9fe71964945" providerId="ADAL" clId="{93F7BA9A-7BE3-4B94-AA4D-6A972F0F2B4D}" dt="2018-09-29T15:23:41.132" v="214"/>
          <ac:spMkLst>
            <pc:docMk/>
            <pc:sldMk cId="1227529632" sldId="287"/>
            <ac:spMk id="2" creationId="{22DDADB0-F96C-47BA-8881-EC79ACADA968}"/>
          </ac:spMkLst>
        </pc:spChg>
        <pc:spChg chg="add del mod">
          <ac:chgData name="Shannon Murdoch" userId="c11f09eb-f21f-4bba-8b12-d9fe71964945" providerId="ADAL" clId="{93F7BA9A-7BE3-4B94-AA4D-6A972F0F2B4D}" dt="2018-09-29T14:37:27.907" v="58"/>
          <ac:spMkLst>
            <pc:docMk/>
            <pc:sldMk cId="1227529632" sldId="287"/>
            <ac:spMk id="2" creationId="{25449445-A275-4FC6-ADF9-C58907EC70C9}"/>
          </ac:spMkLst>
        </pc:spChg>
        <pc:spChg chg="mod">
          <ac:chgData name="Shannon Murdoch" userId="c11f09eb-f21f-4bba-8b12-d9fe71964945" providerId="ADAL" clId="{93F7BA9A-7BE3-4B94-AA4D-6A972F0F2B4D}" dt="2018-10-01T13:54:29.514" v="272" actId="27636"/>
          <ac:spMkLst>
            <pc:docMk/>
            <pc:sldMk cId="1227529632" sldId="287"/>
            <ac:spMk id="3" creationId="{F1A047A9-83FB-4356-A18C-2B5AC9294C3A}"/>
          </ac:spMkLst>
        </pc:spChg>
        <pc:spChg chg="add del mod">
          <ac:chgData name="Shannon Murdoch" userId="c11f09eb-f21f-4bba-8b12-d9fe71964945" providerId="ADAL" clId="{93F7BA9A-7BE3-4B94-AA4D-6A972F0F2B4D}" dt="2018-09-29T14:37:27.907" v="58"/>
          <ac:spMkLst>
            <pc:docMk/>
            <pc:sldMk cId="1227529632" sldId="287"/>
            <ac:spMk id="4" creationId="{BE8A345A-70B1-4B50-B811-AE44C037A12A}"/>
          </ac:spMkLst>
        </pc:spChg>
        <pc:spChg chg="add del mod">
          <ac:chgData name="Shannon Murdoch" userId="c11f09eb-f21f-4bba-8b12-d9fe71964945" providerId="ADAL" clId="{93F7BA9A-7BE3-4B94-AA4D-6A972F0F2B4D}" dt="2018-09-29T15:23:41.132" v="214"/>
          <ac:spMkLst>
            <pc:docMk/>
            <pc:sldMk cId="1227529632" sldId="287"/>
            <ac:spMk id="4" creationId="{C3B928A6-5823-41F9-BD3E-13E693E2B733}"/>
          </ac:spMkLst>
        </pc:spChg>
        <pc:spChg chg="add del mod">
          <ac:chgData name="Shannon Murdoch" userId="c11f09eb-f21f-4bba-8b12-d9fe71964945" providerId="ADAL" clId="{93F7BA9A-7BE3-4B94-AA4D-6A972F0F2B4D}" dt="2018-09-29T15:25:56.866" v="221"/>
          <ac:spMkLst>
            <pc:docMk/>
            <pc:sldMk cId="1227529632" sldId="287"/>
            <ac:spMk id="5" creationId="{87A3DF86-42DA-4BDB-A260-78CBD8A0F705}"/>
          </ac:spMkLst>
        </pc:spChg>
        <pc:spChg chg="add del mod">
          <ac:chgData name="Shannon Murdoch" userId="c11f09eb-f21f-4bba-8b12-d9fe71964945" providerId="ADAL" clId="{93F7BA9A-7BE3-4B94-AA4D-6A972F0F2B4D}" dt="2018-09-29T15:25:56.866" v="221"/>
          <ac:spMkLst>
            <pc:docMk/>
            <pc:sldMk cId="1227529632" sldId="287"/>
            <ac:spMk id="7" creationId="{68FF2EE5-A1D5-48CD-A8F9-B280FF77DB88}"/>
          </ac:spMkLst>
        </pc:spChg>
        <pc:spChg chg="add del mod">
          <ac:chgData name="Shannon Murdoch" userId="c11f09eb-f21f-4bba-8b12-d9fe71964945" providerId="ADAL" clId="{93F7BA9A-7BE3-4B94-AA4D-6A972F0F2B4D}" dt="2018-09-29T15:26:26.952" v="230"/>
          <ac:spMkLst>
            <pc:docMk/>
            <pc:sldMk cId="1227529632" sldId="287"/>
            <ac:spMk id="8" creationId="{A2017376-3F35-494D-96EE-B80098849020}"/>
          </ac:spMkLst>
        </pc:spChg>
        <pc:spChg chg="add del mod">
          <ac:chgData name="Shannon Murdoch" userId="c11f09eb-f21f-4bba-8b12-d9fe71964945" providerId="ADAL" clId="{93F7BA9A-7BE3-4B94-AA4D-6A972F0F2B4D}" dt="2018-09-29T15:26:26.952" v="230"/>
          <ac:spMkLst>
            <pc:docMk/>
            <pc:sldMk cId="1227529632" sldId="287"/>
            <ac:spMk id="9" creationId="{DD05AD2E-7AA7-4FD7-A001-A6C5177A799D}"/>
          </ac:spMkLst>
        </pc:spChg>
        <pc:spChg chg="add del mod">
          <ac:chgData name="Shannon Murdoch" userId="c11f09eb-f21f-4bba-8b12-d9fe71964945" providerId="ADAL" clId="{93F7BA9A-7BE3-4B94-AA4D-6A972F0F2B4D}" dt="2018-10-01T13:54:29.145" v="263"/>
          <ac:spMkLst>
            <pc:docMk/>
            <pc:sldMk cId="1227529632" sldId="287"/>
            <ac:spMk id="10" creationId="{80DA510E-AB07-4717-AAC4-1BC3FE95F320}"/>
          </ac:spMkLst>
        </pc:spChg>
        <pc:spChg chg="add del mod">
          <ac:chgData name="Shannon Murdoch" userId="c11f09eb-f21f-4bba-8b12-d9fe71964945" providerId="ADAL" clId="{93F7BA9A-7BE3-4B94-AA4D-6A972F0F2B4D}" dt="2018-10-01T13:54:29.145" v="263"/>
          <ac:spMkLst>
            <pc:docMk/>
            <pc:sldMk cId="1227529632" sldId="287"/>
            <ac:spMk id="11" creationId="{E2A21F2A-0F31-4602-B37C-F61E4BDA2DA9}"/>
          </ac:spMkLst>
        </pc:spChg>
      </pc:sldChg>
      <pc:sldChg chg="addSp delSp modSp modAnim modNotes">
        <pc:chgData name="Shannon Murdoch" userId="c11f09eb-f21f-4bba-8b12-d9fe71964945" providerId="ADAL" clId="{93F7BA9A-7BE3-4B94-AA4D-6A972F0F2B4D}" dt="2018-10-01T14:04:43.796" v="281" actId="2711"/>
        <pc:sldMkLst>
          <pc:docMk/>
          <pc:sldMk cId="4233089532" sldId="288"/>
        </pc:sldMkLst>
        <pc:spChg chg="add del mod">
          <ac:chgData name="Shannon Murdoch" userId="c11f09eb-f21f-4bba-8b12-d9fe71964945" providerId="ADAL" clId="{93F7BA9A-7BE3-4B94-AA4D-6A972F0F2B4D}" dt="2018-09-29T15:23:41.132" v="214"/>
          <ac:spMkLst>
            <pc:docMk/>
            <pc:sldMk cId="4233089532" sldId="288"/>
            <ac:spMk id="2" creationId="{3B0AB513-F04B-4EBF-972D-3BF0021AB7C4}"/>
          </ac:spMkLst>
        </pc:spChg>
        <pc:spChg chg="add del mod">
          <ac:chgData name="Shannon Murdoch" userId="c11f09eb-f21f-4bba-8b12-d9fe71964945" providerId="ADAL" clId="{93F7BA9A-7BE3-4B94-AA4D-6A972F0F2B4D}" dt="2018-09-29T14:37:27.907" v="58"/>
          <ac:spMkLst>
            <pc:docMk/>
            <pc:sldMk cId="4233089532" sldId="288"/>
            <ac:spMk id="2" creationId="{7DBE3213-E732-422C-BA68-B53150C7EECB}"/>
          </ac:spMkLst>
        </pc:spChg>
        <pc:spChg chg="mod">
          <ac:chgData name="Shannon Murdoch" userId="c11f09eb-f21f-4bba-8b12-d9fe71964945" providerId="ADAL" clId="{93F7BA9A-7BE3-4B94-AA4D-6A972F0F2B4D}" dt="2018-10-01T13:54:29.534" v="273" actId="27636"/>
          <ac:spMkLst>
            <pc:docMk/>
            <pc:sldMk cId="4233089532" sldId="288"/>
            <ac:spMk id="3" creationId="{B1E0B59A-0B2E-4362-A97F-015D007FEB02}"/>
          </ac:spMkLst>
        </pc:spChg>
        <pc:spChg chg="add del mod">
          <ac:chgData name="Shannon Murdoch" userId="c11f09eb-f21f-4bba-8b12-d9fe71964945" providerId="ADAL" clId="{93F7BA9A-7BE3-4B94-AA4D-6A972F0F2B4D}" dt="2018-09-29T14:37:27.907" v="58"/>
          <ac:spMkLst>
            <pc:docMk/>
            <pc:sldMk cId="4233089532" sldId="288"/>
            <ac:spMk id="4" creationId="{54B3BF6A-11F8-4988-A7F3-D71D1F6A94F6}"/>
          </ac:spMkLst>
        </pc:spChg>
        <pc:spChg chg="add del mod">
          <ac:chgData name="Shannon Murdoch" userId="c11f09eb-f21f-4bba-8b12-d9fe71964945" providerId="ADAL" clId="{93F7BA9A-7BE3-4B94-AA4D-6A972F0F2B4D}" dt="2018-09-29T15:23:41.132" v="214"/>
          <ac:spMkLst>
            <pc:docMk/>
            <pc:sldMk cId="4233089532" sldId="288"/>
            <ac:spMk id="4" creationId="{75AAC9C3-C6F6-4475-92DD-E182CC074DC4}"/>
          </ac:spMkLst>
        </pc:spChg>
        <pc:spChg chg="add del mod">
          <ac:chgData name="Shannon Murdoch" userId="c11f09eb-f21f-4bba-8b12-d9fe71964945" providerId="ADAL" clId="{93F7BA9A-7BE3-4B94-AA4D-6A972F0F2B4D}" dt="2018-09-29T15:25:56.866" v="221"/>
          <ac:spMkLst>
            <pc:docMk/>
            <pc:sldMk cId="4233089532" sldId="288"/>
            <ac:spMk id="5" creationId="{E101B080-1909-41C3-ABD1-F5E4838EBAD3}"/>
          </ac:spMkLst>
        </pc:spChg>
        <pc:spChg chg="add del mod">
          <ac:chgData name="Shannon Murdoch" userId="c11f09eb-f21f-4bba-8b12-d9fe71964945" providerId="ADAL" clId="{93F7BA9A-7BE3-4B94-AA4D-6A972F0F2B4D}" dt="2018-09-29T15:25:56.866" v="221"/>
          <ac:spMkLst>
            <pc:docMk/>
            <pc:sldMk cId="4233089532" sldId="288"/>
            <ac:spMk id="6" creationId="{9120A971-D9C4-4C44-8A48-DB12DA06AD65}"/>
          </ac:spMkLst>
        </pc:spChg>
        <pc:spChg chg="mod">
          <ac:chgData name="Shannon Murdoch" userId="c11f09eb-f21f-4bba-8b12-d9fe71964945" providerId="ADAL" clId="{93F7BA9A-7BE3-4B94-AA4D-6A972F0F2B4D}" dt="2018-09-29T14:41:54.143" v="180" actId="20577"/>
          <ac:spMkLst>
            <pc:docMk/>
            <pc:sldMk cId="4233089532" sldId="288"/>
            <ac:spMk id="7" creationId="{00000000-0000-0000-0000-000000000000}"/>
          </ac:spMkLst>
        </pc:spChg>
        <pc:spChg chg="add del mod">
          <ac:chgData name="Shannon Murdoch" userId="c11f09eb-f21f-4bba-8b12-d9fe71964945" providerId="ADAL" clId="{93F7BA9A-7BE3-4B94-AA4D-6A972F0F2B4D}" dt="2018-09-29T15:26:26.952" v="230"/>
          <ac:spMkLst>
            <pc:docMk/>
            <pc:sldMk cId="4233089532" sldId="288"/>
            <ac:spMk id="8" creationId="{07FA6F19-7820-4C36-BD6D-1D2E1CA9BD6B}"/>
          </ac:spMkLst>
        </pc:spChg>
        <pc:spChg chg="add del mod">
          <ac:chgData name="Shannon Murdoch" userId="c11f09eb-f21f-4bba-8b12-d9fe71964945" providerId="ADAL" clId="{93F7BA9A-7BE3-4B94-AA4D-6A972F0F2B4D}" dt="2018-09-29T15:26:26.952" v="230"/>
          <ac:spMkLst>
            <pc:docMk/>
            <pc:sldMk cId="4233089532" sldId="288"/>
            <ac:spMk id="9" creationId="{3FB8DC6F-BC4A-40C5-9512-0140572F0115}"/>
          </ac:spMkLst>
        </pc:spChg>
        <pc:spChg chg="add del mod">
          <ac:chgData name="Shannon Murdoch" userId="c11f09eb-f21f-4bba-8b12-d9fe71964945" providerId="ADAL" clId="{93F7BA9A-7BE3-4B94-AA4D-6A972F0F2B4D}" dt="2018-10-01T13:54:29.145" v="263"/>
          <ac:spMkLst>
            <pc:docMk/>
            <pc:sldMk cId="4233089532" sldId="288"/>
            <ac:spMk id="10" creationId="{BE30AB40-0DAF-436C-803C-5806015C65DE}"/>
          </ac:spMkLst>
        </pc:spChg>
        <pc:spChg chg="add del mod">
          <ac:chgData name="Shannon Murdoch" userId="c11f09eb-f21f-4bba-8b12-d9fe71964945" providerId="ADAL" clId="{93F7BA9A-7BE3-4B94-AA4D-6A972F0F2B4D}" dt="2018-10-01T13:54:29.145" v="263"/>
          <ac:spMkLst>
            <pc:docMk/>
            <pc:sldMk cId="4233089532" sldId="288"/>
            <ac:spMk id="11" creationId="{0DAB7427-6CF3-4E70-B5E5-D11F80806AFD}"/>
          </ac:spMkLst>
        </pc:spChg>
      </pc:sldChg>
      <pc:sldChg chg="addSp delSp modSp modAnim">
        <pc:chgData name="Shannon Murdoch" userId="c11f09eb-f21f-4bba-8b12-d9fe71964945" providerId="ADAL" clId="{93F7BA9A-7BE3-4B94-AA4D-6A972F0F2B4D}" dt="2018-10-01T13:54:29.145" v="263"/>
        <pc:sldMkLst>
          <pc:docMk/>
          <pc:sldMk cId="3560409910" sldId="290"/>
        </pc:sldMkLst>
        <pc:spChg chg="add del mod">
          <ac:chgData name="Shannon Murdoch" userId="c11f09eb-f21f-4bba-8b12-d9fe71964945" providerId="ADAL" clId="{93F7BA9A-7BE3-4B94-AA4D-6A972F0F2B4D}" dt="2018-09-29T14:37:27.907" v="58"/>
          <ac:spMkLst>
            <pc:docMk/>
            <pc:sldMk cId="3560409910" sldId="290"/>
            <ac:spMk id="2" creationId="{38B7B3A8-C41B-4B97-A0A0-9EE3C7CB277F}"/>
          </ac:spMkLst>
        </pc:spChg>
        <pc:spChg chg="add del mod">
          <ac:chgData name="Shannon Murdoch" userId="c11f09eb-f21f-4bba-8b12-d9fe71964945" providerId="ADAL" clId="{93F7BA9A-7BE3-4B94-AA4D-6A972F0F2B4D}" dt="2018-09-29T15:23:41.132" v="214"/>
          <ac:spMkLst>
            <pc:docMk/>
            <pc:sldMk cId="3560409910" sldId="290"/>
            <ac:spMk id="2" creationId="{C315EDD5-D3CA-4975-AF2B-411B179F8338}"/>
          </ac:spMkLst>
        </pc:spChg>
        <pc:spChg chg="add del mod">
          <ac:chgData name="Shannon Murdoch" userId="c11f09eb-f21f-4bba-8b12-d9fe71964945" providerId="ADAL" clId="{93F7BA9A-7BE3-4B94-AA4D-6A972F0F2B4D}" dt="2018-09-29T14:37:27.907" v="58"/>
          <ac:spMkLst>
            <pc:docMk/>
            <pc:sldMk cId="3560409910" sldId="290"/>
            <ac:spMk id="4" creationId="{5118F3EE-27B0-4CF7-99DE-8AA3FE354B85}"/>
          </ac:spMkLst>
        </pc:spChg>
        <pc:spChg chg="add del mod">
          <ac:chgData name="Shannon Murdoch" userId="c11f09eb-f21f-4bba-8b12-d9fe71964945" providerId="ADAL" clId="{93F7BA9A-7BE3-4B94-AA4D-6A972F0F2B4D}" dt="2018-09-29T15:23:41.132" v="214"/>
          <ac:spMkLst>
            <pc:docMk/>
            <pc:sldMk cId="3560409910" sldId="290"/>
            <ac:spMk id="4" creationId="{C532C4A1-A476-49D7-B1FC-FC0CAC796413}"/>
          </ac:spMkLst>
        </pc:spChg>
        <pc:spChg chg="add del mod">
          <ac:chgData name="Shannon Murdoch" userId="c11f09eb-f21f-4bba-8b12-d9fe71964945" providerId="ADAL" clId="{93F7BA9A-7BE3-4B94-AA4D-6A972F0F2B4D}" dt="2018-09-29T15:25:56.866" v="221"/>
          <ac:spMkLst>
            <pc:docMk/>
            <pc:sldMk cId="3560409910" sldId="290"/>
            <ac:spMk id="5" creationId="{FCBBE14C-E469-498E-B0EE-0D1FD2F3655F}"/>
          </ac:spMkLst>
        </pc:spChg>
        <pc:spChg chg="add del mod">
          <ac:chgData name="Shannon Murdoch" userId="c11f09eb-f21f-4bba-8b12-d9fe71964945" providerId="ADAL" clId="{93F7BA9A-7BE3-4B94-AA4D-6A972F0F2B4D}" dt="2018-09-29T15:25:56.866" v="221"/>
          <ac:spMkLst>
            <pc:docMk/>
            <pc:sldMk cId="3560409910" sldId="290"/>
            <ac:spMk id="7" creationId="{5AB3C40D-8F4F-4370-961A-EA0A26B7D10A}"/>
          </ac:spMkLst>
        </pc:spChg>
        <pc:spChg chg="add del mod">
          <ac:chgData name="Shannon Murdoch" userId="c11f09eb-f21f-4bba-8b12-d9fe71964945" providerId="ADAL" clId="{93F7BA9A-7BE3-4B94-AA4D-6A972F0F2B4D}" dt="2018-09-29T15:26:26.952" v="230"/>
          <ac:spMkLst>
            <pc:docMk/>
            <pc:sldMk cId="3560409910" sldId="290"/>
            <ac:spMk id="8" creationId="{1F21281F-79B2-498E-8EBF-3E04D3FB05EA}"/>
          </ac:spMkLst>
        </pc:spChg>
        <pc:spChg chg="add del mod">
          <ac:chgData name="Shannon Murdoch" userId="c11f09eb-f21f-4bba-8b12-d9fe71964945" providerId="ADAL" clId="{93F7BA9A-7BE3-4B94-AA4D-6A972F0F2B4D}" dt="2018-09-29T15:26:26.952" v="230"/>
          <ac:spMkLst>
            <pc:docMk/>
            <pc:sldMk cId="3560409910" sldId="290"/>
            <ac:spMk id="9" creationId="{1C4DC983-4F35-48FE-96EC-B81318048BCC}"/>
          </ac:spMkLst>
        </pc:spChg>
        <pc:spChg chg="add del mod">
          <ac:chgData name="Shannon Murdoch" userId="c11f09eb-f21f-4bba-8b12-d9fe71964945" providerId="ADAL" clId="{93F7BA9A-7BE3-4B94-AA4D-6A972F0F2B4D}" dt="2018-10-01T13:54:29.145" v="263"/>
          <ac:spMkLst>
            <pc:docMk/>
            <pc:sldMk cId="3560409910" sldId="290"/>
            <ac:spMk id="10" creationId="{2D638EF8-6D47-4855-A868-8EAEE686F75F}"/>
          </ac:spMkLst>
        </pc:spChg>
        <pc:spChg chg="add del mod">
          <ac:chgData name="Shannon Murdoch" userId="c11f09eb-f21f-4bba-8b12-d9fe71964945" providerId="ADAL" clId="{93F7BA9A-7BE3-4B94-AA4D-6A972F0F2B4D}" dt="2018-10-01T13:54:29.145" v="263"/>
          <ac:spMkLst>
            <pc:docMk/>
            <pc:sldMk cId="3560409910" sldId="290"/>
            <ac:spMk id="11" creationId="{4592D30A-B50E-4ED4-A73D-263E70B6BD15}"/>
          </ac:spMkLst>
        </pc:spChg>
      </pc:sldChg>
      <pc:sldChg chg="addSp delSp modSp modAnim">
        <pc:chgData name="Shannon Murdoch" userId="c11f09eb-f21f-4bba-8b12-d9fe71964945" providerId="ADAL" clId="{93F7BA9A-7BE3-4B94-AA4D-6A972F0F2B4D}" dt="2018-10-01T13:59:01.552" v="278"/>
        <pc:sldMkLst>
          <pc:docMk/>
          <pc:sldMk cId="3586284882" sldId="291"/>
        </pc:sldMkLst>
        <pc:spChg chg="add del mod">
          <ac:chgData name="Shannon Murdoch" userId="c11f09eb-f21f-4bba-8b12-d9fe71964945" providerId="ADAL" clId="{93F7BA9A-7BE3-4B94-AA4D-6A972F0F2B4D}" dt="2018-09-29T14:37:27.907" v="58"/>
          <ac:spMkLst>
            <pc:docMk/>
            <pc:sldMk cId="3586284882" sldId="291"/>
            <ac:spMk id="2" creationId="{3601B97A-F560-4687-B9E1-17833A0EC55C}"/>
          </ac:spMkLst>
        </pc:spChg>
        <pc:spChg chg="add del mod">
          <ac:chgData name="Shannon Murdoch" userId="c11f09eb-f21f-4bba-8b12-d9fe71964945" providerId="ADAL" clId="{93F7BA9A-7BE3-4B94-AA4D-6A972F0F2B4D}" dt="2018-09-29T15:23:41.132" v="214"/>
          <ac:spMkLst>
            <pc:docMk/>
            <pc:sldMk cId="3586284882" sldId="291"/>
            <ac:spMk id="2" creationId="{FA889E33-F597-4E04-91A2-6B81352C5A32}"/>
          </ac:spMkLst>
        </pc:spChg>
        <pc:spChg chg="add del mod">
          <ac:chgData name="Shannon Murdoch" userId="c11f09eb-f21f-4bba-8b12-d9fe71964945" providerId="ADAL" clId="{93F7BA9A-7BE3-4B94-AA4D-6A972F0F2B4D}" dt="2018-09-29T14:37:27.907" v="58"/>
          <ac:spMkLst>
            <pc:docMk/>
            <pc:sldMk cId="3586284882" sldId="291"/>
            <ac:spMk id="4" creationId="{0794C707-C764-42AC-9E26-F7AFFBB18A45}"/>
          </ac:spMkLst>
        </pc:spChg>
        <pc:spChg chg="add del mod">
          <ac:chgData name="Shannon Murdoch" userId="c11f09eb-f21f-4bba-8b12-d9fe71964945" providerId="ADAL" clId="{93F7BA9A-7BE3-4B94-AA4D-6A972F0F2B4D}" dt="2018-09-29T15:23:41.132" v="214"/>
          <ac:spMkLst>
            <pc:docMk/>
            <pc:sldMk cId="3586284882" sldId="291"/>
            <ac:spMk id="4" creationId="{80586F29-8C63-4031-AE05-F11DF8C6A444}"/>
          </ac:spMkLst>
        </pc:spChg>
        <pc:spChg chg="add del mod">
          <ac:chgData name="Shannon Murdoch" userId="c11f09eb-f21f-4bba-8b12-d9fe71964945" providerId="ADAL" clId="{93F7BA9A-7BE3-4B94-AA4D-6A972F0F2B4D}" dt="2018-09-29T15:25:56.866" v="221"/>
          <ac:spMkLst>
            <pc:docMk/>
            <pc:sldMk cId="3586284882" sldId="291"/>
            <ac:spMk id="5" creationId="{DCB54200-2328-4F80-8B8F-D436DD27805C}"/>
          </ac:spMkLst>
        </pc:spChg>
        <pc:spChg chg="mod">
          <ac:chgData name="Shannon Murdoch" userId="c11f09eb-f21f-4bba-8b12-d9fe71964945" providerId="ADAL" clId="{93F7BA9A-7BE3-4B94-AA4D-6A972F0F2B4D}" dt="2018-09-29T14:42:19.381" v="187" actId="20577"/>
          <ac:spMkLst>
            <pc:docMk/>
            <pc:sldMk cId="3586284882" sldId="291"/>
            <ac:spMk id="6" creationId="{00000000-0000-0000-0000-000000000000}"/>
          </ac:spMkLst>
        </pc:spChg>
        <pc:spChg chg="add del mod">
          <ac:chgData name="Shannon Murdoch" userId="c11f09eb-f21f-4bba-8b12-d9fe71964945" providerId="ADAL" clId="{93F7BA9A-7BE3-4B94-AA4D-6A972F0F2B4D}" dt="2018-09-29T15:25:56.866" v="221"/>
          <ac:spMkLst>
            <pc:docMk/>
            <pc:sldMk cId="3586284882" sldId="291"/>
            <ac:spMk id="7" creationId="{DEF2A5DD-AFDF-438A-A8D5-7034A9234124}"/>
          </ac:spMkLst>
        </pc:spChg>
        <pc:spChg chg="add del mod">
          <ac:chgData name="Shannon Murdoch" userId="c11f09eb-f21f-4bba-8b12-d9fe71964945" providerId="ADAL" clId="{93F7BA9A-7BE3-4B94-AA4D-6A972F0F2B4D}" dt="2018-09-29T15:26:26.952" v="230"/>
          <ac:spMkLst>
            <pc:docMk/>
            <pc:sldMk cId="3586284882" sldId="291"/>
            <ac:spMk id="8" creationId="{6EDA96D3-FCF3-42B5-8916-9B7BC36A15E8}"/>
          </ac:spMkLst>
        </pc:spChg>
        <pc:spChg chg="add del mod">
          <ac:chgData name="Shannon Murdoch" userId="c11f09eb-f21f-4bba-8b12-d9fe71964945" providerId="ADAL" clId="{93F7BA9A-7BE3-4B94-AA4D-6A972F0F2B4D}" dt="2018-09-29T15:26:26.952" v="230"/>
          <ac:spMkLst>
            <pc:docMk/>
            <pc:sldMk cId="3586284882" sldId="291"/>
            <ac:spMk id="9" creationId="{E9BE444E-D32C-42D6-9ABE-275291C48630}"/>
          </ac:spMkLst>
        </pc:spChg>
        <pc:spChg chg="add del mod">
          <ac:chgData name="Shannon Murdoch" userId="c11f09eb-f21f-4bba-8b12-d9fe71964945" providerId="ADAL" clId="{93F7BA9A-7BE3-4B94-AA4D-6A972F0F2B4D}" dt="2018-10-01T13:54:29.145" v="263"/>
          <ac:spMkLst>
            <pc:docMk/>
            <pc:sldMk cId="3586284882" sldId="291"/>
            <ac:spMk id="10" creationId="{B3426DB1-C6BB-4A77-8986-CAF461A4A991}"/>
          </ac:spMkLst>
        </pc:spChg>
        <pc:spChg chg="add del mod">
          <ac:chgData name="Shannon Murdoch" userId="c11f09eb-f21f-4bba-8b12-d9fe71964945" providerId="ADAL" clId="{93F7BA9A-7BE3-4B94-AA4D-6A972F0F2B4D}" dt="2018-10-01T13:54:29.145" v="263"/>
          <ac:spMkLst>
            <pc:docMk/>
            <pc:sldMk cId="3586284882" sldId="291"/>
            <ac:spMk id="11" creationId="{F8089120-E711-4427-B484-4DA77D557AC1}"/>
          </ac:spMkLst>
        </pc:spChg>
        <pc:spChg chg="add del mod">
          <ac:chgData name="Shannon Murdoch" userId="c11f09eb-f21f-4bba-8b12-d9fe71964945" providerId="ADAL" clId="{93F7BA9A-7BE3-4B94-AA4D-6A972F0F2B4D}" dt="2018-10-01T13:59:01.552" v="278"/>
          <ac:spMkLst>
            <pc:docMk/>
            <pc:sldMk cId="3586284882" sldId="291"/>
            <ac:spMk id="12" creationId="{637EA358-D562-4856-832F-C252E74CAE96}"/>
          </ac:spMkLst>
        </pc:spChg>
        <pc:spChg chg="add del mod">
          <ac:chgData name="Shannon Murdoch" userId="c11f09eb-f21f-4bba-8b12-d9fe71964945" providerId="ADAL" clId="{93F7BA9A-7BE3-4B94-AA4D-6A972F0F2B4D}" dt="2018-10-01T13:59:01.552" v="278"/>
          <ac:spMkLst>
            <pc:docMk/>
            <pc:sldMk cId="3586284882" sldId="291"/>
            <ac:spMk id="13" creationId="{5C78C1FE-8F09-4F9C-A4EC-B9A55796C96E}"/>
          </ac:spMkLst>
        </pc:spChg>
      </pc:sldChg>
      <pc:sldChg chg="addSp delSp modSp modAnim">
        <pc:chgData name="Shannon Murdoch" userId="c11f09eb-f21f-4bba-8b12-d9fe71964945" providerId="ADAL" clId="{93F7BA9A-7BE3-4B94-AA4D-6A972F0F2B4D}" dt="2018-10-01T13:54:29.145" v="263"/>
        <pc:sldMkLst>
          <pc:docMk/>
          <pc:sldMk cId="2877888388" sldId="293"/>
        </pc:sldMkLst>
        <pc:spChg chg="add del mod">
          <ac:chgData name="Shannon Murdoch" userId="c11f09eb-f21f-4bba-8b12-d9fe71964945" providerId="ADAL" clId="{93F7BA9A-7BE3-4B94-AA4D-6A972F0F2B4D}" dt="2018-09-29T14:37:27.907" v="58"/>
          <ac:spMkLst>
            <pc:docMk/>
            <pc:sldMk cId="2877888388" sldId="293"/>
            <ac:spMk id="2" creationId="{24B630A7-A93A-41F0-AC02-6F0E1AC9DB42}"/>
          </ac:spMkLst>
        </pc:spChg>
        <pc:spChg chg="add del mod">
          <ac:chgData name="Shannon Murdoch" userId="c11f09eb-f21f-4bba-8b12-d9fe71964945" providerId="ADAL" clId="{93F7BA9A-7BE3-4B94-AA4D-6A972F0F2B4D}" dt="2018-09-29T15:23:41.132" v="214"/>
          <ac:spMkLst>
            <pc:docMk/>
            <pc:sldMk cId="2877888388" sldId="293"/>
            <ac:spMk id="2" creationId="{2745455D-38C3-4CF5-AFB7-86EFAD994FCB}"/>
          </ac:spMkLst>
        </pc:spChg>
        <pc:spChg chg="add del mod">
          <ac:chgData name="Shannon Murdoch" userId="c11f09eb-f21f-4bba-8b12-d9fe71964945" providerId="ADAL" clId="{93F7BA9A-7BE3-4B94-AA4D-6A972F0F2B4D}" dt="2018-09-29T15:23:41.132" v="214"/>
          <ac:spMkLst>
            <pc:docMk/>
            <pc:sldMk cId="2877888388" sldId="293"/>
            <ac:spMk id="4" creationId="{66916BBB-88F6-432E-B708-717F18B9CC3C}"/>
          </ac:spMkLst>
        </pc:spChg>
        <pc:spChg chg="add del mod">
          <ac:chgData name="Shannon Murdoch" userId="c11f09eb-f21f-4bba-8b12-d9fe71964945" providerId="ADAL" clId="{93F7BA9A-7BE3-4B94-AA4D-6A972F0F2B4D}" dt="2018-09-29T14:37:27.907" v="58"/>
          <ac:spMkLst>
            <pc:docMk/>
            <pc:sldMk cId="2877888388" sldId="293"/>
            <ac:spMk id="4" creationId="{EBC070C0-6A88-4D64-A8A4-4EDC8C79A475}"/>
          </ac:spMkLst>
        </pc:spChg>
        <pc:spChg chg="add del mod">
          <ac:chgData name="Shannon Murdoch" userId="c11f09eb-f21f-4bba-8b12-d9fe71964945" providerId="ADAL" clId="{93F7BA9A-7BE3-4B94-AA4D-6A972F0F2B4D}" dt="2018-09-29T15:25:56.866" v="221"/>
          <ac:spMkLst>
            <pc:docMk/>
            <pc:sldMk cId="2877888388" sldId="293"/>
            <ac:spMk id="5" creationId="{FFF266F8-F59C-47F0-A392-538ED71B10EF}"/>
          </ac:spMkLst>
        </pc:spChg>
        <pc:spChg chg="mod">
          <ac:chgData name="Shannon Murdoch" userId="c11f09eb-f21f-4bba-8b12-d9fe71964945" providerId="ADAL" clId="{93F7BA9A-7BE3-4B94-AA4D-6A972F0F2B4D}" dt="2018-09-29T14:42:14.179" v="186" actId="20577"/>
          <ac:spMkLst>
            <pc:docMk/>
            <pc:sldMk cId="2877888388" sldId="293"/>
            <ac:spMk id="6" creationId="{00000000-0000-0000-0000-000000000000}"/>
          </ac:spMkLst>
        </pc:spChg>
        <pc:spChg chg="add del mod">
          <ac:chgData name="Shannon Murdoch" userId="c11f09eb-f21f-4bba-8b12-d9fe71964945" providerId="ADAL" clId="{93F7BA9A-7BE3-4B94-AA4D-6A972F0F2B4D}" dt="2018-09-29T15:25:56.866" v="221"/>
          <ac:spMkLst>
            <pc:docMk/>
            <pc:sldMk cId="2877888388" sldId="293"/>
            <ac:spMk id="7" creationId="{55D75DFB-6D65-42A8-938D-8B93804AFDD7}"/>
          </ac:spMkLst>
        </pc:spChg>
        <pc:spChg chg="add del mod">
          <ac:chgData name="Shannon Murdoch" userId="c11f09eb-f21f-4bba-8b12-d9fe71964945" providerId="ADAL" clId="{93F7BA9A-7BE3-4B94-AA4D-6A972F0F2B4D}" dt="2018-09-29T15:26:26.952" v="230"/>
          <ac:spMkLst>
            <pc:docMk/>
            <pc:sldMk cId="2877888388" sldId="293"/>
            <ac:spMk id="8" creationId="{216C2454-E5D7-427E-B206-8DE5FDC206CA}"/>
          </ac:spMkLst>
        </pc:spChg>
        <pc:spChg chg="add del mod">
          <ac:chgData name="Shannon Murdoch" userId="c11f09eb-f21f-4bba-8b12-d9fe71964945" providerId="ADAL" clId="{93F7BA9A-7BE3-4B94-AA4D-6A972F0F2B4D}" dt="2018-09-29T15:26:26.952" v="230"/>
          <ac:spMkLst>
            <pc:docMk/>
            <pc:sldMk cId="2877888388" sldId="293"/>
            <ac:spMk id="9" creationId="{5C46BE26-CDD5-4E45-95A6-53A780E170E6}"/>
          </ac:spMkLst>
        </pc:spChg>
        <pc:spChg chg="add del mod">
          <ac:chgData name="Shannon Murdoch" userId="c11f09eb-f21f-4bba-8b12-d9fe71964945" providerId="ADAL" clId="{93F7BA9A-7BE3-4B94-AA4D-6A972F0F2B4D}" dt="2018-10-01T13:54:29.145" v="263"/>
          <ac:spMkLst>
            <pc:docMk/>
            <pc:sldMk cId="2877888388" sldId="293"/>
            <ac:spMk id="10" creationId="{F32D734E-5F9F-4EE9-9D9B-F8948C21E07A}"/>
          </ac:spMkLst>
        </pc:spChg>
        <pc:spChg chg="add del mod">
          <ac:chgData name="Shannon Murdoch" userId="c11f09eb-f21f-4bba-8b12-d9fe71964945" providerId="ADAL" clId="{93F7BA9A-7BE3-4B94-AA4D-6A972F0F2B4D}" dt="2018-10-01T13:54:29.145" v="263"/>
          <ac:spMkLst>
            <pc:docMk/>
            <pc:sldMk cId="2877888388" sldId="293"/>
            <ac:spMk id="11" creationId="{DA9FE052-4745-4B52-8613-A20606FF8B1C}"/>
          </ac:spMkLst>
        </pc:spChg>
      </pc:sldChg>
      <pc:sldChg chg="modSp modNotes">
        <pc:chgData name="Shannon Murdoch" userId="c11f09eb-f21f-4bba-8b12-d9fe71964945" providerId="ADAL" clId="{93F7BA9A-7BE3-4B94-AA4D-6A972F0F2B4D}" dt="2018-09-29T15:23:16.452" v="211" actId="20577"/>
        <pc:sldMkLst>
          <pc:docMk/>
          <pc:sldMk cId="2977378241" sldId="589"/>
        </pc:sldMkLst>
        <pc:spChg chg="mod">
          <ac:chgData name="Shannon Murdoch" userId="c11f09eb-f21f-4bba-8b12-d9fe71964945" providerId="ADAL" clId="{93F7BA9A-7BE3-4B94-AA4D-6A972F0F2B4D}" dt="2018-09-29T15:23:16.452" v="211" actId="20577"/>
          <ac:spMkLst>
            <pc:docMk/>
            <pc:sldMk cId="2977378241" sldId="589"/>
            <ac:spMk id="25" creationId="{905E16D9-CB5D-4412-8AA0-F7D73A59084A}"/>
          </ac:spMkLst>
        </pc:spChg>
        <pc:spChg chg="mod">
          <ac:chgData name="Shannon Murdoch" userId="c11f09eb-f21f-4bba-8b12-d9fe71964945" providerId="ADAL" clId="{93F7BA9A-7BE3-4B94-AA4D-6A972F0F2B4D}" dt="2018-09-29T14:36:05.100" v="48" actId="20577"/>
          <ac:spMkLst>
            <pc:docMk/>
            <pc:sldMk cId="2977378241" sldId="589"/>
            <ac:spMk id="26" creationId="{C6E95A66-3411-4DEA-9502-561B39225BE9}"/>
          </ac:spMkLst>
        </pc:spChg>
      </pc:sldChg>
      <pc:sldChg chg="addSp delSp modSp modNotes">
        <pc:chgData name="Shannon Murdoch" userId="c11f09eb-f21f-4bba-8b12-d9fe71964945" providerId="ADAL" clId="{93F7BA9A-7BE3-4B94-AA4D-6A972F0F2B4D}" dt="2018-10-01T13:54:29.145" v="263"/>
        <pc:sldMkLst>
          <pc:docMk/>
          <pc:sldMk cId="1912324986" sldId="621"/>
        </pc:sldMkLst>
        <pc:spChg chg="add del mod">
          <ac:chgData name="Shannon Murdoch" userId="c11f09eb-f21f-4bba-8b12-d9fe71964945" providerId="ADAL" clId="{93F7BA9A-7BE3-4B94-AA4D-6A972F0F2B4D}" dt="2018-09-29T15:23:41.132" v="214"/>
          <ac:spMkLst>
            <pc:docMk/>
            <pc:sldMk cId="1912324986" sldId="621"/>
            <ac:spMk id="2" creationId="{7EA3AA98-867F-4D4D-8D5E-6F7521699172}"/>
          </ac:spMkLst>
        </pc:spChg>
        <pc:spChg chg="add del mod">
          <ac:chgData name="Shannon Murdoch" userId="c11f09eb-f21f-4bba-8b12-d9fe71964945" providerId="ADAL" clId="{93F7BA9A-7BE3-4B94-AA4D-6A972F0F2B4D}" dt="2018-09-29T14:37:27.907" v="58"/>
          <ac:spMkLst>
            <pc:docMk/>
            <pc:sldMk cId="1912324986" sldId="621"/>
            <ac:spMk id="2" creationId="{DD610D1A-589D-4966-AC77-EAA365328D58}"/>
          </ac:spMkLst>
        </pc:spChg>
        <pc:spChg chg="add del mod">
          <ac:chgData name="Shannon Murdoch" userId="c11f09eb-f21f-4bba-8b12-d9fe71964945" providerId="ADAL" clId="{93F7BA9A-7BE3-4B94-AA4D-6A972F0F2B4D}" dt="2018-09-29T14:46:17.687" v="195" actId="478"/>
          <ac:spMkLst>
            <pc:docMk/>
            <pc:sldMk cId="1912324986" sldId="621"/>
            <ac:spMk id="4" creationId="{5D7EEE83-FE69-43F3-B7C1-430E12A3E204}"/>
          </ac:spMkLst>
        </pc:spChg>
        <pc:spChg chg="add del mod">
          <ac:chgData name="Shannon Murdoch" userId="c11f09eb-f21f-4bba-8b12-d9fe71964945" providerId="ADAL" clId="{93F7BA9A-7BE3-4B94-AA4D-6A972F0F2B4D}" dt="2018-09-29T15:25:56.866" v="221"/>
          <ac:spMkLst>
            <pc:docMk/>
            <pc:sldMk cId="1912324986" sldId="621"/>
            <ac:spMk id="4" creationId="{A4B0B489-6E05-4349-BA19-64A7FF799FAE}"/>
          </ac:spMkLst>
        </pc:spChg>
        <pc:spChg chg="add del mod">
          <ac:chgData name="Shannon Murdoch" userId="c11f09eb-f21f-4bba-8b12-d9fe71964945" providerId="ADAL" clId="{93F7BA9A-7BE3-4B94-AA4D-6A972F0F2B4D}" dt="2018-09-29T15:25:56.866" v="221"/>
          <ac:spMkLst>
            <pc:docMk/>
            <pc:sldMk cId="1912324986" sldId="621"/>
            <ac:spMk id="5" creationId="{3D46F3A0-15A2-40EB-9A3C-728A89AEE0D8}"/>
          </ac:spMkLst>
        </pc:spChg>
        <pc:spChg chg="add del mod">
          <ac:chgData name="Shannon Murdoch" userId="c11f09eb-f21f-4bba-8b12-d9fe71964945" providerId="ADAL" clId="{93F7BA9A-7BE3-4B94-AA4D-6A972F0F2B4D}" dt="2018-09-29T14:46:19.565" v="196" actId="478"/>
          <ac:spMkLst>
            <pc:docMk/>
            <pc:sldMk cId="1912324986" sldId="621"/>
            <ac:spMk id="5" creationId="{E5160573-1D23-4678-939B-098A4CA09961}"/>
          </ac:spMkLst>
        </pc:spChg>
        <pc:spChg chg="mod">
          <ac:chgData name="Shannon Murdoch" userId="c11f09eb-f21f-4bba-8b12-d9fe71964945" providerId="ADAL" clId="{93F7BA9A-7BE3-4B94-AA4D-6A972F0F2B4D}" dt="2018-09-29T14:43:40.686" v="189" actId="20578"/>
          <ac:spMkLst>
            <pc:docMk/>
            <pc:sldMk cId="1912324986" sldId="621"/>
            <ac:spMk id="6" creationId="{4B1C0E4F-0887-4B4C-9B89-10B96F424C6B}"/>
          </ac:spMkLst>
        </pc:spChg>
        <pc:spChg chg="add del mod">
          <ac:chgData name="Shannon Murdoch" userId="c11f09eb-f21f-4bba-8b12-d9fe71964945" providerId="ADAL" clId="{93F7BA9A-7BE3-4B94-AA4D-6A972F0F2B4D}" dt="2018-09-29T15:25:56.866" v="221"/>
          <ac:spMkLst>
            <pc:docMk/>
            <pc:sldMk cId="1912324986" sldId="621"/>
            <ac:spMk id="6" creationId="{F5F03D5E-BC74-4066-8233-119BC50213B9}"/>
          </ac:spMkLst>
        </pc:spChg>
        <pc:spChg chg="add del mod">
          <ac:chgData name="Shannon Murdoch" userId="c11f09eb-f21f-4bba-8b12-d9fe71964945" providerId="ADAL" clId="{93F7BA9A-7BE3-4B94-AA4D-6A972F0F2B4D}" dt="2018-09-29T15:26:26.952" v="230"/>
          <ac:spMkLst>
            <pc:docMk/>
            <pc:sldMk cId="1912324986" sldId="621"/>
            <ac:spMk id="8" creationId="{10A5B35E-9C01-4D6A-8D59-FF1D6DBEB17E}"/>
          </ac:spMkLst>
        </pc:spChg>
        <pc:spChg chg="add del mod">
          <ac:chgData name="Shannon Murdoch" userId="c11f09eb-f21f-4bba-8b12-d9fe71964945" providerId="ADAL" clId="{93F7BA9A-7BE3-4B94-AA4D-6A972F0F2B4D}" dt="2018-09-29T15:26:26.952" v="230"/>
          <ac:spMkLst>
            <pc:docMk/>
            <pc:sldMk cId="1912324986" sldId="621"/>
            <ac:spMk id="9" creationId="{20275D11-F47E-4F73-A4BC-325B2CA53B13}"/>
          </ac:spMkLst>
        </pc:spChg>
        <pc:spChg chg="add del mod">
          <ac:chgData name="Shannon Murdoch" userId="c11f09eb-f21f-4bba-8b12-d9fe71964945" providerId="ADAL" clId="{93F7BA9A-7BE3-4B94-AA4D-6A972F0F2B4D}" dt="2018-09-29T15:26:26.952" v="230"/>
          <ac:spMkLst>
            <pc:docMk/>
            <pc:sldMk cId="1912324986" sldId="621"/>
            <ac:spMk id="10" creationId="{B63354CE-1855-4CEB-847D-7C261189C709}"/>
          </ac:spMkLst>
        </pc:spChg>
        <pc:spChg chg="add del mod">
          <ac:chgData name="Shannon Murdoch" userId="c11f09eb-f21f-4bba-8b12-d9fe71964945" providerId="ADAL" clId="{93F7BA9A-7BE3-4B94-AA4D-6A972F0F2B4D}" dt="2018-10-01T13:54:29.145" v="263"/>
          <ac:spMkLst>
            <pc:docMk/>
            <pc:sldMk cId="1912324986" sldId="621"/>
            <ac:spMk id="11" creationId="{FFBAE75D-01C8-4A6A-86E1-F4773ACA4B8B}"/>
          </ac:spMkLst>
        </pc:spChg>
        <pc:spChg chg="add del mod">
          <ac:chgData name="Shannon Murdoch" userId="c11f09eb-f21f-4bba-8b12-d9fe71964945" providerId="ADAL" clId="{93F7BA9A-7BE3-4B94-AA4D-6A972F0F2B4D}" dt="2018-10-01T13:54:29.145" v="263"/>
          <ac:spMkLst>
            <pc:docMk/>
            <pc:sldMk cId="1912324986" sldId="621"/>
            <ac:spMk id="12" creationId="{71419FA6-3CEF-47DC-83DA-4BD8798DF197}"/>
          </ac:spMkLst>
        </pc:spChg>
        <pc:spChg chg="add del mod">
          <ac:chgData name="Shannon Murdoch" userId="c11f09eb-f21f-4bba-8b12-d9fe71964945" providerId="ADAL" clId="{93F7BA9A-7BE3-4B94-AA4D-6A972F0F2B4D}" dt="2018-10-01T13:54:29.145" v="263"/>
          <ac:spMkLst>
            <pc:docMk/>
            <pc:sldMk cId="1912324986" sldId="621"/>
            <ac:spMk id="13" creationId="{2B8108A2-3292-49ED-AA17-EF990220860B}"/>
          </ac:spMkLst>
        </pc:spChg>
        <pc:spChg chg="add mod">
          <ac:chgData name="Shannon Murdoch" userId="c11f09eb-f21f-4bba-8b12-d9fe71964945" providerId="ADAL" clId="{93F7BA9A-7BE3-4B94-AA4D-6A972F0F2B4D}" dt="2018-10-01T13:54:29.145" v="263"/>
          <ac:spMkLst>
            <pc:docMk/>
            <pc:sldMk cId="1912324986" sldId="621"/>
            <ac:spMk id="14" creationId="{0BA85757-0B2C-4924-A722-5A8D50EFF1B4}"/>
          </ac:spMkLst>
        </pc:spChg>
        <pc:spChg chg="add mod">
          <ac:chgData name="Shannon Murdoch" userId="c11f09eb-f21f-4bba-8b12-d9fe71964945" providerId="ADAL" clId="{93F7BA9A-7BE3-4B94-AA4D-6A972F0F2B4D}" dt="2018-10-01T13:54:29.145" v="263"/>
          <ac:spMkLst>
            <pc:docMk/>
            <pc:sldMk cId="1912324986" sldId="621"/>
            <ac:spMk id="15" creationId="{B62D4DEE-9E9B-4A9A-BE83-67C038DE6206}"/>
          </ac:spMkLst>
        </pc:spChg>
      </pc:sldChg>
      <pc:sldChg chg="addSp delSp modSp modAnim">
        <pc:chgData name="Shannon Murdoch" userId="c11f09eb-f21f-4bba-8b12-d9fe71964945" providerId="ADAL" clId="{93F7BA9A-7BE3-4B94-AA4D-6A972F0F2B4D}" dt="2018-10-01T13:54:29.145" v="263"/>
        <pc:sldMkLst>
          <pc:docMk/>
          <pc:sldMk cId="3797098787" sldId="623"/>
        </pc:sldMkLst>
        <pc:spChg chg="add del mod">
          <ac:chgData name="Shannon Murdoch" userId="c11f09eb-f21f-4bba-8b12-d9fe71964945" providerId="ADAL" clId="{93F7BA9A-7BE3-4B94-AA4D-6A972F0F2B4D}" dt="2018-09-29T15:23:41.132" v="214"/>
          <ac:spMkLst>
            <pc:docMk/>
            <pc:sldMk cId="3797098787" sldId="623"/>
            <ac:spMk id="2" creationId="{66804593-A456-4E03-8D7D-47029510D56F}"/>
          </ac:spMkLst>
        </pc:spChg>
        <pc:spChg chg="add del mod">
          <ac:chgData name="Shannon Murdoch" userId="c11f09eb-f21f-4bba-8b12-d9fe71964945" providerId="ADAL" clId="{93F7BA9A-7BE3-4B94-AA4D-6A972F0F2B4D}" dt="2018-09-29T14:37:27.907" v="58"/>
          <ac:spMkLst>
            <pc:docMk/>
            <pc:sldMk cId="3797098787" sldId="623"/>
            <ac:spMk id="2" creationId="{97A44490-2C73-4860-BE2D-B058B8FA909A}"/>
          </ac:spMkLst>
        </pc:spChg>
        <pc:spChg chg="add del mod">
          <ac:chgData name="Shannon Murdoch" userId="c11f09eb-f21f-4bba-8b12-d9fe71964945" providerId="ADAL" clId="{93F7BA9A-7BE3-4B94-AA4D-6A972F0F2B4D}" dt="2018-09-29T14:37:27.907" v="58"/>
          <ac:spMkLst>
            <pc:docMk/>
            <pc:sldMk cId="3797098787" sldId="623"/>
            <ac:spMk id="4" creationId="{1F54C806-7F93-40F8-A092-06C1062685E4}"/>
          </ac:spMkLst>
        </pc:spChg>
        <pc:spChg chg="add del mod">
          <ac:chgData name="Shannon Murdoch" userId="c11f09eb-f21f-4bba-8b12-d9fe71964945" providerId="ADAL" clId="{93F7BA9A-7BE3-4B94-AA4D-6A972F0F2B4D}" dt="2018-09-29T15:23:41.132" v="214"/>
          <ac:spMkLst>
            <pc:docMk/>
            <pc:sldMk cId="3797098787" sldId="623"/>
            <ac:spMk id="4" creationId="{5DF83E04-E359-4A8C-ACF0-F1FF059B411C}"/>
          </ac:spMkLst>
        </pc:spChg>
        <pc:spChg chg="add del mod">
          <ac:chgData name="Shannon Murdoch" userId="c11f09eb-f21f-4bba-8b12-d9fe71964945" providerId="ADAL" clId="{93F7BA9A-7BE3-4B94-AA4D-6A972F0F2B4D}" dt="2018-09-29T15:25:56.866" v="221"/>
          <ac:spMkLst>
            <pc:docMk/>
            <pc:sldMk cId="3797098787" sldId="623"/>
            <ac:spMk id="5" creationId="{C28DBA9F-AC28-473B-BCFD-8693F27CFB71}"/>
          </ac:spMkLst>
        </pc:spChg>
        <pc:spChg chg="mod">
          <ac:chgData name="Shannon Murdoch" userId="c11f09eb-f21f-4bba-8b12-d9fe71964945" providerId="ADAL" clId="{93F7BA9A-7BE3-4B94-AA4D-6A972F0F2B4D}" dt="2018-09-29T14:46:29.524" v="198" actId="20577"/>
          <ac:spMkLst>
            <pc:docMk/>
            <pc:sldMk cId="3797098787" sldId="623"/>
            <ac:spMk id="6" creationId="{00000000-0000-0000-0000-000000000000}"/>
          </ac:spMkLst>
        </pc:spChg>
        <pc:spChg chg="add del mod">
          <ac:chgData name="Shannon Murdoch" userId="c11f09eb-f21f-4bba-8b12-d9fe71964945" providerId="ADAL" clId="{93F7BA9A-7BE3-4B94-AA4D-6A972F0F2B4D}" dt="2018-09-29T15:25:56.866" v="221"/>
          <ac:spMkLst>
            <pc:docMk/>
            <pc:sldMk cId="3797098787" sldId="623"/>
            <ac:spMk id="7" creationId="{F4F93E0F-18F4-4336-8500-25D9A30FC4DD}"/>
          </ac:spMkLst>
        </pc:spChg>
        <pc:spChg chg="add del mod">
          <ac:chgData name="Shannon Murdoch" userId="c11f09eb-f21f-4bba-8b12-d9fe71964945" providerId="ADAL" clId="{93F7BA9A-7BE3-4B94-AA4D-6A972F0F2B4D}" dt="2018-09-29T15:26:26.952" v="230"/>
          <ac:spMkLst>
            <pc:docMk/>
            <pc:sldMk cId="3797098787" sldId="623"/>
            <ac:spMk id="8" creationId="{A15CA5B5-1BFB-4C6A-8480-41880DB22415}"/>
          </ac:spMkLst>
        </pc:spChg>
        <pc:spChg chg="add del mod">
          <ac:chgData name="Shannon Murdoch" userId="c11f09eb-f21f-4bba-8b12-d9fe71964945" providerId="ADAL" clId="{93F7BA9A-7BE3-4B94-AA4D-6A972F0F2B4D}" dt="2018-09-29T15:26:26.952" v="230"/>
          <ac:spMkLst>
            <pc:docMk/>
            <pc:sldMk cId="3797098787" sldId="623"/>
            <ac:spMk id="9" creationId="{A1BE6D37-9DC8-4ABF-BC84-F7E2768A4190}"/>
          </ac:spMkLst>
        </pc:spChg>
        <pc:spChg chg="add del mod">
          <ac:chgData name="Shannon Murdoch" userId="c11f09eb-f21f-4bba-8b12-d9fe71964945" providerId="ADAL" clId="{93F7BA9A-7BE3-4B94-AA4D-6A972F0F2B4D}" dt="2018-10-01T13:54:29.145" v="263"/>
          <ac:spMkLst>
            <pc:docMk/>
            <pc:sldMk cId="3797098787" sldId="623"/>
            <ac:spMk id="10" creationId="{0E36036E-6A7E-4BE6-8EFA-D831FAE50F99}"/>
          </ac:spMkLst>
        </pc:spChg>
        <pc:spChg chg="add del mod">
          <ac:chgData name="Shannon Murdoch" userId="c11f09eb-f21f-4bba-8b12-d9fe71964945" providerId="ADAL" clId="{93F7BA9A-7BE3-4B94-AA4D-6A972F0F2B4D}" dt="2018-10-01T13:54:29.145" v="263"/>
          <ac:spMkLst>
            <pc:docMk/>
            <pc:sldMk cId="3797098787" sldId="623"/>
            <ac:spMk id="11" creationId="{2985ED4B-87D0-47FB-9C22-5FF973847440}"/>
          </ac:spMkLst>
        </pc:spChg>
      </pc:sldChg>
      <pc:sldChg chg="addSp delSp modSp modAnim">
        <pc:chgData name="Shannon Murdoch" userId="c11f09eb-f21f-4bba-8b12-d9fe71964945" providerId="ADAL" clId="{93F7BA9A-7BE3-4B94-AA4D-6A972F0F2B4D}" dt="2018-10-01T13:54:29.215" v="264" actId="27636"/>
        <pc:sldMkLst>
          <pc:docMk/>
          <pc:sldMk cId="1602291946" sldId="627"/>
        </pc:sldMkLst>
        <pc:spChg chg="mod">
          <ac:chgData name="Shannon Murdoch" userId="c11f09eb-f21f-4bba-8b12-d9fe71964945" providerId="ADAL" clId="{93F7BA9A-7BE3-4B94-AA4D-6A972F0F2B4D}" dt="2018-10-01T13:54:29.215" v="264" actId="27636"/>
          <ac:spMkLst>
            <pc:docMk/>
            <pc:sldMk cId="1602291946" sldId="627"/>
            <ac:spMk id="3" creationId="{EDEC236D-D98A-48CE-9913-ABE83150B6FD}"/>
          </ac:spMkLst>
        </pc:spChg>
        <pc:spChg chg="add del mod">
          <ac:chgData name="Shannon Murdoch" userId="c11f09eb-f21f-4bba-8b12-d9fe71964945" providerId="ADAL" clId="{93F7BA9A-7BE3-4B94-AA4D-6A972F0F2B4D}" dt="2018-09-29T14:37:27.907" v="58"/>
          <ac:spMkLst>
            <pc:docMk/>
            <pc:sldMk cId="1602291946" sldId="627"/>
            <ac:spMk id="4" creationId="{288C33AD-6979-4E1B-8DAC-D4B4BF7A790B}"/>
          </ac:spMkLst>
        </pc:spChg>
        <pc:spChg chg="add del mod">
          <ac:chgData name="Shannon Murdoch" userId="c11f09eb-f21f-4bba-8b12-d9fe71964945" providerId="ADAL" clId="{93F7BA9A-7BE3-4B94-AA4D-6A972F0F2B4D}" dt="2018-09-29T15:23:41.132" v="214"/>
          <ac:spMkLst>
            <pc:docMk/>
            <pc:sldMk cId="1602291946" sldId="627"/>
            <ac:spMk id="4" creationId="{5A21F56B-A094-49CF-A464-7FCBA50C3F05}"/>
          </ac:spMkLst>
        </pc:spChg>
        <pc:spChg chg="add del mod">
          <ac:chgData name="Shannon Murdoch" userId="c11f09eb-f21f-4bba-8b12-d9fe71964945" providerId="ADAL" clId="{93F7BA9A-7BE3-4B94-AA4D-6A972F0F2B4D}" dt="2018-09-29T15:23:41.132" v="214"/>
          <ac:spMkLst>
            <pc:docMk/>
            <pc:sldMk cId="1602291946" sldId="627"/>
            <ac:spMk id="5" creationId="{67545559-A2D6-4160-A9B1-E1FACAACDD78}"/>
          </ac:spMkLst>
        </pc:spChg>
        <pc:spChg chg="add del mod">
          <ac:chgData name="Shannon Murdoch" userId="c11f09eb-f21f-4bba-8b12-d9fe71964945" providerId="ADAL" clId="{93F7BA9A-7BE3-4B94-AA4D-6A972F0F2B4D}" dt="2018-09-29T14:37:27.907" v="58"/>
          <ac:spMkLst>
            <pc:docMk/>
            <pc:sldMk cId="1602291946" sldId="627"/>
            <ac:spMk id="5" creationId="{8C912484-B186-4D5F-8B51-18EBB7E0F523}"/>
          </ac:spMkLst>
        </pc:spChg>
        <pc:spChg chg="add del mod">
          <ac:chgData name="Shannon Murdoch" userId="c11f09eb-f21f-4bba-8b12-d9fe71964945" providerId="ADAL" clId="{93F7BA9A-7BE3-4B94-AA4D-6A972F0F2B4D}" dt="2018-09-29T15:25:56.866" v="221"/>
          <ac:spMkLst>
            <pc:docMk/>
            <pc:sldMk cId="1602291946" sldId="627"/>
            <ac:spMk id="6" creationId="{806D55E4-D42D-4480-93EE-C398CD6CF4C9}"/>
          </ac:spMkLst>
        </pc:spChg>
        <pc:spChg chg="add del mod">
          <ac:chgData name="Shannon Murdoch" userId="c11f09eb-f21f-4bba-8b12-d9fe71964945" providerId="ADAL" clId="{93F7BA9A-7BE3-4B94-AA4D-6A972F0F2B4D}" dt="2018-09-29T15:25:56.866" v="221"/>
          <ac:spMkLst>
            <pc:docMk/>
            <pc:sldMk cId="1602291946" sldId="627"/>
            <ac:spMk id="7" creationId="{E72AFE00-C814-42D2-92C3-0B367BB33793}"/>
          </ac:spMkLst>
        </pc:spChg>
        <pc:spChg chg="add del mod">
          <ac:chgData name="Shannon Murdoch" userId="c11f09eb-f21f-4bba-8b12-d9fe71964945" providerId="ADAL" clId="{93F7BA9A-7BE3-4B94-AA4D-6A972F0F2B4D}" dt="2018-09-29T15:26:26.952" v="230"/>
          <ac:spMkLst>
            <pc:docMk/>
            <pc:sldMk cId="1602291946" sldId="627"/>
            <ac:spMk id="8" creationId="{53A5FDA4-9C04-48C3-81CF-3595766A5EF6}"/>
          </ac:spMkLst>
        </pc:spChg>
        <pc:spChg chg="add del mod">
          <ac:chgData name="Shannon Murdoch" userId="c11f09eb-f21f-4bba-8b12-d9fe71964945" providerId="ADAL" clId="{93F7BA9A-7BE3-4B94-AA4D-6A972F0F2B4D}" dt="2018-09-29T15:26:26.952" v="230"/>
          <ac:spMkLst>
            <pc:docMk/>
            <pc:sldMk cId="1602291946" sldId="627"/>
            <ac:spMk id="9" creationId="{13843EA9-DA56-4A34-B92E-A7A9E125E19A}"/>
          </ac:spMkLst>
        </pc:spChg>
        <pc:spChg chg="add del mod">
          <ac:chgData name="Shannon Murdoch" userId="c11f09eb-f21f-4bba-8b12-d9fe71964945" providerId="ADAL" clId="{93F7BA9A-7BE3-4B94-AA4D-6A972F0F2B4D}" dt="2018-10-01T13:54:29.145" v="263"/>
          <ac:spMkLst>
            <pc:docMk/>
            <pc:sldMk cId="1602291946" sldId="627"/>
            <ac:spMk id="10" creationId="{27668221-E619-4DDF-A7C3-CBE4715F9C9C}"/>
          </ac:spMkLst>
        </pc:spChg>
        <pc:spChg chg="add del mod">
          <ac:chgData name="Shannon Murdoch" userId="c11f09eb-f21f-4bba-8b12-d9fe71964945" providerId="ADAL" clId="{93F7BA9A-7BE3-4B94-AA4D-6A972F0F2B4D}" dt="2018-10-01T13:54:29.145" v="263"/>
          <ac:spMkLst>
            <pc:docMk/>
            <pc:sldMk cId="1602291946" sldId="627"/>
            <ac:spMk id="11" creationId="{2AD83754-4BEB-4108-ADE9-CB010B48E074}"/>
          </ac:spMkLst>
        </pc:spChg>
      </pc:sldChg>
      <pc:sldChg chg="addSp delSp modSp modAnim">
        <pc:chgData name="Shannon Murdoch" userId="c11f09eb-f21f-4bba-8b12-d9fe71964945" providerId="ADAL" clId="{93F7BA9A-7BE3-4B94-AA4D-6A972F0F2B4D}" dt="2018-10-01T13:58:21.678" v="277" actId="1076"/>
        <pc:sldMkLst>
          <pc:docMk/>
          <pc:sldMk cId="3423250803" sldId="629"/>
        </pc:sldMkLst>
        <pc:spChg chg="mod">
          <ac:chgData name="Shannon Murdoch" userId="c11f09eb-f21f-4bba-8b12-d9fe71964945" providerId="ADAL" clId="{93F7BA9A-7BE3-4B94-AA4D-6A972F0F2B4D}" dt="2018-10-01T13:58:21.678" v="277" actId="1076"/>
          <ac:spMkLst>
            <pc:docMk/>
            <pc:sldMk cId="3423250803" sldId="629"/>
            <ac:spMk id="4" creationId="{972BDCFA-404B-47EF-B302-D91E390E39E3}"/>
          </ac:spMkLst>
        </pc:spChg>
        <pc:spChg chg="add del mod">
          <ac:chgData name="Shannon Murdoch" userId="c11f09eb-f21f-4bba-8b12-d9fe71964945" providerId="ADAL" clId="{93F7BA9A-7BE3-4B94-AA4D-6A972F0F2B4D}" dt="2018-09-29T14:36:42.099" v="49"/>
          <ac:spMkLst>
            <pc:docMk/>
            <pc:sldMk cId="3423250803" sldId="629"/>
            <ac:spMk id="5" creationId="{588B94EE-D752-4D9B-B812-D930D55E95E5}"/>
          </ac:spMkLst>
        </pc:spChg>
        <pc:spChg chg="add del mod">
          <ac:chgData name="Shannon Murdoch" userId="c11f09eb-f21f-4bba-8b12-d9fe71964945" providerId="ADAL" clId="{93F7BA9A-7BE3-4B94-AA4D-6A972F0F2B4D}" dt="2018-09-29T15:23:41.132" v="214"/>
          <ac:spMkLst>
            <pc:docMk/>
            <pc:sldMk cId="3423250803" sldId="629"/>
            <ac:spMk id="5" creationId="{73A0368F-7E2F-4EEF-B008-A14709D2FEB7}"/>
          </ac:spMkLst>
        </pc:spChg>
        <pc:spChg chg="add del mod">
          <ac:chgData name="Shannon Murdoch" userId="c11f09eb-f21f-4bba-8b12-d9fe71964945" providerId="ADAL" clId="{93F7BA9A-7BE3-4B94-AA4D-6A972F0F2B4D}" dt="2018-09-29T14:36:42.099" v="49"/>
          <ac:spMkLst>
            <pc:docMk/>
            <pc:sldMk cId="3423250803" sldId="629"/>
            <ac:spMk id="6" creationId="{6C9A2500-EFC2-4786-AB30-3D7F23E57C3F}"/>
          </ac:spMkLst>
        </pc:spChg>
        <pc:spChg chg="add del mod">
          <ac:chgData name="Shannon Murdoch" userId="c11f09eb-f21f-4bba-8b12-d9fe71964945" providerId="ADAL" clId="{93F7BA9A-7BE3-4B94-AA4D-6A972F0F2B4D}" dt="2018-09-29T15:23:41.132" v="214"/>
          <ac:spMkLst>
            <pc:docMk/>
            <pc:sldMk cId="3423250803" sldId="629"/>
            <ac:spMk id="6" creationId="{71E62D04-4BF5-4237-B583-4A1FECCD1E12}"/>
          </ac:spMkLst>
        </pc:spChg>
        <pc:spChg chg="add del mod">
          <ac:chgData name="Shannon Murdoch" userId="c11f09eb-f21f-4bba-8b12-d9fe71964945" providerId="ADAL" clId="{93F7BA9A-7BE3-4B94-AA4D-6A972F0F2B4D}" dt="2018-09-29T14:37:27.907" v="58"/>
          <ac:spMkLst>
            <pc:docMk/>
            <pc:sldMk cId="3423250803" sldId="629"/>
            <ac:spMk id="7" creationId="{3292BE31-DFD4-437D-B3DF-60C7A34DDC1D}"/>
          </ac:spMkLst>
        </pc:spChg>
        <pc:spChg chg="add del mod">
          <ac:chgData name="Shannon Murdoch" userId="c11f09eb-f21f-4bba-8b12-d9fe71964945" providerId="ADAL" clId="{93F7BA9A-7BE3-4B94-AA4D-6A972F0F2B4D}" dt="2018-09-29T15:25:56.866" v="221"/>
          <ac:spMkLst>
            <pc:docMk/>
            <pc:sldMk cId="3423250803" sldId="629"/>
            <ac:spMk id="7" creationId="{991B29F8-283F-47D5-9552-ACA2138D1FCF}"/>
          </ac:spMkLst>
        </pc:spChg>
        <pc:spChg chg="add del mod">
          <ac:chgData name="Shannon Murdoch" userId="c11f09eb-f21f-4bba-8b12-d9fe71964945" providerId="ADAL" clId="{93F7BA9A-7BE3-4B94-AA4D-6A972F0F2B4D}" dt="2018-09-29T14:37:27.907" v="58"/>
          <ac:spMkLst>
            <pc:docMk/>
            <pc:sldMk cId="3423250803" sldId="629"/>
            <ac:spMk id="8" creationId="{33EC9171-1BD8-49AA-8E37-FF57318E1643}"/>
          </ac:spMkLst>
        </pc:spChg>
        <pc:spChg chg="add del mod">
          <ac:chgData name="Shannon Murdoch" userId="c11f09eb-f21f-4bba-8b12-d9fe71964945" providerId="ADAL" clId="{93F7BA9A-7BE3-4B94-AA4D-6A972F0F2B4D}" dt="2018-09-29T15:25:56.866" v="221"/>
          <ac:spMkLst>
            <pc:docMk/>
            <pc:sldMk cId="3423250803" sldId="629"/>
            <ac:spMk id="8" creationId="{8FBFBFE7-1B14-4B40-8707-FCB16FA8E79C}"/>
          </ac:spMkLst>
        </pc:spChg>
        <pc:spChg chg="add del mod">
          <ac:chgData name="Shannon Murdoch" userId="c11f09eb-f21f-4bba-8b12-d9fe71964945" providerId="ADAL" clId="{93F7BA9A-7BE3-4B94-AA4D-6A972F0F2B4D}" dt="2018-09-29T15:26:26.952" v="230"/>
          <ac:spMkLst>
            <pc:docMk/>
            <pc:sldMk cId="3423250803" sldId="629"/>
            <ac:spMk id="9" creationId="{1327C3AF-B463-4D95-A123-D55A009CE3AD}"/>
          </ac:spMkLst>
        </pc:spChg>
        <pc:spChg chg="add del mod">
          <ac:chgData name="Shannon Murdoch" userId="c11f09eb-f21f-4bba-8b12-d9fe71964945" providerId="ADAL" clId="{93F7BA9A-7BE3-4B94-AA4D-6A972F0F2B4D}" dt="2018-09-29T15:26:26.952" v="230"/>
          <ac:spMkLst>
            <pc:docMk/>
            <pc:sldMk cId="3423250803" sldId="629"/>
            <ac:spMk id="10" creationId="{A58C67DB-E99C-47DD-9912-0F21A338BE43}"/>
          </ac:spMkLst>
        </pc:spChg>
        <pc:spChg chg="add del mod">
          <ac:chgData name="Shannon Murdoch" userId="c11f09eb-f21f-4bba-8b12-d9fe71964945" providerId="ADAL" clId="{93F7BA9A-7BE3-4B94-AA4D-6A972F0F2B4D}" dt="2018-10-01T13:54:29.145" v="263"/>
          <ac:spMkLst>
            <pc:docMk/>
            <pc:sldMk cId="3423250803" sldId="629"/>
            <ac:spMk id="11" creationId="{50523ED5-0BE4-4F80-AE57-865AC4600524}"/>
          </ac:spMkLst>
        </pc:spChg>
        <pc:spChg chg="add del mod">
          <ac:chgData name="Shannon Murdoch" userId="c11f09eb-f21f-4bba-8b12-d9fe71964945" providerId="ADAL" clId="{93F7BA9A-7BE3-4B94-AA4D-6A972F0F2B4D}" dt="2018-10-01T13:54:29.145" v="263"/>
          <ac:spMkLst>
            <pc:docMk/>
            <pc:sldMk cId="3423250803" sldId="629"/>
            <ac:spMk id="12" creationId="{C7EBF401-7FCE-4332-8AB2-981F7B486FDB}"/>
          </ac:spMkLst>
        </pc:spChg>
      </pc:sldChg>
      <pc:sldChg chg="addSp delSp modSp modAnim">
        <pc:chgData name="Shannon Murdoch" userId="c11f09eb-f21f-4bba-8b12-d9fe71964945" providerId="ADAL" clId="{93F7BA9A-7BE3-4B94-AA4D-6A972F0F2B4D}" dt="2018-10-01T13:54:29.231" v="265" actId="27636"/>
        <pc:sldMkLst>
          <pc:docMk/>
          <pc:sldMk cId="1903675944" sldId="630"/>
        </pc:sldMkLst>
        <pc:spChg chg="mod">
          <ac:chgData name="Shannon Murdoch" userId="c11f09eb-f21f-4bba-8b12-d9fe71964945" providerId="ADAL" clId="{93F7BA9A-7BE3-4B94-AA4D-6A972F0F2B4D}" dt="2018-10-01T13:54:29.231" v="265" actId="27636"/>
          <ac:spMkLst>
            <pc:docMk/>
            <pc:sldMk cId="1903675944" sldId="630"/>
            <ac:spMk id="3" creationId="{7FBBC241-F649-4B82-A22D-A7AC53778D79}"/>
          </ac:spMkLst>
        </pc:spChg>
        <pc:spChg chg="add del mod">
          <ac:chgData name="Shannon Murdoch" userId="c11f09eb-f21f-4bba-8b12-d9fe71964945" providerId="ADAL" clId="{93F7BA9A-7BE3-4B94-AA4D-6A972F0F2B4D}" dt="2018-09-29T14:37:27.907" v="58"/>
          <ac:spMkLst>
            <pc:docMk/>
            <pc:sldMk cId="1903675944" sldId="630"/>
            <ac:spMk id="4" creationId="{661D5BA5-E8CA-4645-9128-2377E91F4E3F}"/>
          </ac:spMkLst>
        </pc:spChg>
        <pc:spChg chg="add del mod">
          <ac:chgData name="Shannon Murdoch" userId="c11f09eb-f21f-4bba-8b12-d9fe71964945" providerId="ADAL" clId="{93F7BA9A-7BE3-4B94-AA4D-6A972F0F2B4D}" dt="2018-09-29T15:23:41.132" v="214"/>
          <ac:spMkLst>
            <pc:docMk/>
            <pc:sldMk cId="1903675944" sldId="630"/>
            <ac:spMk id="4" creationId="{69EC1882-A45C-4A06-8482-676DD9586CC9}"/>
          </ac:spMkLst>
        </pc:spChg>
        <pc:spChg chg="add del mod">
          <ac:chgData name="Shannon Murdoch" userId="c11f09eb-f21f-4bba-8b12-d9fe71964945" providerId="ADAL" clId="{93F7BA9A-7BE3-4B94-AA4D-6A972F0F2B4D}" dt="2018-09-29T14:37:27.907" v="58"/>
          <ac:spMkLst>
            <pc:docMk/>
            <pc:sldMk cId="1903675944" sldId="630"/>
            <ac:spMk id="5" creationId="{D478F3B4-8374-458D-9BD1-8A59071332A1}"/>
          </ac:spMkLst>
        </pc:spChg>
        <pc:spChg chg="add del mod">
          <ac:chgData name="Shannon Murdoch" userId="c11f09eb-f21f-4bba-8b12-d9fe71964945" providerId="ADAL" clId="{93F7BA9A-7BE3-4B94-AA4D-6A972F0F2B4D}" dt="2018-09-29T15:23:41.132" v="214"/>
          <ac:spMkLst>
            <pc:docMk/>
            <pc:sldMk cId="1903675944" sldId="630"/>
            <ac:spMk id="5" creationId="{E72CEC19-9735-4663-8BD0-0B9DAD785E7D}"/>
          </ac:spMkLst>
        </pc:spChg>
        <pc:spChg chg="add del mod">
          <ac:chgData name="Shannon Murdoch" userId="c11f09eb-f21f-4bba-8b12-d9fe71964945" providerId="ADAL" clId="{93F7BA9A-7BE3-4B94-AA4D-6A972F0F2B4D}" dt="2018-09-29T15:25:56.866" v="221"/>
          <ac:spMkLst>
            <pc:docMk/>
            <pc:sldMk cId="1903675944" sldId="630"/>
            <ac:spMk id="6" creationId="{E90B9CF4-98AD-4189-B698-3CF7847633A3}"/>
          </ac:spMkLst>
        </pc:spChg>
        <pc:spChg chg="add del mod">
          <ac:chgData name="Shannon Murdoch" userId="c11f09eb-f21f-4bba-8b12-d9fe71964945" providerId="ADAL" clId="{93F7BA9A-7BE3-4B94-AA4D-6A972F0F2B4D}" dt="2018-09-29T15:25:56.866" v="221"/>
          <ac:spMkLst>
            <pc:docMk/>
            <pc:sldMk cId="1903675944" sldId="630"/>
            <ac:spMk id="7" creationId="{98A4A110-BA5F-453D-933F-56F8D5B233E0}"/>
          </ac:spMkLst>
        </pc:spChg>
        <pc:spChg chg="add del mod">
          <ac:chgData name="Shannon Murdoch" userId="c11f09eb-f21f-4bba-8b12-d9fe71964945" providerId="ADAL" clId="{93F7BA9A-7BE3-4B94-AA4D-6A972F0F2B4D}" dt="2018-09-29T15:26:26.952" v="230"/>
          <ac:spMkLst>
            <pc:docMk/>
            <pc:sldMk cId="1903675944" sldId="630"/>
            <ac:spMk id="8" creationId="{EF3653E8-7972-47E4-87F5-1D3AD2A93043}"/>
          </ac:spMkLst>
        </pc:spChg>
        <pc:spChg chg="add del mod">
          <ac:chgData name="Shannon Murdoch" userId="c11f09eb-f21f-4bba-8b12-d9fe71964945" providerId="ADAL" clId="{93F7BA9A-7BE3-4B94-AA4D-6A972F0F2B4D}" dt="2018-09-29T15:26:26.952" v="230"/>
          <ac:spMkLst>
            <pc:docMk/>
            <pc:sldMk cId="1903675944" sldId="630"/>
            <ac:spMk id="9" creationId="{5E097C6F-1886-4E91-A7D3-6EC503A4009A}"/>
          </ac:spMkLst>
        </pc:spChg>
        <pc:spChg chg="add del mod">
          <ac:chgData name="Shannon Murdoch" userId="c11f09eb-f21f-4bba-8b12-d9fe71964945" providerId="ADAL" clId="{93F7BA9A-7BE3-4B94-AA4D-6A972F0F2B4D}" dt="2018-10-01T13:54:29.145" v="263"/>
          <ac:spMkLst>
            <pc:docMk/>
            <pc:sldMk cId="1903675944" sldId="630"/>
            <ac:spMk id="10" creationId="{368A477F-866F-471C-9E1F-01C359147BC9}"/>
          </ac:spMkLst>
        </pc:spChg>
        <pc:spChg chg="add del mod">
          <ac:chgData name="Shannon Murdoch" userId="c11f09eb-f21f-4bba-8b12-d9fe71964945" providerId="ADAL" clId="{93F7BA9A-7BE3-4B94-AA4D-6A972F0F2B4D}" dt="2018-10-01T13:54:29.145" v="263"/>
          <ac:spMkLst>
            <pc:docMk/>
            <pc:sldMk cId="1903675944" sldId="630"/>
            <ac:spMk id="11" creationId="{349314B8-8AB4-4407-B797-82D29741AC91}"/>
          </ac:spMkLst>
        </pc:spChg>
      </pc:sldChg>
      <pc:sldChg chg="addSp delSp modSp modAnim">
        <pc:chgData name="Shannon Murdoch" userId="c11f09eb-f21f-4bba-8b12-d9fe71964945" providerId="ADAL" clId="{93F7BA9A-7BE3-4B94-AA4D-6A972F0F2B4D}" dt="2018-10-01T13:54:29.261" v="266" actId="27636"/>
        <pc:sldMkLst>
          <pc:docMk/>
          <pc:sldMk cId="2764577252" sldId="632"/>
        </pc:sldMkLst>
        <pc:spChg chg="mod">
          <ac:chgData name="Shannon Murdoch" userId="c11f09eb-f21f-4bba-8b12-d9fe71964945" providerId="ADAL" clId="{93F7BA9A-7BE3-4B94-AA4D-6A972F0F2B4D}" dt="2018-10-01T13:54:29.261" v="266" actId="27636"/>
          <ac:spMkLst>
            <pc:docMk/>
            <pc:sldMk cId="2764577252" sldId="632"/>
            <ac:spMk id="3" creationId="{FDA3BE3C-34BD-44E2-8227-29FF0A479AAF}"/>
          </ac:spMkLst>
        </pc:spChg>
        <pc:spChg chg="add del mod">
          <ac:chgData name="Shannon Murdoch" userId="c11f09eb-f21f-4bba-8b12-d9fe71964945" providerId="ADAL" clId="{93F7BA9A-7BE3-4B94-AA4D-6A972F0F2B4D}" dt="2018-09-29T15:23:41.132" v="214"/>
          <ac:spMkLst>
            <pc:docMk/>
            <pc:sldMk cId="2764577252" sldId="632"/>
            <ac:spMk id="4" creationId="{5059E76C-AC32-4C83-AD27-E0140A7E807F}"/>
          </ac:spMkLst>
        </pc:spChg>
        <pc:spChg chg="add del mod">
          <ac:chgData name="Shannon Murdoch" userId="c11f09eb-f21f-4bba-8b12-d9fe71964945" providerId="ADAL" clId="{93F7BA9A-7BE3-4B94-AA4D-6A972F0F2B4D}" dt="2018-09-29T14:37:23.434" v="57"/>
          <ac:spMkLst>
            <pc:docMk/>
            <pc:sldMk cId="2764577252" sldId="632"/>
            <ac:spMk id="4" creationId="{9315B93B-F223-4235-99E6-56C3A8244AE3}"/>
          </ac:spMkLst>
        </pc:spChg>
        <pc:spChg chg="add del mod">
          <ac:chgData name="Shannon Murdoch" userId="c11f09eb-f21f-4bba-8b12-d9fe71964945" providerId="ADAL" clId="{93F7BA9A-7BE3-4B94-AA4D-6A972F0F2B4D}" dt="2018-09-29T14:37:23.434" v="57"/>
          <ac:spMkLst>
            <pc:docMk/>
            <pc:sldMk cId="2764577252" sldId="632"/>
            <ac:spMk id="5" creationId="{612213BD-B67D-4AF3-9A77-C3FB5BBF8DC6}"/>
          </ac:spMkLst>
        </pc:spChg>
        <pc:spChg chg="add del mod">
          <ac:chgData name="Shannon Murdoch" userId="c11f09eb-f21f-4bba-8b12-d9fe71964945" providerId="ADAL" clId="{93F7BA9A-7BE3-4B94-AA4D-6A972F0F2B4D}" dt="2018-09-29T15:23:41.132" v="214"/>
          <ac:spMkLst>
            <pc:docMk/>
            <pc:sldMk cId="2764577252" sldId="632"/>
            <ac:spMk id="5" creationId="{9E13E94F-19C5-4CC0-B623-F045F0676C24}"/>
          </ac:spMkLst>
        </pc:spChg>
        <pc:spChg chg="add del mod">
          <ac:chgData name="Shannon Murdoch" userId="c11f09eb-f21f-4bba-8b12-d9fe71964945" providerId="ADAL" clId="{93F7BA9A-7BE3-4B94-AA4D-6A972F0F2B4D}" dt="2018-09-29T15:25:56.866" v="221"/>
          <ac:spMkLst>
            <pc:docMk/>
            <pc:sldMk cId="2764577252" sldId="632"/>
            <ac:spMk id="6" creationId="{50A0EBFA-CE3F-4948-BFAF-7CD6B5D080A5}"/>
          </ac:spMkLst>
        </pc:spChg>
        <pc:spChg chg="add del mod">
          <ac:chgData name="Shannon Murdoch" userId="c11f09eb-f21f-4bba-8b12-d9fe71964945" providerId="ADAL" clId="{93F7BA9A-7BE3-4B94-AA4D-6A972F0F2B4D}" dt="2018-09-29T14:37:27.907" v="58"/>
          <ac:spMkLst>
            <pc:docMk/>
            <pc:sldMk cId="2764577252" sldId="632"/>
            <ac:spMk id="6" creationId="{5F68EE7E-7457-42FD-9186-047169246E89}"/>
          </ac:spMkLst>
        </pc:spChg>
        <pc:spChg chg="add del mod">
          <ac:chgData name="Shannon Murdoch" userId="c11f09eb-f21f-4bba-8b12-d9fe71964945" providerId="ADAL" clId="{93F7BA9A-7BE3-4B94-AA4D-6A972F0F2B4D}" dt="2018-09-29T14:37:27.907" v="58"/>
          <ac:spMkLst>
            <pc:docMk/>
            <pc:sldMk cId="2764577252" sldId="632"/>
            <ac:spMk id="7" creationId="{AB770448-9F4A-4192-835B-BF9574AB5187}"/>
          </ac:spMkLst>
        </pc:spChg>
        <pc:spChg chg="add del mod">
          <ac:chgData name="Shannon Murdoch" userId="c11f09eb-f21f-4bba-8b12-d9fe71964945" providerId="ADAL" clId="{93F7BA9A-7BE3-4B94-AA4D-6A972F0F2B4D}" dt="2018-09-29T15:25:56.866" v="221"/>
          <ac:spMkLst>
            <pc:docMk/>
            <pc:sldMk cId="2764577252" sldId="632"/>
            <ac:spMk id="7" creationId="{C1B7A5D7-47D3-4B0F-8EDE-3CA87A36D0FA}"/>
          </ac:spMkLst>
        </pc:spChg>
        <pc:spChg chg="add del mod">
          <ac:chgData name="Shannon Murdoch" userId="c11f09eb-f21f-4bba-8b12-d9fe71964945" providerId="ADAL" clId="{93F7BA9A-7BE3-4B94-AA4D-6A972F0F2B4D}" dt="2018-09-29T15:26:26.952" v="230"/>
          <ac:spMkLst>
            <pc:docMk/>
            <pc:sldMk cId="2764577252" sldId="632"/>
            <ac:spMk id="8" creationId="{831D1DC0-02B8-465A-A91F-1CD050F7A887}"/>
          </ac:spMkLst>
        </pc:spChg>
        <pc:spChg chg="add del mod">
          <ac:chgData name="Shannon Murdoch" userId="c11f09eb-f21f-4bba-8b12-d9fe71964945" providerId="ADAL" clId="{93F7BA9A-7BE3-4B94-AA4D-6A972F0F2B4D}" dt="2018-09-29T15:26:26.952" v="230"/>
          <ac:spMkLst>
            <pc:docMk/>
            <pc:sldMk cId="2764577252" sldId="632"/>
            <ac:spMk id="9" creationId="{959B22B8-6440-400A-8077-3192257FF2EE}"/>
          </ac:spMkLst>
        </pc:spChg>
        <pc:spChg chg="add del mod">
          <ac:chgData name="Shannon Murdoch" userId="c11f09eb-f21f-4bba-8b12-d9fe71964945" providerId="ADAL" clId="{93F7BA9A-7BE3-4B94-AA4D-6A972F0F2B4D}" dt="2018-10-01T13:54:29.145" v="263"/>
          <ac:spMkLst>
            <pc:docMk/>
            <pc:sldMk cId="2764577252" sldId="632"/>
            <ac:spMk id="10" creationId="{7ED2403C-3BE5-4BED-996D-6A796649BE56}"/>
          </ac:spMkLst>
        </pc:spChg>
        <pc:spChg chg="add del mod">
          <ac:chgData name="Shannon Murdoch" userId="c11f09eb-f21f-4bba-8b12-d9fe71964945" providerId="ADAL" clId="{93F7BA9A-7BE3-4B94-AA4D-6A972F0F2B4D}" dt="2018-10-01T13:54:29.145" v="263"/>
          <ac:spMkLst>
            <pc:docMk/>
            <pc:sldMk cId="2764577252" sldId="632"/>
            <ac:spMk id="11" creationId="{D8E53582-EF36-4CA3-8398-5577B64681DA}"/>
          </ac:spMkLst>
        </pc:spChg>
      </pc:sldChg>
      <pc:sldChg chg="addSp delSp modSp modAnim">
        <pc:chgData name="Shannon Murdoch" userId="c11f09eb-f21f-4bba-8b12-d9fe71964945" providerId="ADAL" clId="{93F7BA9A-7BE3-4B94-AA4D-6A972F0F2B4D}" dt="2018-10-01T13:54:29.284" v="267" actId="27636"/>
        <pc:sldMkLst>
          <pc:docMk/>
          <pc:sldMk cId="2041123971" sldId="633"/>
        </pc:sldMkLst>
        <pc:spChg chg="mod">
          <ac:chgData name="Shannon Murdoch" userId="c11f09eb-f21f-4bba-8b12-d9fe71964945" providerId="ADAL" clId="{93F7BA9A-7BE3-4B94-AA4D-6A972F0F2B4D}" dt="2018-10-01T13:54:29.284" v="267" actId="27636"/>
          <ac:spMkLst>
            <pc:docMk/>
            <pc:sldMk cId="2041123971" sldId="633"/>
            <ac:spMk id="3" creationId="{698BB444-BC61-41E2-BE70-07BFA6003D4D}"/>
          </ac:spMkLst>
        </pc:spChg>
        <pc:spChg chg="add del mod">
          <ac:chgData name="Shannon Murdoch" userId="c11f09eb-f21f-4bba-8b12-d9fe71964945" providerId="ADAL" clId="{93F7BA9A-7BE3-4B94-AA4D-6A972F0F2B4D}" dt="2018-09-29T15:23:41.132" v="214"/>
          <ac:spMkLst>
            <pc:docMk/>
            <pc:sldMk cId="2041123971" sldId="633"/>
            <ac:spMk id="4" creationId="{863A917B-CAC1-443C-B02F-B5992A342926}"/>
          </ac:spMkLst>
        </pc:spChg>
        <pc:spChg chg="add del mod">
          <ac:chgData name="Shannon Murdoch" userId="c11f09eb-f21f-4bba-8b12-d9fe71964945" providerId="ADAL" clId="{93F7BA9A-7BE3-4B94-AA4D-6A972F0F2B4D}" dt="2018-09-29T14:37:27.907" v="58"/>
          <ac:spMkLst>
            <pc:docMk/>
            <pc:sldMk cId="2041123971" sldId="633"/>
            <ac:spMk id="4" creationId="{8B0B31F0-20EC-4A2B-88C4-DA70D7DA1AC1}"/>
          </ac:spMkLst>
        </pc:spChg>
        <pc:spChg chg="add del mod">
          <ac:chgData name="Shannon Murdoch" userId="c11f09eb-f21f-4bba-8b12-d9fe71964945" providerId="ADAL" clId="{93F7BA9A-7BE3-4B94-AA4D-6A972F0F2B4D}" dt="2018-09-29T14:37:27.907" v="58"/>
          <ac:spMkLst>
            <pc:docMk/>
            <pc:sldMk cId="2041123971" sldId="633"/>
            <ac:spMk id="5" creationId="{0383AD3D-AC9C-4FCA-9C6B-CC7D01B44D0C}"/>
          </ac:spMkLst>
        </pc:spChg>
        <pc:spChg chg="add del mod">
          <ac:chgData name="Shannon Murdoch" userId="c11f09eb-f21f-4bba-8b12-d9fe71964945" providerId="ADAL" clId="{93F7BA9A-7BE3-4B94-AA4D-6A972F0F2B4D}" dt="2018-09-29T15:23:41.132" v="214"/>
          <ac:spMkLst>
            <pc:docMk/>
            <pc:sldMk cId="2041123971" sldId="633"/>
            <ac:spMk id="5" creationId="{871D2BC0-988C-4086-BA31-DA522EF08FC3}"/>
          </ac:spMkLst>
        </pc:spChg>
        <pc:spChg chg="add del mod">
          <ac:chgData name="Shannon Murdoch" userId="c11f09eb-f21f-4bba-8b12-d9fe71964945" providerId="ADAL" clId="{93F7BA9A-7BE3-4B94-AA4D-6A972F0F2B4D}" dt="2018-09-29T15:25:56.866" v="221"/>
          <ac:spMkLst>
            <pc:docMk/>
            <pc:sldMk cId="2041123971" sldId="633"/>
            <ac:spMk id="6" creationId="{3F9B19BD-0CC1-4E78-94F9-EA19B32A2872}"/>
          </ac:spMkLst>
        </pc:spChg>
        <pc:spChg chg="add del mod">
          <ac:chgData name="Shannon Murdoch" userId="c11f09eb-f21f-4bba-8b12-d9fe71964945" providerId="ADAL" clId="{93F7BA9A-7BE3-4B94-AA4D-6A972F0F2B4D}" dt="2018-09-29T15:25:56.866" v="221"/>
          <ac:spMkLst>
            <pc:docMk/>
            <pc:sldMk cId="2041123971" sldId="633"/>
            <ac:spMk id="7" creationId="{D068CED6-2686-438C-8BBC-63CB5B1BA4E4}"/>
          </ac:spMkLst>
        </pc:spChg>
        <pc:spChg chg="add del mod">
          <ac:chgData name="Shannon Murdoch" userId="c11f09eb-f21f-4bba-8b12-d9fe71964945" providerId="ADAL" clId="{93F7BA9A-7BE3-4B94-AA4D-6A972F0F2B4D}" dt="2018-09-29T15:26:26.952" v="230"/>
          <ac:spMkLst>
            <pc:docMk/>
            <pc:sldMk cId="2041123971" sldId="633"/>
            <ac:spMk id="8" creationId="{3FD17F9E-D656-4D53-A778-5B3D15C60D79}"/>
          </ac:spMkLst>
        </pc:spChg>
        <pc:spChg chg="add del mod">
          <ac:chgData name="Shannon Murdoch" userId="c11f09eb-f21f-4bba-8b12-d9fe71964945" providerId="ADAL" clId="{93F7BA9A-7BE3-4B94-AA4D-6A972F0F2B4D}" dt="2018-09-29T15:26:26.952" v="230"/>
          <ac:spMkLst>
            <pc:docMk/>
            <pc:sldMk cId="2041123971" sldId="633"/>
            <ac:spMk id="9" creationId="{9C6DF796-B992-4181-B24F-AA246B92E445}"/>
          </ac:spMkLst>
        </pc:spChg>
        <pc:spChg chg="add del mod">
          <ac:chgData name="Shannon Murdoch" userId="c11f09eb-f21f-4bba-8b12-d9fe71964945" providerId="ADAL" clId="{93F7BA9A-7BE3-4B94-AA4D-6A972F0F2B4D}" dt="2018-10-01T13:54:29.145" v="263"/>
          <ac:spMkLst>
            <pc:docMk/>
            <pc:sldMk cId="2041123971" sldId="633"/>
            <ac:spMk id="10" creationId="{6F22FDEE-80B0-45D1-98AE-68FCDCC3ABD1}"/>
          </ac:spMkLst>
        </pc:spChg>
        <pc:spChg chg="add del mod">
          <ac:chgData name="Shannon Murdoch" userId="c11f09eb-f21f-4bba-8b12-d9fe71964945" providerId="ADAL" clId="{93F7BA9A-7BE3-4B94-AA4D-6A972F0F2B4D}" dt="2018-10-01T13:54:29.145" v="263"/>
          <ac:spMkLst>
            <pc:docMk/>
            <pc:sldMk cId="2041123971" sldId="633"/>
            <ac:spMk id="11" creationId="{C4DE12F7-5D36-4628-88BF-434E2BC34612}"/>
          </ac:spMkLst>
        </pc:spChg>
      </pc:sldChg>
      <pc:sldChg chg="addSp delSp modSp modAnim">
        <pc:chgData name="Shannon Murdoch" userId="c11f09eb-f21f-4bba-8b12-d9fe71964945" providerId="ADAL" clId="{93F7BA9A-7BE3-4B94-AA4D-6A972F0F2B4D}" dt="2018-10-01T13:54:29.145" v="263"/>
        <pc:sldMkLst>
          <pc:docMk/>
          <pc:sldMk cId="1155139672" sldId="634"/>
        </pc:sldMkLst>
        <pc:spChg chg="add del mod">
          <ac:chgData name="Shannon Murdoch" userId="c11f09eb-f21f-4bba-8b12-d9fe71964945" providerId="ADAL" clId="{93F7BA9A-7BE3-4B94-AA4D-6A972F0F2B4D}" dt="2018-09-29T15:23:41.132" v="214"/>
          <ac:spMkLst>
            <pc:docMk/>
            <pc:sldMk cId="1155139672" sldId="634"/>
            <ac:spMk id="4" creationId="{83D0CD32-3849-43C7-B6AF-535444C05BF3}"/>
          </ac:spMkLst>
        </pc:spChg>
        <pc:spChg chg="add del mod">
          <ac:chgData name="Shannon Murdoch" userId="c11f09eb-f21f-4bba-8b12-d9fe71964945" providerId="ADAL" clId="{93F7BA9A-7BE3-4B94-AA4D-6A972F0F2B4D}" dt="2018-09-29T14:37:27.907" v="58"/>
          <ac:spMkLst>
            <pc:docMk/>
            <pc:sldMk cId="1155139672" sldId="634"/>
            <ac:spMk id="4" creationId="{9CAA39BD-CD91-4038-A6A4-0055267B0A4E}"/>
          </ac:spMkLst>
        </pc:spChg>
        <pc:spChg chg="add del mod">
          <ac:chgData name="Shannon Murdoch" userId="c11f09eb-f21f-4bba-8b12-d9fe71964945" providerId="ADAL" clId="{93F7BA9A-7BE3-4B94-AA4D-6A972F0F2B4D}" dt="2018-09-29T14:37:27.907" v="58"/>
          <ac:spMkLst>
            <pc:docMk/>
            <pc:sldMk cId="1155139672" sldId="634"/>
            <ac:spMk id="5" creationId="{5B53678C-5426-4B5C-B32F-D341A68AE490}"/>
          </ac:spMkLst>
        </pc:spChg>
        <pc:spChg chg="add del mod">
          <ac:chgData name="Shannon Murdoch" userId="c11f09eb-f21f-4bba-8b12-d9fe71964945" providerId="ADAL" clId="{93F7BA9A-7BE3-4B94-AA4D-6A972F0F2B4D}" dt="2018-09-29T15:23:41.132" v="214"/>
          <ac:spMkLst>
            <pc:docMk/>
            <pc:sldMk cId="1155139672" sldId="634"/>
            <ac:spMk id="5" creationId="{75BDB624-1997-4A3B-8895-15B3BF4FF733}"/>
          </ac:spMkLst>
        </pc:spChg>
        <pc:spChg chg="add del mod">
          <ac:chgData name="Shannon Murdoch" userId="c11f09eb-f21f-4bba-8b12-d9fe71964945" providerId="ADAL" clId="{93F7BA9A-7BE3-4B94-AA4D-6A972F0F2B4D}" dt="2018-09-29T15:25:56.866" v="221"/>
          <ac:spMkLst>
            <pc:docMk/>
            <pc:sldMk cId="1155139672" sldId="634"/>
            <ac:spMk id="6" creationId="{E6640CB1-A00F-4676-9681-A85F96B17FE9}"/>
          </ac:spMkLst>
        </pc:spChg>
        <pc:spChg chg="add del mod">
          <ac:chgData name="Shannon Murdoch" userId="c11f09eb-f21f-4bba-8b12-d9fe71964945" providerId="ADAL" clId="{93F7BA9A-7BE3-4B94-AA4D-6A972F0F2B4D}" dt="2018-09-29T15:25:56.866" v="221"/>
          <ac:spMkLst>
            <pc:docMk/>
            <pc:sldMk cId="1155139672" sldId="634"/>
            <ac:spMk id="7" creationId="{D25A4D14-0518-41ED-A617-47B5365BBF36}"/>
          </ac:spMkLst>
        </pc:spChg>
        <pc:spChg chg="add del mod">
          <ac:chgData name="Shannon Murdoch" userId="c11f09eb-f21f-4bba-8b12-d9fe71964945" providerId="ADAL" clId="{93F7BA9A-7BE3-4B94-AA4D-6A972F0F2B4D}" dt="2018-09-29T15:26:26.952" v="230"/>
          <ac:spMkLst>
            <pc:docMk/>
            <pc:sldMk cId="1155139672" sldId="634"/>
            <ac:spMk id="8" creationId="{0117C462-D979-4A55-9166-8B1EBEA8C253}"/>
          </ac:spMkLst>
        </pc:spChg>
        <pc:spChg chg="add del mod">
          <ac:chgData name="Shannon Murdoch" userId="c11f09eb-f21f-4bba-8b12-d9fe71964945" providerId="ADAL" clId="{93F7BA9A-7BE3-4B94-AA4D-6A972F0F2B4D}" dt="2018-09-29T15:26:26.952" v="230"/>
          <ac:spMkLst>
            <pc:docMk/>
            <pc:sldMk cId="1155139672" sldId="634"/>
            <ac:spMk id="9" creationId="{4C54D2BC-DE36-45AF-AC6D-F61C40C02B0D}"/>
          </ac:spMkLst>
        </pc:spChg>
        <pc:spChg chg="add del mod">
          <ac:chgData name="Shannon Murdoch" userId="c11f09eb-f21f-4bba-8b12-d9fe71964945" providerId="ADAL" clId="{93F7BA9A-7BE3-4B94-AA4D-6A972F0F2B4D}" dt="2018-10-01T13:54:29.145" v="263"/>
          <ac:spMkLst>
            <pc:docMk/>
            <pc:sldMk cId="1155139672" sldId="634"/>
            <ac:spMk id="10" creationId="{010160BC-A5FE-47A3-B2C2-A222DE1A72FF}"/>
          </ac:spMkLst>
        </pc:spChg>
        <pc:spChg chg="add del mod">
          <ac:chgData name="Shannon Murdoch" userId="c11f09eb-f21f-4bba-8b12-d9fe71964945" providerId="ADAL" clId="{93F7BA9A-7BE3-4B94-AA4D-6A972F0F2B4D}" dt="2018-10-01T13:54:29.145" v="263"/>
          <ac:spMkLst>
            <pc:docMk/>
            <pc:sldMk cId="1155139672" sldId="634"/>
            <ac:spMk id="11" creationId="{53D71BFF-6D5F-4C48-B6AB-E647C70BDE7F}"/>
          </ac:spMkLst>
        </pc:spChg>
      </pc:sldChg>
      <pc:sldChg chg="addSp delSp modSp modAnim">
        <pc:chgData name="Shannon Murdoch" userId="c11f09eb-f21f-4bba-8b12-d9fe71964945" providerId="ADAL" clId="{93F7BA9A-7BE3-4B94-AA4D-6A972F0F2B4D}" dt="2018-10-01T13:54:29.145" v="263"/>
        <pc:sldMkLst>
          <pc:docMk/>
          <pc:sldMk cId="3010905182" sldId="637"/>
        </pc:sldMkLst>
        <pc:spChg chg="add del mod">
          <ac:chgData name="Shannon Murdoch" userId="c11f09eb-f21f-4bba-8b12-d9fe71964945" providerId="ADAL" clId="{93F7BA9A-7BE3-4B94-AA4D-6A972F0F2B4D}" dt="2018-09-29T14:37:27.907" v="58"/>
          <ac:spMkLst>
            <pc:docMk/>
            <pc:sldMk cId="3010905182" sldId="637"/>
            <ac:spMk id="2" creationId="{931C8661-55EF-4569-8324-346D11D9A562}"/>
          </ac:spMkLst>
        </pc:spChg>
        <pc:spChg chg="add del mod">
          <ac:chgData name="Shannon Murdoch" userId="c11f09eb-f21f-4bba-8b12-d9fe71964945" providerId="ADAL" clId="{93F7BA9A-7BE3-4B94-AA4D-6A972F0F2B4D}" dt="2018-09-29T15:23:41.132" v="214"/>
          <ac:spMkLst>
            <pc:docMk/>
            <pc:sldMk cId="3010905182" sldId="637"/>
            <ac:spMk id="2" creationId="{BD0231D0-1B0C-4538-A7E1-34145EBD576E}"/>
          </ac:spMkLst>
        </pc:spChg>
        <pc:spChg chg="mod">
          <ac:chgData name="Shannon Murdoch" userId="c11f09eb-f21f-4bba-8b12-d9fe71964945" providerId="ADAL" clId="{93F7BA9A-7BE3-4B94-AA4D-6A972F0F2B4D}" dt="2018-09-29T14:38:13.563" v="98" actId="14"/>
          <ac:spMkLst>
            <pc:docMk/>
            <pc:sldMk cId="3010905182" sldId="637"/>
            <ac:spMk id="3" creationId="{4D0FAC9C-3971-4EF9-B736-9DA4A180F5BF}"/>
          </ac:spMkLst>
        </pc:spChg>
        <pc:spChg chg="add mod">
          <ac:chgData name="Shannon Murdoch" userId="c11f09eb-f21f-4bba-8b12-d9fe71964945" providerId="ADAL" clId="{93F7BA9A-7BE3-4B94-AA4D-6A972F0F2B4D}" dt="2018-09-29T14:38:10.179" v="96"/>
          <ac:spMkLst>
            <pc:docMk/>
            <pc:sldMk cId="3010905182" sldId="637"/>
            <ac:spMk id="4" creationId="{4FC33430-E21C-4170-A80D-4CF24A448E49}"/>
          </ac:spMkLst>
        </pc:spChg>
        <pc:spChg chg="add del mod">
          <ac:chgData name="Shannon Murdoch" userId="c11f09eb-f21f-4bba-8b12-d9fe71964945" providerId="ADAL" clId="{93F7BA9A-7BE3-4B94-AA4D-6A972F0F2B4D}" dt="2018-09-29T15:23:41.132" v="214"/>
          <ac:spMkLst>
            <pc:docMk/>
            <pc:sldMk cId="3010905182" sldId="637"/>
            <ac:spMk id="5" creationId="{75061AA2-6BB6-403D-B552-0DBC8FEE2627}"/>
          </ac:spMkLst>
        </pc:spChg>
        <pc:spChg chg="add del mod">
          <ac:chgData name="Shannon Murdoch" userId="c11f09eb-f21f-4bba-8b12-d9fe71964945" providerId="ADAL" clId="{93F7BA9A-7BE3-4B94-AA4D-6A972F0F2B4D}" dt="2018-09-29T15:25:56.866" v="221"/>
          <ac:spMkLst>
            <pc:docMk/>
            <pc:sldMk cId="3010905182" sldId="637"/>
            <ac:spMk id="6" creationId="{1C609D89-5E6D-4B10-BE91-BD09C2896C61}"/>
          </ac:spMkLst>
        </pc:spChg>
        <pc:spChg chg="add del mod">
          <ac:chgData name="Shannon Murdoch" userId="c11f09eb-f21f-4bba-8b12-d9fe71964945" providerId="ADAL" clId="{93F7BA9A-7BE3-4B94-AA4D-6A972F0F2B4D}" dt="2018-09-29T15:25:56.866" v="221"/>
          <ac:spMkLst>
            <pc:docMk/>
            <pc:sldMk cId="3010905182" sldId="637"/>
            <ac:spMk id="7" creationId="{455AE525-A733-417C-9869-93B1E08EE7F7}"/>
          </ac:spMkLst>
        </pc:spChg>
        <pc:spChg chg="add del mod">
          <ac:chgData name="Shannon Murdoch" userId="c11f09eb-f21f-4bba-8b12-d9fe71964945" providerId="ADAL" clId="{93F7BA9A-7BE3-4B94-AA4D-6A972F0F2B4D}" dt="2018-09-29T15:26:26.952" v="230"/>
          <ac:spMkLst>
            <pc:docMk/>
            <pc:sldMk cId="3010905182" sldId="637"/>
            <ac:spMk id="8" creationId="{A2D4354C-A57F-4D7E-9902-1751477C9CF3}"/>
          </ac:spMkLst>
        </pc:spChg>
        <pc:spChg chg="add del mod">
          <ac:chgData name="Shannon Murdoch" userId="c11f09eb-f21f-4bba-8b12-d9fe71964945" providerId="ADAL" clId="{93F7BA9A-7BE3-4B94-AA4D-6A972F0F2B4D}" dt="2018-09-29T15:26:26.952" v="230"/>
          <ac:spMkLst>
            <pc:docMk/>
            <pc:sldMk cId="3010905182" sldId="637"/>
            <ac:spMk id="9" creationId="{3480AC7E-67B3-4BF8-A7BF-E8D9173A869B}"/>
          </ac:spMkLst>
        </pc:spChg>
        <pc:spChg chg="add del mod">
          <ac:chgData name="Shannon Murdoch" userId="c11f09eb-f21f-4bba-8b12-d9fe71964945" providerId="ADAL" clId="{93F7BA9A-7BE3-4B94-AA4D-6A972F0F2B4D}" dt="2018-10-01T13:54:29.145" v="263"/>
          <ac:spMkLst>
            <pc:docMk/>
            <pc:sldMk cId="3010905182" sldId="637"/>
            <ac:spMk id="10" creationId="{FC99D031-FA60-4BFF-BCB0-2C16C7B2CC40}"/>
          </ac:spMkLst>
        </pc:spChg>
        <pc:spChg chg="add del mod">
          <ac:chgData name="Shannon Murdoch" userId="c11f09eb-f21f-4bba-8b12-d9fe71964945" providerId="ADAL" clId="{93F7BA9A-7BE3-4B94-AA4D-6A972F0F2B4D}" dt="2018-10-01T13:54:29.145" v="263"/>
          <ac:spMkLst>
            <pc:docMk/>
            <pc:sldMk cId="3010905182" sldId="637"/>
            <ac:spMk id="11" creationId="{DD3DC259-F0B2-41BB-9E73-7470BA783BB1}"/>
          </ac:spMkLst>
        </pc:spChg>
      </pc:sldChg>
      <pc:sldChg chg="addSp delSp modSp modAnim modNotesTx">
        <pc:chgData name="Shannon Murdoch" userId="c11f09eb-f21f-4bba-8b12-d9fe71964945" providerId="ADAL" clId="{93F7BA9A-7BE3-4B94-AA4D-6A972F0F2B4D}" dt="2018-10-01T13:54:29.145" v="263"/>
        <pc:sldMkLst>
          <pc:docMk/>
          <pc:sldMk cId="3666835859" sldId="638"/>
        </pc:sldMkLst>
        <pc:spChg chg="add mod">
          <ac:chgData name="Shannon Murdoch" userId="c11f09eb-f21f-4bba-8b12-d9fe71964945" providerId="ADAL" clId="{93F7BA9A-7BE3-4B94-AA4D-6A972F0F2B4D}" dt="2018-09-29T14:38:23.316" v="105" actId="20577"/>
          <ac:spMkLst>
            <pc:docMk/>
            <pc:sldMk cId="3666835859" sldId="638"/>
            <ac:spMk id="2" creationId="{0052CA95-7820-4656-979D-E7037F1D71DD}"/>
          </ac:spMkLst>
        </pc:spChg>
        <pc:spChg chg="add del mod">
          <ac:chgData name="Shannon Murdoch" userId="c11f09eb-f21f-4bba-8b12-d9fe71964945" providerId="ADAL" clId="{93F7BA9A-7BE3-4B94-AA4D-6A972F0F2B4D}" dt="2018-09-29T14:38:29.639" v="107" actId="478"/>
          <ac:spMkLst>
            <pc:docMk/>
            <pc:sldMk cId="3666835859" sldId="638"/>
            <ac:spMk id="3" creationId="{74C1BFF6-184F-43C6-8C97-AFD5D36DB149}"/>
          </ac:spMkLst>
        </pc:spChg>
        <pc:spChg chg="add del mod">
          <ac:chgData name="Shannon Murdoch" userId="c11f09eb-f21f-4bba-8b12-d9fe71964945" providerId="ADAL" clId="{93F7BA9A-7BE3-4B94-AA4D-6A972F0F2B4D}" dt="2018-09-29T15:23:41.132" v="214"/>
          <ac:spMkLst>
            <pc:docMk/>
            <pc:sldMk cId="3666835859" sldId="638"/>
            <ac:spMk id="3" creationId="{9B8E3FDE-87F8-4DB0-AFCC-CD8269103E2C}"/>
          </ac:spMkLst>
        </pc:spChg>
        <pc:spChg chg="add mod">
          <ac:chgData name="Shannon Murdoch" userId="c11f09eb-f21f-4bba-8b12-d9fe71964945" providerId="ADAL" clId="{93F7BA9A-7BE3-4B94-AA4D-6A972F0F2B4D}" dt="2018-09-29T14:39:27.356" v="122" actId="1076"/>
          <ac:spMkLst>
            <pc:docMk/>
            <pc:sldMk cId="3666835859" sldId="638"/>
            <ac:spMk id="4" creationId="{806CCBC5-51F6-4ADE-BA7C-8D8A78B50F76}"/>
          </ac:spMkLst>
        </pc:spChg>
        <pc:spChg chg="add del mod">
          <ac:chgData name="Shannon Murdoch" userId="c11f09eb-f21f-4bba-8b12-d9fe71964945" providerId="ADAL" clId="{93F7BA9A-7BE3-4B94-AA4D-6A972F0F2B4D}" dt="2018-09-29T15:25:56.866" v="221"/>
          <ac:spMkLst>
            <pc:docMk/>
            <pc:sldMk cId="3666835859" sldId="638"/>
            <ac:spMk id="5" creationId="{348482A8-A405-46F9-8229-AA98003A1524}"/>
          </ac:spMkLst>
        </pc:spChg>
        <pc:spChg chg="add del mod">
          <ac:chgData name="Shannon Murdoch" userId="c11f09eb-f21f-4bba-8b12-d9fe71964945" providerId="ADAL" clId="{93F7BA9A-7BE3-4B94-AA4D-6A972F0F2B4D}" dt="2018-09-29T15:25:56.866" v="221"/>
          <ac:spMkLst>
            <pc:docMk/>
            <pc:sldMk cId="3666835859" sldId="638"/>
            <ac:spMk id="6" creationId="{9C649AE9-2470-404A-8D26-853AE459F6F2}"/>
          </ac:spMkLst>
        </pc:spChg>
        <pc:spChg chg="add del mod">
          <ac:chgData name="Shannon Murdoch" userId="c11f09eb-f21f-4bba-8b12-d9fe71964945" providerId="ADAL" clId="{93F7BA9A-7BE3-4B94-AA4D-6A972F0F2B4D}" dt="2018-09-29T15:26:26.952" v="230"/>
          <ac:spMkLst>
            <pc:docMk/>
            <pc:sldMk cId="3666835859" sldId="638"/>
            <ac:spMk id="7" creationId="{FFBE916F-E3B1-4428-8F21-1D001EFA62D2}"/>
          </ac:spMkLst>
        </pc:spChg>
        <pc:spChg chg="add del mod">
          <ac:chgData name="Shannon Murdoch" userId="c11f09eb-f21f-4bba-8b12-d9fe71964945" providerId="ADAL" clId="{93F7BA9A-7BE3-4B94-AA4D-6A972F0F2B4D}" dt="2018-09-29T15:26:26.952" v="230"/>
          <ac:spMkLst>
            <pc:docMk/>
            <pc:sldMk cId="3666835859" sldId="638"/>
            <ac:spMk id="8" creationId="{CBDB22B6-3A4F-4516-817D-B8D39368C90F}"/>
          </ac:spMkLst>
        </pc:spChg>
        <pc:spChg chg="add del mod">
          <ac:chgData name="Shannon Murdoch" userId="c11f09eb-f21f-4bba-8b12-d9fe71964945" providerId="ADAL" clId="{93F7BA9A-7BE3-4B94-AA4D-6A972F0F2B4D}" dt="2018-09-29T15:27:37.782" v="245" actId="478"/>
          <ac:spMkLst>
            <pc:docMk/>
            <pc:sldMk cId="3666835859" sldId="638"/>
            <ac:spMk id="9" creationId="{FA8F5286-902A-401E-8F04-98B446D81D47}"/>
          </ac:spMkLst>
        </pc:spChg>
        <pc:spChg chg="add del mod">
          <ac:chgData name="Shannon Murdoch" userId="c11f09eb-f21f-4bba-8b12-d9fe71964945" providerId="ADAL" clId="{93F7BA9A-7BE3-4B94-AA4D-6A972F0F2B4D}" dt="2018-10-01T13:54:29.145" v="263"/>
          <ac:spMkLst>
            <pc:docMk/>
            <pc:sldMk cId="3666835859" sldId="638"/>
            <ac:spMk id="10" creationId="{711CE687-3D38-4590-A8EA-5E2F6D96ADF0}"/>
          </ac:spMkLst>
        </pc:spChg>
        <pc:spChg chg="add mod">
          <ac:chgData name="Shannon Murdoch" userId="c11f09eb-f21f-4bba-8b12-d9fe71964945" providerId="ADAL" clId="{93F7BA9A-7BE3-4B94-AA4D-6A972F0F2B4D}" dt="2018-10-01T13:54:29.145" v="263"/>
          <ac:spMkLst>
            <pc:docMk/>
            <pc:sldMk cId="3666835859" sldId="638"/>
            <ac:spMk id="12" creationId="{37FFE815-E2CF-41A6-ABB4-1DE4F558F797}"/>
          </ac:spMkLst>
        </pc:spChg>
        <pc:picChg chg="mod modCrop">
          <ac:chgData name="Shannon Murdoch" userId="c11f09eb-f21f-4bba-8b12-d9fe71964945" providerId="ADAL" clId="{93F7BA9A-7BE3-4B94-AA4D-6A972F0F2B4D}" dt="2018-09-29T15:27:44.852" v="247" actId="1076"/>
          <ac:picMkLst>
            <pc:docMk/>
            <pc:sldMk cId="3666835859" sldId="638"/>
            <ac:picMk id="11" creationId="{1051B7D1-AD6F-445B-885B-67CC3147DE8A}"/>
          </ac:picMkLst>
        </pc:picChg>
      </pc:sldChg>
      <pc:sldChg chg="addSp delSp modSp modAnim">
        <pc:chgData name="Shannon Murdoch" userId="c11f09eb-f21f-4bba-8b12-d9fe71964945" providerId="ADAL" clId="{93F7BA9A-7BE3-4B94-AA4D-6A972F0F2B4D}" dt="2018-10-01T13:54:29.398" v="269" actId="27636"/>
        <pc:sldMkLst>
          <pc:docMk/>
          <pc:sldMk cId="2184626831" sldId="640"/>
        </pc:sldMkLst>
        <pc:spChg chg="mod">
          <ac:chgData name="Shannon Murdoch" userId="c11f09eb-f21f-4bba-8b12-d9fe71964945" providerId="ADAL" clId="{93F7BA9A-7BE3-4B94-AA4D-6A972F0F2B4D}" dt="2018-10-01T13:54:29.398" v="269" actId="27636"/>
          <ac:spMkLst>
            <pc:docMk/>
            <pc:sldMk cId="2184626831" sldId="640"/>
            <ac:spMk id="3" creationId="{C6D65E9F-C9C3-44C2-99CC-3A0C91D006C8}"/>
          </ac:spMkLst>
        </pc:spChg>
        <pc:spChg chg="add del mod">
          <ac:chgData name="Shannon Murdoch" userId="c11f09eb-f21f-4bba-8b12-d9fe71964945" providerId="ADAL" clId="{93F7BA9A-7BE3-4B94-AA4D-6A972F0F2B4D}" dt="2018-09-29T14:37:27.907" v="58"/>
          <ac:spMkLst>
            <pc:docMk/>
            <pc:sldMk cId="2184626831" sldId="640"/>
            <ac:spMk id="4" creationId="{79422397-882B-4798-A652-5F0990007FC3}"/>
          </ac:spMkLst>
        </pc:spChg>
        <pc:spChg chg="add del mod">
          <ac:chgData name="Shannon Murdoch" userId="c11f09eb-f21f-4bba-8b12-d9fe71964945" providerId="ADAL" clId="{93F7BA9A-7BE3-4B94-AA4D-6A972F0F2B4D}" dt="2018-09-29T15:23:41.132" v="214"/>
          <ac:spMkLst>
            <pc:docMk/>
            <pc:sldMk cId="2184626831" sldId="640"/>
            <ac:spMk id="4" creationId="{D70A975A-9333-4DCB-9BF7-97ED75046E5E}"/>
          </ac:spMkLst>
        </pc:spChg>
        <pc:spChg chg="add del mod">
          <ac:chgData name="Shannon Murdoch" userId="c11f09eb-f21f-4bba-8b12-d9fe71964945" providerId="ADAL" clId="{93F7BA9A-7BE3-4B94-AA4D-6A972F0F2B4D}" dt="2018-09-29T14:37:27.907" v="58"/>
          <ac:spMkLst>
            <pc:docMk/>
            <pc:sldMk cId="2184626831" sldId="640"/>
            <ac:spMk id="5" creationId="{951F4ED4-2409-4426-B5AF-97401B90B4E7}"/>
          </ac:spMkLst>
        </pc:spChg>
        <pc:spChg chg="add del mod">
          <ac:chgData name="Shannon Murdoch" userId="c11f09eb-f21f-4bba-8b12-d9fe71964945" providerId="ADAL" clId="{93F7BA9A-7BE3-4B94-AA4D-6A972F0F2B4D}" dt="2018-09-29T15:23:41.132" v="214"/>
          <ac:spMkLst>
            <pc:docMk/>
            <pc:sldMk cId="2184626831" sldId="640"/>
            <ac:spMk id="5" creationId="{D041CA4A-D3FE-4773-9891-64A4673ED022}"/>
          </ac:spMkLst>
        </pc:spChg>
        <pc:spChg chg="add del mod">
          <ac:chgData name="Shannon Murdoch" userId="c11f09eb-f21f-4bba-8b12-d9fe71964945" providerId="ADAL" clId="{93F7BA9A-7BE3-4B94-AA4D-6A972F0F2B4D}" dt="2018-09-29T15:25:56.866" v="221"/>
          <ac:spMkLst>
            <pc:docMk/>
            <pc:sldMk cId="2184626831" sldId="640"/>
            <ac:spMk id="6" creationId="{50964EA3-1FDE-4CB7-A19E-7E8929E72525}"/>
          </ac:spMkLst>
        </pc:spChg>
        <pc:spChg chg="add del mod">
          <ac:chgData name="Shannon Murdoch" userId="c11f09eb-f21f-4bba-8b12-d9fe71964945" providerId="ADAL" clId="{93F7BA9A-7BE3-4B94-AA4D-6A972F0F2B4D}" dt="2018-09-29T15:25:56.866" v="221"/>
          <ac:spMkLst>
            <pc:docMk/>
            <pc:sldMk cId="2184626831" sldId="640"/>
            <ac:spMk id="7" creationId="{F96932E9-B429-4F10-BAE3-D3AA1D34BF91}"/>
          </ac:spMkLst>
        </pc:spChg>
        <pc:spChg chg="add del mod">
          <ac:chgData name="Shannon Murdoch" userId="c11f09eb-f21f-4bba-8b12-d9fe71964945" providerId="ADAL" clId="{93F7BA9A-7BE3-4B94-AA4D-6A972F0F2B4D}" dt="2018-09-29T15:26:26.952" v="230"/>
          <ac:spMkLst>
            <pc:docMk/>
            <pc:sldMk cId="2184626831" sldId="640"/>
            <ac:spMk id="8" creationId="{9BD9A0D6-6AEB-4C15-8973-6694D20DA93F}"/>
          </ac:spMkLst>
        </pc:spChg>
        <pc:spChg chg="add del mod">
          <ac:chgData name="Shannon Murdoch" userId="c11f09eb-f21f-4bba-8b12-d9fe71964945" providerId="ADAL" clId="{93F7BA9A-7BE3-4B94-AA4D-6A972F0F2B4D}" dt="2018-09-29T15:26:26.952" v="230"/>
          <ac:spMkLst>
            <pc:docMk/>
            <pc:sldMk cId="2184626831" sldId="640"/>
            <ac:spMk id="9" creationId="{599DC4B1-AD0A-49D4-9AB8-1472C309FA93}"/>
          </ac:spMkLst>
        </pc:spChg>
        <pc:spChg chg="add del mod">
          <ac:chgData name="Shannon Murdoch" userId="c11f09eb-f21f-4bba-8b12-d9fe71964945" providerId="ADAL" clId="{93F7BA9A-7BE3-4B94-AA4D-6A972F0F2B4D}" dt="2018-10-01T13:54:29.145" v="263"/>
          <ac:spMkLst>
            <pc:docMk/>
            <pc:sldMk cId="2184626831" sldId="640"/>
            <ac:spMk id="10" creationId="{FEA91405-FA3D-4E6E-B0F8-76359A4CA3E1}"/>
          </ac:spMkLst>
        </pc:spChg>
        <pc:spChg chg="add del mod">
          <ac:chgData name="Shannon Murdoch" userId="c11f09eb-f21f-4bba-8b12-d9fe71964945" providerId="ADAL" clId="{93F7BA9A-7BE3-4B94-AA4D-6A972F0F2B4D}" dt="2018-10-01T13:54:29.145" v="263"/>
          <ac:spMkLst>
            <pc:docMk/>
            <pc:sldMk cId="2184626831" sldId="640"/>
            <ac:spMk id="11" creationId="{69CB3D5B-F8CF-4C9A-B514-3FE3667DB807}"/>
          </ac:spMkLst>
        </pc:spChg>
      </pc:sldChg>
      <pc:sldChg chg="addSp delSp modSp modAnim">
        <pc:chgData name="Shannon Murdoch" userId="c11f09eb-f21f-4bba-8b12-d9fe71964945" providerId="ADAL" clId="{93F7BA9A-7BE3-4B94-AA4D-6A972F0F2B4D}" dt="2018-10-01T13:54:29.431" v="270" actId="27636"/>
        <pc:sldMkLst>
          <pc:docMk/>
          <pc:sldMk cId="1775518238" sldId="641"/>
        </pc:sldMkLst>
        <pc:spChg chg="mod">
          <ac:chgData name="Shannon Murdoch" userId="c11f09eb-f21f-4bba-8b12-d9fe71964945" providerId="ADAL" clId="{93F7BA9A-7BE3-4B94-AA4D-6A972F0F2B4D}" dt="2018-10-01T13:54:29.431" v="270" actId="27636"/>
          <ac:spMkLst>
            <pc:docMk/>
            <pc:sldMk cId="1775518238" sldId="641"/>
            <ac:spMk id="3" creationId="{A62F2F33-842C-4808-8289-55225806BD1A}"/>
          </ac:spMkLst>
        </pc:spChg>
        <pc:spChg chg="add del mod">
          <ac:chgData name="Shannon Murdoch" userId="c11f09eb-f21f-4bba-8b12-d9fe71964945" providerId="ADAL" clId="{93F7BA9A-7BE3-4B94-AA4D-6A972F0F2B4D}" dt="2018-09-29T14:37:27.907" v="58"/>
          <ac:spMkLst>
            <pc:docMk/>
            <pc:sldMk cId="1775518238" sldId="641"/>
            <ac:spMk id="4" creationId="{6CE4A7A6-6037-4FC3-85A3-66A59E6C1226}"/>
          </ac:spMkLst>
        </pc:spChg>
        <pc:spChg chg="add del mod">
          <ac:chgData name="Shannon Murdoch" userId="c11f09eb-f21f-4bba-8b12-d9fe71964945" providerId="ADAL" clId="{93F7BA9A-7BE3-4B94-AA4D-6A972F0F2B4D}" dt="2018-09-29T15:23:41.132" v="214"/>
          <ac:spMkLst>
            <pc:docMk/>
            <pc:sldMk cId="1775518238" sldId="641"/>
            <ac:spMk id="4" creationId="{C60C4FCA-5C30-4353-B9DD-78605A4F3ED7}"/>
          </ac:spMkLst>
        </pc:spChg>
        <pc:spChg chg="add del mod">
          <ac:chgData name="Shannon Murdoch" userId="c11f09eb-f21f-4bba-8b12-d9fe71964945" providerId="ADAL" clId="{93F7BA9A-7BE3-4B94-AA4D-6A972F0F2B4D}" dt="2018-09-29T14:37:27.907" v="58"/>
          <ac:spMkLst>
            <pc:docMk/>
            <pc:sldMk cId="1775518238" sldId="641"/>
            <ac:spMk id="5" creationId="{11D6B6E8-1C55-44C1-B0BF-5DC6750CDFC1}"/>
          </ac:spMkLst>
        </pc:spChg>
        <pc:spChg chg="add del mod">
          <ac:chgData name="Shannon Murdoch" userId="c11f09eb-f21f-4bba-8b12-d9fe71964945" providerId="ADAL" clId="{93F7BA9A-7BE3-4B94-AA4D-6A972F0F2B4D}" dt="2018-09-29T15:23:41.132" v="214"/>
          <ac:spMkLst>
            <pc:docMk/>
            <pc:sldMk cId="1775518238" sldId="641"/>
            <ac:spMk id="5" creationId="{ECBE61EB-F370-46F0-8FC2-3B3EED3E759C}"/>
          </ac:spMkLst>
        </pc:spChg>
        <pc:spChg chg="add del mod">
          <ac:chgData name="Shannon Murdoch" userId="c11f09eb-f21f-4bba-8b12-d9fe71964945" providerId="ADAL" clId="{93F7BA9A-7BE3-4B94-AA4D-6A972F0F2B4D}" dt="2018-09-29T15:25:56.866" v="221"/>
          <ac:spMkLst>
            <pc:docMk/>
            <pc:sldMk cId="1775518238" sldId="641"/>
            <ac:spMk id="6" creationId="{7B1543E2-4F0A-49E1-A6CB-C27708768194}"/>
          </ac:spMkLst>
        </pc:spChg>
        <pc:spChg chg="add del mod">
          <ac:chgData name="Shannon Murdoch" userId="c11f09eb-f21f-4bba-8b12-d9fe71964945" providerId="ADAL" clId="{93F7BA9A-7BE3-4B94-AA4D-6A972F0F2B4D}" dt="2018-09-29T15:25:56.866" v="221"/>
          <ac:spMkLst>
            <pc:docMk/>
            <pc:sldMk cId="1775518238" sldId="641"/>
            <ac:spMk id="7" creationId="{51030F24-3714-406D-841B-4C831698A361}"/>
          </ac:spMkLst>
        </pc:spChg>
        <pc:spChg chg="add del mod">
          <ac:chgData name="Shannon Murdoch" userId="c11f09eb-f21f-4bba-8b12-d9fe71964945" providerId="ADAL" clId="{93F7BA9A-7BE3-4B94-AA4D-6A972F0F2B4D}" dt="2018-09-29T15:26:26.952" v="230"/>
          <ac:spMkLst>
            <pc:docMk/>
            <pc:sldMk cId="1775518238" sldId="641"/>
            <ac:spMk id="8" creationId="{19C2AC9F-4E93-49F3-9588-B2DFB7681315}"/>
          </ac:spMkLst>
        </pc:spChg>
        <pc:spChg chg="add del mod">
          <ac:chgData name="Shannon Murdoch" userId="c11f09eb-f21f-4bba-8b12-d9fe71964945" providerId="ADAL" clId="{93F7BA9A-7BE3-4B94-AA4D-6A972F0F2B4D}" dt="2018-09-29T15:26:26.952" v="230"/>
          <ac:spMkLst>
            <pc:docMk/>
            <pc:sldMk cId="1775518238" sldId="641"/>
            <ac:spMk id="9" creationId="{792AA263-AD2F-4133-AAB7-04A6E1089D79}"/>
          </ac:spMkLst>
        </pc:spChg>
        <pc:spChg chg="add del mod">
          <ac:chgData name="Shannon Murdoch" userId="c11f09eb-f21f-4bba-8b12-d9fe71964945" providerId="ADAL" clId="{93F7BA9A-7BE3-4B94-AA4D-6A972F0F2B4D}" dt="2018-10-01T13:54:29.145" v="263"/>
          <ac:spMkLst>
            <pc:docMk/>
            <pc:sldMk cId="1775518238" sldId="641"/>
            <ac:spMk id="10" creationId="{2D94A87C-1E0B-40A8-BCAE-CF706DC769E6}"/>
          </ac:spMkLst>
        </pc:spChg>
        <pc:spChg chg="add del mod">
          <ac:chgData name="Shannon Murdoch" userId="c11f09eb-f21f-4bba-8b12-d9fe71964945" providerId="ADAL" clId="{93F7BA9A-7BE3-4B94-AA4D-6A972F0F2B4D}" dt="2018-10-01T13:54:29.145" v="263"/>
          <ac:spMkLst>
            <pc:docMk/>
            <pc:sldMk cId="1775518238" sldId="641"/>
            <ac:spMk id="11" creationId="{1A515BEA-76AD-4557-BD27-B41F2ACC04EF}"/>
          </ac:spMkLst>
        </pc:spChg>
      </pc:sldChg>
      <pc:sldChg chg="addSp delSp modSp modAnim">
        <pc:chgData name="Shannon Murdoch" userId="c11f09eb-f21f-4bba-8b12-d9fe71964945" providerId="ADAL" clId="{93F7BA9A-7BE3-4B94-AA4D-6A972F0F2B4D}" dt="2018-10-01T13:54:29.474" v="271" actId="27636"/>
        <pc:sldMkLst>
          <pc:docMk/>
          <pc:sldMk cId="3815730663" sldId="642"/>
        </pc:sldMkLst>
        <pc:spChg chg="mod">
          <ac:chgData name="Shannon Murdoch" userId="c11f09eb-f21f-4bba-8b12-d9fe71964945" providerId="ADAL" clId="{93F7BA9A-7BE3-4B94-AA4D-6A972F0F2B4D}" dt="2018-10-01T13:54:29.474" v="271" actId="27636"/>
          <ac:spMkLst>
            <pc:docMk/>
            <pc:sldMk cId="3815730663" sldId="642"/>
            <ac:spMk id="3" creationId="{F1A047A9-83FB-4356-A18C-2B5AC9294C3A}"/>
          </ac:spMkLst>
        </pc:spChg>
        <pc:spChg chg="add del mod">
          <ac:chgData name="Shannon Murdoch" userId="c11f09eb-f21f-4bba-8b12-d9fe71964945" providerId="ADAL" clId="{93F7BA9A-7BE3-4B94-AA4D-6A972F0F2B4D}" dt="2018-09-29T14:37:27.907" v="58"/>
          <ac:spMkLst>
            <pc:docMk/>
            <pc:sldMk cId="3815730663" sldId="642"/>
            <ac:spMk id="4" creationId="{65F6F111-8EBA-4716-95FB-7E2C9B6F46E1}"/>
          </ac:spMkLst>
        </pc:spChg>
        <pc:spChg chg="add del mod">
          <ac:chgData name="Shannon Murdoch" userId="c11f09eb-f21f-4bba-8b12-d9fe71964945" providerId="ADAL" clId="{93F7BA9A-7BE3-4B94-AA4D-6A972F0F2B4D}" dt="2018-09-29T15:23:41.132" v="214"/>
          <ac:spMkLst>
            <pc:docMk/>
            <pc:sldMk cId="3815730663" sldId="642"/>
            <ac:spMk id="4" creationId="{EBFC1E77-5711-4B72-935F-AF63D685799C}"/>
          </ac:spMkLst>
        </pc:spChg>
        <pc:spChg chg="add del mod">
          <ac:chgData name="Shannon Murdoch" userId="c11f09eb-f21f-4bba-8b12-d9fe71964945" providerId="ADAL" clId="{93F7BA9A-7BE3-4B94-AA4D-6A972F0F2B4D}" dt="2018-09-29T14:37:27.907" v="58"/>
          <ac:spMkLst>
            <pc:docMk/>
            <pc:sldMk cId="3815730663" sldId="642"/>
            <ac:spMk id="5" creationId="{150ED89F-A959-40AC-ABEB-2215A796B56A}"/>
          </ac:spMkLst>
        </pc:spChg>
        <pc:spChg chg="add del mod">
          <ac:chgData name="Shannon Murdoch" userId="c11f09eb-f21f-4bba-8b12-d9fe71964945" providerId="ADAL" clId="{93F7BA9A-7BE3-4B94-AA4D-6A972F0F2B4D}" dt="2018-09-29T15:23:41.132" v="214"/>
          <ac:spMkLst>
            <pc:docMk/>
            <pc:sldMk cId="3815730663" sldId="642"/>
            <ac:spMk id="5" creationId="{7522A167-055E-4A78-A70F-0F0EF8E3349B}"/>
          </ac:spMkLst>
        </pc:spChg>
        <pc:spChg chg="add del mod">
          <ac:chgData name="Shannon Murdoch" userId="c11f09eb-f21f-4bba-8b12-d9fe71964945" providerId="ADAL" clId="{93F7BA9A-7BE3-4B94-AA4D-6A972F0F2B4D}" dt="2018-09-29T15:25:56.866" v="221"/>
          <ac:spMkLst>
            <pc:docMk/>
            <pc:sldMk cId="3815730663" sldId="642"/>
            <ac:spMk id="6" creationId="{AE8D53DC-2614-458B-8E8C-6734F0843419}"/>
          </ac:spMkLst>
        </pc:spChg>
        <pc:spChg chg="add del mod">
          <ac:chgData name="Shannon Murdoch" userId="c11f09eb-f21f-4bba-8b12-d9fe71964945" providerId="ADAL" clId="{93F7BA9A-7BE3-4B94-AA4D-6A972F0F2B4D}" dt="2018-09-29T15:25:56.866" v="221"/>
          <ac:spMkLst>
            <pc:docMk/>
            <pc:sldMk cId="3815730663" sldId="642"/>
            <ac:spMk id="7" creationId="{76B2931C-4A67-4ED5-9CED-B49C38F9FA95}"/>
          </ac:spMkLst>
        </pc:spChg>
        <pc:spChg chg="add del mod">
          <ac:chgData name="Shannon Murdoch" userId="c11f09eb-f21f-4bba-8b12-d9fe71964945" providerId="ADAL" clId="{93F7BA9A-7BE3-4B94-AA4D-6A972F0F2B4D}" dt="2018-09-29T15:26:26.952" v="230"/>
          <ac:spMkLst>
            <pc:docMk/>
            <pc:sldMk cId="3815730663" sldId="642"/>
            <ac:spMk id="8" creationId="{B7085E86-DFD9-4EF1-8B4B-EDBB5AE6FE33}"/>
          </ac:spMkLst>
        </pc:spChg>
        <pc:spChg chg="add del mod">
          <ac:chgData name="Shannon Murdoch" userId="c11f09eb-f21f-4bba-8b12-d9fe71964945" providerId="ADAL" clId="{93F7BA9A-7BE3-4B94-AA4D-6A972F0F2B4D}" dt="2018-09-29T15:26:26.952" v="230"/>
          <ac:spMkLst>
            <pc:docMk/>
            <pc:sldMk cId="3815730663" sldId="642"/>
            <ac:spMk id="9" creationId="{AB772A9B-2CA7-44C4-B6A8-47A9DE95F4D8}"/>
          </ac:spMkLst>
        </pc:spChg>
        <pc:spChg chg="add del mod">
          <ac:chgData name="Shannon Murdoch" userId="c11f09eb-f21f-4bba-8b12-d9fe71964945" providerId="ADAL" clId="{93F7BA9A-7BE3-4B94-AA4D-6A972F0F2B4D}" dt="2018-10-01T13:54:29.145" v="263"/>
          <ac:spMkLst>
            <pc:docMk/>
            <pc:sldMk cId="3815730663" sldId="642"/>
            <ac:spMk id="10" creationId="{52F79BAA-3CBD-4243-A3BD-3448BDD33B4F}"/>
          </ac:spMkLst>
        </pc:spChg>
        <pc:spChg chg="add del mod">
          <ac:chgData name="Shannon Murdoch" userId="c11f09eb-f21f-4bba-8b12-d9fe71964945" providerId="ADAL" clId="{93F7BA9A-7BE3-4B94-AA4D-6A972F0F2B4D}" dt="2018-10-01T13:54:29.145" v="263"/>
          <ac:spMkLst>
            <pc:docMk/>
            <pc:sldMk cId="3815730663" sldId="642"/>
            <ac:spMk id="11" creationId="{FE9C1829-4932-41EE-95C6-C322D8CE12B5}"/>
          </ac:spMkLst>
        </pc:spChg>
      </pc:sldChg>
      <pc:sldChg chg="addSp delSp modSp modAnim">
        <pc:chgData name="Shannon Murdoch" userId="c11f09eb-f21f-4bba-8b12-d9fe71964945" providerId="ADAL" clId="{93F7BA9A-7BE3-4B94-AA4D-6A972F0F2B4D}" dt="2018-10-01T13:54:29.145" v="263"/>
        <pc:sldMkLst>
          <pc:docMk/>
          <pc:sldMk cId="3774230486" sldId="660"/>
        </pc:sldMkLst>
        <pc:spChg chg="add del mod">
          <ac:chgData name="Shannon Murdoch" userId="c11f09eb-f21f-4bba-8b12-d9fe71964945" providerId="ADAL" clId="{93F7BA9A-7BE3-4B94-AA4D-6A972F0F2B4D}" dt="2018-09-29T14:37:27.907" v="58"/>
          <ac:spMkLst>
            <pc:docMk/>
            <pc:sldMk cId="3774230486" sldId="660"/>
            <ac:spMk id="2" creationId="{278750E7-2132-4F68-936E-5CFB2A4FF506}"/>
          </ac:spMkLst>
        </pc:spChg>
        <pc:spChg chg="add del mod">
          <ac:chgData name="Shannon Murdoch" userId="c11f09eb-f21f-4bba-8b12-d9fe71964945" providerId="ADAL" clId="{93F7BA9A-7BE3-4B94-AA4D-6A972F0F2B4D}" dt="2018-09-29T15:23:41.132" v="214"/>
          <ac:spMkLst>
            <pc:docMk/>
            <pc:sldMk cId="3774230486" sldId="660"/>
            <ac:spMk id="2" creationId="{3470FD04-2DB9-4C73-BB26-49538EEE6A64}"/>
          </ac:spMkLst>
        </pc:spChg>
        <pc:spChg chg="add del mod">
          <ac:chgData name="Shannon Murdoch" userId="c11f09eb-f21f-4bba-8b12-d9fe71964945" providerId="ADAL" clId="{93F7BA9A-7BE3-4B94-AA4D-6A972F0F2B4D}" dt="2018-09-29T14:37:27.907" v="58"/>
          <ac:spMkLst>
            <pc:docMk/>
            <pc:sldMk cId="3774230486" sldId="660"/>
            <ac:spMk id="4" creationId="{410837A0-9DA5-4E6D-AC10-A006E28566EB}"/>
          </ac:spMkLst>
        </pc:spChg>
        <pc:spChg chg="add del mod">
          <ac:chgData name="Shannon Murdoch" userId="c11f09eb-f21f-4bba-8b12-d9fe71964945" providerId="ADAL" clId="{93F7BA9A-7BE3-4B94-AA4D-6A972F0F2B4D}" dt="2018-09-29T15:23:41.132" v="214"/>
          <ac:spMkLst>
            <pc:docMk/>
            <pc:sldMk cId="3774230486" sldId="660"/>
            <ac:spMk id="4" creationId="{69A7982A-756D-4F0B-A5BA-FED3825E9D3A}"/>
          </ac:spMkLst>
        </pc:spChg>
        <pc:spChg chg="add del mod">
          <ac:chgData name="Shannon Murdoch" userId="c11f09eb-f21f-4bba-8b12-d9fe71964945" providerId="ADAL" clId="{93F7BA9A-7BE3-4B94-AA4D-6A972F0F2B4D}" dt="2018-09-29T15:25:56.866" v="221"/>
          <ac:spMkLst>
            <pc:docMk/>
            <pc:sldMk cId="3774230486" sldId="660"/>
            <ac:spMk id="5" creationId="{4EC876B8-10A0-4195-97F1-BDE13EBCA3F2}"/>
          </ac:spMkLst>
        </pc:spChg>
        <pc:spChg chg="add del mod">
          <ac:chgData name="Shannon Murdoch" userId="c11f09eb-f21f-4bba-8b12-d9fe71964945" providerId="ADAL" clId="{93F7BA9A-7BE3-4B94-AA4D-6A972F0F2B4D}" dt="2018-09-29T15:25:56.866" v="221"/>
          <ac:spMkLst>
            <pc:docMk/>
            <pc:sldMk cId="3774230486" sldId="660"/>
            <ac:spMk id="6" creationId="{560E978B-156C-4CCE-BEE3-8398960DF3FC}"/>
          </ac:spMkLst>
        </pc:spChg>
        <pc:spChg chg="mod">
          <ac:chgData name="Shannon Murdoch" userId="c11f09eb-f21f-4bba-8b12-d9fe71964945" providerId="ADAL" clId="{93F7BA9A-7BE3-4B94-AA4D-6A972F0F2B4D}" dt="2018-09-29T14:41:42.097" v="177" actId="20577"/>
          <ac:spMkLst>
            <pc:docMk/>
            <pc:sldMk cId="3774230486" sldId="660"/>
            <ac:spMk id="7" creationId="{00000000-0000-0000-0000-000000000000}"/>
          </ac:spMkLst>
        </pc:spChg>
        <pc:spChg chg="add del mod">
          <ac:chgData name="Shannon Murdoch" userId="c11f09eb-f21f-4bba-8b12-d9fe71964945" providerId="ADAL" clId="{93F7BA9A-7BE3-4B94-AA4D-6A972F0F2B4D}" dt="2018-09-29T15:26:26.952" v="230"/>
          <ac:spMkLst>
            <pc:docMk/>
            <pc:sldMk cId="3774230486" sldId="660"/>
            <ac:spMk id="8" creationId="{685CB0F4-928C-4B4A-8ED4-01D758AA582C}"/>
          </ac:spMkLst>
        </pc:spChg>
        <pc:spChg chg="add del mod">
          <ac:chgData name="Shannon Murdoch" userId="c11f09eb-f21f-4bba-8b12-d9fe71964945" providerId="ADAL" clId="{93F7BA9A-7BE3-4B94-AA4D-6A972F0F2B4D}" dt="2018-09-29T15:26:26.952" v="230"/>
          <ac:spMkLst>
            <pc:docMk/>
            <pc:sldMk cId="3774230486" sldId="660"/>
            <ac:spMk id="9" creationId="{E3893C6B-BA8F-470E-8D4E-EDC3CBF34603}"/>
          </ac:spMkLst>
        </pc:spChg>
        <pc:spChg chg="add del mod">
          <ac:chgData name="Shannon Murdoch" userId="c11f09eb-f21f-4bba-8b12-d9fe71964945" providerId="ADAL" clId="{93F7BA9A-7BE3-4B94-AA4D-6A972F0F2B4D}" dt="2018-10-01T13:54:29.145" v="263"/>
          <ac:spMkLst>
            <pc:docMk/>
            <pc:sldMk cId="3774230486" sldId="660"/>
            <ac:spMk id="10" creationId="{BC7C76D3-2565-4F4E-A280-4A8CDEADD017}"/>
          </ac:spMkLst>
        </pc:spChg>
        <pc:spChg chg="add del mod">
          <ac:chgData name="Shannon Murdoch" userId="c11f09eb-f21f-4bba-8b12-d9fe71964945" providerId="ADAL" clId="{93F7BA9A-7BE3-4B94-AA4D-6A972F0F2B4D}" dt="2018-10-01T13:54:29.145" v="263"/>
          <ac:spMkLst>
            <pc:docMk/>
            <pc:sldMk cId="3774230486" sldId="660"/>
            <ac:spMk id="11" creationId="{E63E6B18-4FEF-4931-9895-4E25EDB60FC3}"/>
          </ac:spMkLst>
        </pc:spChg>
      </pc:sldChg>
      <pc:sldChg chg="addSp delSp modSp modAnim">
        <pc:chgData name="Shannon Murdoch" userId="c11f09eb-f21f-4bba-8b12-d9fe71964945" providerId="ADAL" clId="{93F7BA9A-7BE3-4B94-AA4D-6A972F0F2B4D}" dt="2018-10-01T13:54:29.554" v="274" actId="27636"/>
        <pc:sldMkLst>
          <pc:docMk/>
          <pc:sldMk cId="1548319447" sldId="662"/>
        </pc:sldMkLst>
        <pc:spChg chg="add del mod">
          <ac:chgData name="Shannon Murdoch" userId="c11f09eb-f21f-4bba-8b12-d9fe71964945" providerId="ADAL" clId="{93F7BA9A-7BE3-4B94-AA4D-6A972F0F2B4D}" dt="2018-09-29T14:37:27.907" v="58"/>
          <ac:spMkLst>
            <pc:docMk/>
            <pc:sldMk cId="1548319447" sldId="662"/>
            <ac:spMk id="2" creationId="{02954C7D-862B-40A6-971A-3B48B4E91D41}"/>
          </ac:spMkLst>
        </pc:spChg>
        <pc:spChg chg="add del mod">
          <ac:chgData name="Shannon Murdoch" userId="c11f09eb-f21f-4bba-8b12-d9fe71964945" providerId="ADAL" clId="{93F7BA9A-7BE3-4B94-AA4D-6A972F0F2B4D}" dt="2018-09-29T15:23:41.132" v="214"/>
          <ac:spMkLst>
            <pc:docMk/>
            <pc:sldMk cId="1548319447" sldId="662"/>
            <ac:spMk id="2" creationId="{CCFCBEE5-BBD6-41D8-8C4D-6E7C7CDD68BD}"/>
          </ac:spMkLst>
        </pc:spChg>
        <pc:spChg chg="mod">
          <ac:chgData name="Shannon Murdoch" userId="c11f09eb-f21f-4bba-8b12-d9fe71964945" providerId="ADAL" clId="{93F7BA9A-7BE3-4B94-AA4D-6A972F0F2B4D}" dt="2018-10-01T13:54:29.554" v="274" actId="27636"/>
          <ac:spMkLst>
            <pc:docMk/>
            <pc:sldMk cId="1548319447" sldId="662"/>
            <ac:spMk id="3" creationId="{B1E0B59A-0B2E-4362-A97F-015D007FEB02}"/>
          </ac:spMkLst>
        </pc:spChg>
        <pc:spChg chg="add del mod">
          <ac:chgData name="Shannon Murdoch" userId="c11f09eb-f21f-4bba-8b12-d9fe71964945" providerId="ADAL" clId="{93F7BA9A-7BE3-4B94-AA4D-6A972F0F2B4D}" dt="2018-09-29T14:37:27.907" v="58"/>
          <ac:spMkLst>
            <pc:docMk/>
            <pc:sldMk cId="1548319447" sldId="662"/>
            <ac:spMk id="4" creationId="{7EBEBEEB-FA92-426B-9469-64B44C4AC4DC}"/>
          </ac:spMkLst>
        </pc:spChg>
        <pc:spChg chg="add del mod">
          <ac:chgData name="Shannon Murdoch" userId="c11f09eb-f21f-4bba-8b12-d9fe71964945" providerId="ADAL" clId="{93F7BA9A-7BE3-4B94-AA4D-6A972F0F2B4D}" dt="2018-09-29T15:23:41.132" v="214"/>
          <ac:spMkLst>
            <pc:docMk/>
            <pc:sldMk cId="1548319447" sldId="662"/>
            <ac:spMk id="4" creationId="{DC55CA8F-6F2A-4B14-907F-B8493BCABC76}"/>
          </ac:spMkLst>
        </pc:spChg>
        <pc:spChg chg="add del mod">
          <ac:chgData name="Shannon Murdoch" userId="c11f09eb-f21f-4bba-8b12-d9fe71964945" providerId="ADAL" clId="{93F7BA9A-7BE3-4B94-AA4D-6A972F0F2B4D}" dt="2018-09-29T15:25:56.866" v="221"/>
          <ac:spMkLst>
            <pc:docMk/>
            <pc:sldMk cId="1548319447" sldId="662"/>
            <ac:spMk id="5" creationId="{6C3599BA-2649-45CB-9B3F-FA08CBB787F9}"/>
          </ac:spMkLst>
        </pc:spChg>
        <pc:spChg chg="mod">
          <ac:chgData name="Shannon Murdoch" userId="c11f09eb-f21f-4bba-8b12-d9fe71964945" providerId="ADAL" clId="{93F7BA9A-7BE3-4B94-AA4D-6A972F0F2B4D}" dt="2018-09-29T14:42:00.113" v="183" actId="20577"/>
          <ac:spMkLst>
            <pc:docMk/>
            <pc:sldMk cId="1548319447" sldId="662"/>
            <ac:spMk id="6" creationId="{00000000-0000-0000-0000-000000000000}"/>
          </ac:spMkLst>
        </pc:spChg>
        <pc:spChg chg="add del mod">
          <ac:chgData name="Shannon Murdoch" userId="c11f09eb-f21f-4bba-8b12-d9fe71964945" providerId="ADAL" clId="{93F7BA9A-7BE3-4B94-AA4D-6A972F0F2B4D}" dt="2018-09-29T15:25:56.866" v="221"/>
          <ac:spMkLst>
            <pc:docMk/>
            <pc:sldMk cId="1548319447" sldId="662"/>
            <ac:spMk id="7" creationId="{2BB3870B-B208-4CB7-8D98-A2FF9BEC4CE5}"/>
          </ac:spMkLst>
        </pc:spChg>
        <pc:spChg chg="add del mod">
          <ac:chgData name="Shannon Murdoch" userId="c11f09eb-f21f-4bba-8b12-d9fe71964945" providerId="ADAL" clId="{93F7BA9A-7BE3-4B94-AA4D-6A972F0F2B4D}" dt="2018-09-29T15:26:26.952" v="230"/>
          <ac:spMkLst>
            <pc:docMk/>
            <pc:sldMk cId="1548319447" sldId="662"/>
            <ac:spMk id="8" creationId="{0C84ABA7-8EC4-449F-894D-5FFB68DB4C7C}"/>
          </ac:spMkLst>
        </pc:spChg>
        <pc:spChg chg="add del mod">
          <ac:chgData name="Shannon Murdoch" userId="c11f09eb-f21f-4bba-8b12-d9fe71964945" providerId="ADAL" clId="{93F7BA9A-7BE3-4B94-AA4D-6A972F0F2B4D}" dt="2018-09-29T15:26:26.952" v="230"/>
          <ac:spMkLst>
            <pc:docMk/>
            <pc:sldMk cId="1548319447" sldId="662"/>
            <ac:spMk id="9" creationId="{E58DACC3-83EA-48C1-98D5-4B7382C7388B}"/>
          </ac:spMkLst>
        </pc:spChg>
        <pc:spChg chg="add del mod">
          <ac:chgData name="Shannon Murdoch" userId="c11f09eb-f21f-4bba-8b12-d9fe71964945" providerId="ADAL" clId="{93F7BA9A-7BE3-4B94-AA4D-6A972F0F2B4D}" dt="2018-10-01T13:54:29.145" v="263"/>
          <ac:spMkLst>
            <pc:docMk/>
            <pc:sldMk cId="1548319447" sldId="662"/>
            <ac:spMk id="10" creationId="{91A7296A-8CCD-4EAD-AF33-1E624779F4B3}"/>
          </ac:spMkLst>
        </pc:spChg>
        <pc:spChg chg="add del mod">
          <ac:chgData name="Shannon Murdoch" userId="c11f09eb-f21f-4bba-8b12-d9fe71964945" providerId="ADAL" clId="{93F7BA9A-7BE3-4B94-AA4D-6A972F0F2B4D}" dt="2018-10-01T13:54:29.145" v="263"/>
          <ac:spMkLst>
            <pc:docMk/>
            <pc:sldMk cId="1548319447" sldId="662"/>
            <ac:spMk id="11" creationId="{C52A7B40-D50C-47D9-9CEA-B82CFD66EC51}"/>
          </ac:spMkLst>
        </pc:spChg>
      </pc:sldChg>
      <pc:sldChg chg="addSp delSp modSp modAnim">
        <pc:chgData name="Shannon Murdoch" userId="c11f09eb-f21f-4bba-8b12-d9fe71964945" providerId="ADAL" clId="{93F7BA9A-7BE3-4B94-AA4D-6A972F0F2B4D}" dt="2018-10-01T13:54:29.583" v="275" actId="27636"/>
        <pc:sldMkLst>
          <pc:docMk/>
          <pc:sldMk cId="3083977533" sldId="663"/>
        </pc:sldMkLst>
        <pc:spChg chg="add del mod">
          <ac:chgData name="Shannon Murdoch" userId="c11f09eb-f21f-4bba-8b12-d9fe71964945" providerId="ADAL" clId="{93F7BA9A-7BE3-4B94-AA4D-6A972F0F2B4D}" dt="2018-09-29T14:37:27.907" v="58"/>
          <ac:spMkLst>
            <pc:docMk/>
            <pc:sldMk cId="3083977533" sldId="663"/>
            <ac:spMk id="2" creationId="{C4813688-8851-4C0B-86FD-0249C5FDFD3B}"/>
          </ac:spMkLst>
        </pc:spChg>
        <pc:spChg chg="add del mod">
          <ac:chgData name="Shannon Murdoch" userId="c11f09eb-f21f-4bba-8b12-d9fe71964945" providerId="ADAL" clId="{93F7BA9A-7BE3-4B94-AA4D-6A972F0F2B4D}" dt="2018-09-29T15:23:41.132" v="214"/>
          <ac:spMkLst>
            <pc:docMk/>
            <pc:sldMk cId="3083977533" sldId="663"/>
            <ac:spMk id="2" creationId="{EF00CCC0-BA3A-4BF1-8153-CCA1208038ED}"/>
          </ac:spMkLst>
        </pc:spChg>
        <pc:spChg chg="mod">
          <ac:chgData name="Shannon Murdoch" userId="c11f09eb-f21f-4bba-8b12-d9fe71964945" providerId="ADAL" clId="{93F7BA9A-7BE3-4B94-AA4D-6A972F0F2B4D}" dt="2018-10-01T13:54:29.583" v="275" actId="27636"/>
          <ac:spMkLst>
            <pc:docMk/>
            <pc:sldMk cId="3083977533" sldId="663"/>
            <ac:spMk id="3" creationId="{B1E0B59A-0B2E-4362-A97F-015D007FEB02}"/>
          </ac:spMkLst>
        </pc:spChg>
        <pc:spChg chg="add del mod">
          <ac:chgData name="Shannon Murdoch" userId="c11f09eb-f21f-4bba-8b12-d9fe71964945" providerId="ADAL" clId="{93F7BA9A-7BE3-4B94-AA4D-6A972F0F2B4D}" dt="2018-09-29T15:23:41.132" v="214"/>
          <ac:spMkLst>
            <pc:docMk/>
            <pc:sldMk cId="3083977533" sldId="663"/>
            <ac:spMk id="4" creationId="{38D39B55-FA18-440C-A779-E51806590A37}"/>
          </ac:spMkLst>
        </pc:spChg>
        <pc:spChg chg="add del mod">
          <ac:chgData name="Shannon Murdoch" userId="c11f09eb-f21f-4bba-8b12-d9fe71964945" providerId="ADAL" clId="{93F7BA9A-7BE3-4B94-AA4D-6A972F0F2B4D}" dt="2018-09-29T14:37:27.907" v="58"/>
          <ac:spMkLst>
            <pc:docMk/>
            <pc:sldMk cId="3083977533" sldId="663"/>
            <ac:spMk id="4" creationId="{CB99982B-9B12-45C6-8A40-EC70638DF01F}"/>
          </ac:spMkLst>
        </pc:spChg>
        <pc:spChg chg="add del mod">
          <ac:chgData name="Shannon Murdoch" userId="c11f09eb-f21f-4bba-8b12-d9fe71964945" providerId="ADAL" clId="{93F7BA9A-7BE3-4B94-AA4D-6A972F0F2B4D}" dt="2018-09-29T15:25:56.866" v="221"/>
          <ac:spMkLst>
            <pc:docMk/>
            <pc:sldMk cId="3083977533" sldId="663"/>
            <ac:spMk id="5" creationId="{BB255032-B093-4FED-93A9-4F5DFA8554A5}"/>
          </ac:spMkLst>
        </pc:spChg>
        <pc:spChg chg="mod">
          <ac:chgData name="Shannon Murdoch" userId="c11f09eb-f21f-4bba-8b12-d9fe71964945" providerId="ADAL" clId="{93F7BA9A-7BE3-4B94-AA4D-6A972F0F2B4D}" dt="2018-09-29T14:42:07.233" v="185" actId="20577"/>
          <ac:spMkLst>
            <pc:docMk/>
            <pc:sldMk cId="3083977533" sldId="663"/>
            <ac:spMk id="6" creationId="{00000000-0000-0000-0000-000000000000}"/>
          </ac:spMkLst>
        </pc:spChg>
        <pc:spChg chg="add del mod">
          <ac:chgData name="Shannon Murdoch" userId="c11f09eb-f21f-4bba-8b12-d9fe71964945" providerId="ADAL" clId="{93F7BA9A-7BE3-4B94-AA4D-6A972F0F2B4D}" dt="2018-09-29T15:25:56.866" v="221"/>
          <ac:spMkLst>
            <pc:docMk/>
            <pc:sldMk cId="3083977533" sldId="663"/>
            <ac:spMk id="7" creationId="{C38BB6EC-F14F-4539-89F0-6CF61493A6EC}"/>
          </ac:spMkLst>
        </pc:spChg>
        <pc:spChg chg="add del mod">
          <ac:chgData name="Shannon Murdoch" userId="c11f09eb-f21f-4bba-8b12-d9fe71964945" providerId="ADAL" clId="{93F7BA9A-7BE3-4B94-AA4D-6A972F0F2B4D}" dt="2018-09-29T15:26:26.952" v="230"/>
          <ac:spMkLst>
            <pc:docMk/>
            <pc:sldMk cId="3083977533" sldId="663"/>
            <ac:spMk id="8" creationId="{472C3EAD-5F77-4B24-89D9-6B3952F84705}"/>
          </ac:spMkLst>
        </pc:spChg>
        <pc:spChg chg="add del mod">
          <ac:chgData name="Shannon Murdoch" userId="c11f09eb-f21f-4bba-8b12-d9fe71964945" providerId="ADAL" clId="{93F7BA9A-7BE3-4B94-AA4D-6A972F0F2B4D}" dt="2018-09-29T15:26:26.952" v="230"/>
          <ac:spMkLst>
            <pc:docMk/>
            <pc:sldMk cId="3083977533" sldId="663"/>
            <ac:spMk id="9" creationId="{FFB3442F-6051-4377-BBA9-1CED5395768A}"/>
          </ac:spMkLst>
        </pc:spChg>
        <pc:spChg chg="add del mod">
          <ac:chgData name="Shannon Murdoch" userId="c11f09eb-f21f-4bba-8b12-d9fe71964945" providerId="ADAL" clId="{93F7BA9A-7BE3-4B94-AA4D-6A972F0F2B4D}" dt="2018-10-01T13:54:29.145" v="263"/>
          <ac:spMkLst>
            <pc:docMk/>
            <pc:sldMk cId="3083977533" sldId="663"/>
            <ac:spMk id="10" creationId="{FC16D452-F256-4BF4-99F2-CD31929D3810}"/>
          </ac:spMkLst>
        </pc:spChg>
        <pc:spChg chg="add del mod">
          <ac:chgData name="Shannon Murdoch" userId="c11f09eb-f21f-4bba-8b12-d9fe71964945" providerId="ADAL" clId="{93F7BA9A-7BE3-4B94-AA4D-6A972F0F2B4D}" dt="2018-10-01T13:54:29.145" v="263"/>
          <ac:spMkLst>
            <pc:docMk/>
            <pc:sldMk cId="3083977533" sldId="663"/>
            <ac:spMk id="11" creationId="{C5442EDB-7653-454C-9D0C-95CCC8519389}"/>
          </ac:spMkLst>
        </pc:spChg>
      </pc:sldChg>
      <pc:sldChg chg="addSp delSp modSp modAnim">
        <pc:chgData name="Shannon Murdoch" userId="c11f09eb-f21f-4bba-8b12-d9fe71964945" providerId="ADAL" clId="{93F7BA9A-7BE3-4B94-AA4D-6A972F0F2B4D}" dt="2018-10-01T13:59:01.552" v="278"/>
        <pc:sldMkLst>
          <pc:docMk/>
          <pc:sldMk cId="893901835" sldId="664"/>
        </pc:sldMkLst>
        <pc:spChg chg="add del mod">
          <ac:chgData name="Shannon Murdoch" userId="c11f09eb-f21f-4bba-8b12-d9fe71964945" providerId="ADAL" clId="{93F7BA9A-7BE3-4B94-AA4D-6A972F0F2B4D}" dt="2018-09-29T15:23:41.132" v="214"/>
          <ac:spMkLst>
            <pc:docMk/>
            <pc:sldMk cId="893901835" sldId="664"/>
            <ac:spMk id="2" creationId="{83CDDB70-D05B-46BA-BF04-3A0D3B301CC7}"/>
          </ac:spMkLst>
        </pc:spChg>
        <pc:spChg chg="add del mod">
          <ac:chgData name="Shannon Murdoch" userId="c11f09eb-f21f-4bba-8b12-d9fe71964945" providerId="ADAL" clId="{93F7BA9A-7BE3-4B94-AA4D-6A972F0F2B4D}" dt="2018-09-29T14:37:27.907" v="58"/>
          <ac:spMkLst>
            <pc:docMk/>
            <pc:sldMk cId="893901835" sldId="664"/>
            <ac:spMk id="2" creationId="{FC88C1AD-400E-4A25-BD58-AFB83351DE1A}"/>
          </ac:spMkLst>
        </pc:spChg>
        <pc:spChg chg="add del mod">
          <ac:chgData name="Shannon Murdoch" userId="c11f09eb-f21f-4bba-8b12-d9fe71964945" providerId="ADAL" clId="{93F7BA9A-7BE3-4B94-AA4D-6A972F0F2B4D}" dt="2018-09-29T15:23:41.132" v="214"/>
          <ac:spMkLst>
            <pc:docMk/>
            <pc:sldMk cId="893901835" sldId="664"/>
            <ac:spMk id="4" creationId="{9AC67FA5-5FE2-4F86-9C5B-E9F716A75B66}"/>
          </ac:spMkLst>
        </pc:spChg>
        <pc:spChg chg="add del mod">
          <ac:chgData name="Shannon Murdoch" userId="c11f09eb-f21f-4bba-8b12-d9fe71964945" providerId="ADAL" clId="{93F7BA9A-7BE3-4B94-AA4D-6A972F0F2B4D}" dt="2018-09-29T14:37:27.907" v="58"/>
          <ac:spMkLst>
            <pc:docMk/>
            <pc:sldMk cId="893901835" sldId="664"/>
            <ac:spMk id="4" creationId="{B7BE0AEC-CC64-4832-956F-604F522BA59F}"/>
          </ac:spMkLst>
        </pc:spChg>
        <pc:spChg chg="add del mod">
          <ac:chgData name="Shannon Murdoch" userId="c11f09eb-f21f-4bba-8b12-d9fe71964945" providerId="ADAL" clId="{93F7BA9A-7BE3-4B94-AA4D-6A972F0F2B4D}" dt="2018-09-29T15:25:56.866" v="221"/>
          <ac:spMkLst>
            <pc:docMk/>
            <pc:sldMk cId="893901835" sldId="664"/>
            <ac:spMk id="5" creationId="{E705A959-9141-42FF-98D3-445899470D6B}"/>
          </ac:spMkLst>
        </pc:spChg>
        <pc:spChg chg="add del mod">
          <ac:chgData name="Shannon Murdoch" userId="c11f09eb-f21f-4bba-8b12-d9fe71964945" providerId="ADAL" clId="{93F7BA9A-7BE3-4B94-AA4D-6A972F0F2B4D}" dt="2018-09-29T15:25:56.866" v="221"/>
          <ac:spMkLst>
            <pc:docMk/>
            <pc:sldMk cId="893901835" sldId="664"/>
            <ac:spMk id="7" creationId="{A499BCA9-8276-45E1-BB25-719A3D6C63F6}"/>
          </ac:spMkLst>
        </pc:spChg>
        <pc:spChg chg="add del mod">
          <ac:chgData name="Shannon Murdoch" userId="c11f09eb-f21f-4bba-8b12-d9fe71964945" providerId="ADAL" clId="{93F7BA9A-7BE3-4B94-AA4D-6A972F0F2B4D}" dt="2018-09-29T15:26:26.952" v="230"/>
          <ac:spMkLst>
            <pc:docMk/>
            <pc:sldMk cId="893901835" sldId="664"/>
            <ac:spMk id="8" creationId="{49FA654B-9C38-4424-B67E-D6697B289D35}"/>
          </ac:spMkLst>
        </pc:spChg>
        <pc:spChg chg="add del mod">
          <ac:chgData name="Shannon Murdoch" userId="c11f09eb-f21f-4bba-8b12-d9fe71964945" providerId="ADAL" clId="{93F7BA9A-7BE3-4B94-AA4D-6A972F0F2B4D}" dt="2018-09-29T15:26:26.952" v="230"/>
          <ac:spMkLst>
            <pc:docMk/>
            <pc:sldMk cId="893901835" sldId="664"/>
            <ac:spMk id="9" creationId="{DB726719-7BD0-449D-B20A-67A9D4FFF584}"/>
          </ac:spMkLst>
        </pc:spChg>
        <pc:spChg chg="add del mod">
          <ac:chgData name="Shannon Murdoch" userId="c11f09eb-f21f-4bba-8b12-d9fe71964945" providerId="ADAL" clId="{93F7BA9A-7BE3-4B94-AA4D-6A972F0F2B4D}" dt="2018-10-01T13:54:29.145" v="263"/>
          <ac:spMkLst>
            <pc:docMk/>
            <pc:sldMk cId="893901835" sldId="664"/>
            <ac:spMk id="10" creationId="{1E77FF4C-9996-4F58-A089-FF2C07BFA9F4}"/>
          </ac:spMkLst>
        </pc:spChg>
        <pc:spChg chg="add del mod">
          <ac:chgData name="Shannon Murdoch" userId="c11f09eb-f21f-4bba-8b12-d9fe71964945" providerId="ADAL" clId="{93F7BA9A-7BE3-4B94-AA4D-6A972F0F2B4D}" dt="2018-10-01T13:54:29.145" v="263"/>
          <ac:spMkLst>
            <pc:docMk/>
            <pc:sldMk cId="893901835" sldId="664"/>
            <ac:spMk id="11" creationId="{07328DF9-313E-47F4-9E35-B1060060C790}"/>
          </ac:spMkLst>
        </pc:spChg>
        <pc:spChg chg="add del mod">
          <ac:chgData name="Shannon Murdoch" userId="c11f09eb-f21f-4bba-8b12-d9fe71964945" providerId="ADAL" clId="{93F7BA9A-7BE3-4B94-AA4D-6A972F0F2B4D}" dt="2018-10-01T13:59:01.552" v="278"/>
          <ac:spMkLst>
            <pc:docMk/>
            <pc:sldMk cId="893901835" sldId="664"/>
            <ac:spMk id="12" creationId="{6D084F52-C88D-494C-8146-FC3CBFB8F56F}"/>
          </ac:spMkLst>
        </pc:spChg>
        <pc:spChg chg="add del mod">
          <ac:chgData name="Shannon Murdoch" userId="c11f09eb-f21f-4bba-8b12-d9fe71964945" providerId="ADAL" clId="{93F7BA9A-7BE3-4B94-AA4D-6A972F0F2B4D}" dt="2018-10-01T13:59:01.552" v="278"/>
          <ac:spMkLst>
            <pc:docMk/>
            <pc:sldMk cId="893901835" sldId="664"/>
            <ac:spMk id="13" creationId="{CF67F24C-4F7A-496F-9822-B2234D19E8E2}"/>
          </ac:spMkLst>
        </pc:spChg>
      </pc:sldChg>
      <pc:sldChg chg="addSp delSp modSp modAnim">
        <pc:chgData name="Shannon Murdoch" userId="c11f09eb-f21f-4bba-8b12-d9fe71964945" providerId="ADAL" clId="{93F7BA9A-7BE3-4B94-AA4D-6A972F0F2B4D}" dt="2018-10-01T13:59:01.552" v="278"/>
        <pc:sldMkLst>
          <pc:docMk/>
          <pc:sldMk cId="3186543116" sldId="665"/>
        </pc:sldMkLst>
        <pc:spChg chg="add del mod">
          <ac:chgData name="Shannon Murdoch" userId="c11f09eb-f21f-4bba-8b12-d9fe71964945" providerId="ADAL" clId="{93F7BA9A-7BE3-4B94-AA4D-6A972F0F2B4D}" dt="2018-09-29T15:23:41.132" v="214"/>
          <ac:spMkLst>
            <pc:docMk/>
            <pc:sldMk cId="3186543116" sldId="665"/>
            <ac:spMk id="2" creationId="{1333B3C0-6980-43EB-8983-EB2B4A020C14}"/>
          </ac:spMkLst>
        </pc:spChg>
        <pc:spChg chg="add del mod">
          <ac:chgData name="Shannon Murdoch" userId="c11f09eb-f21f-4bba-8b12-d9fe71964945" providerId="ADAL" clId="{93F7BA9A-7BE3-4B94-AA4D-6A972F0F2B4D}" dt="2018-09-29T14:37:27.907" v="58"/>
          <ac:spMkLst>
            <pc:docMk/>
            <pc:sldMk cId="3186543116" sldId="665"/>
            <ac:spMk id="2" creationId="{27019F4B-FBFE-432C-9B45-83B9C0589594}"/>
          </ac:spMkLst>
        </pc:spChg>
        <pc:spChg chg="add del mod">
          <ac:chgData name="Shannon Murdoch" userId="c11f09eb-f21f-4bba-8b12-d9fe71964945" providerId="ADAL" clId="{93F7BA9A-7BE3-4B94-AA4D-6A972F0F2B4D}" dt="2018-09-29T14:37:27.907" v="58"/>
          <ac:spMkLst>
            <pc:docMk/>
            <pc:sldMk cId="3186543116" sldId="665"/>
            <ac:spMk id="4" creationId="{40E7B01C-F3BE-4F5D-B841-6D7A5CCECC9F}"/>
          </ac:spMkLst>
        </pc:spChg>
        <pc:spChg chg="add del mod">
          <ac:chgData name="Shannon Murdoch" userId="c11f09eb-f21f-4bba-8b12-d9fe71964945" providerId="ADAL" clId="{93F7BA9A-7BE3-4B94-AA4D-6A972F0F2B4D}" dt="2018-09-29T15:23:41.132" v="214"/>
          <ac:spMkLst>
            <pc:docMk/>
            <pc:sldMk cId="3186543116" sldId="665"/>
            <ac:spMk id="4" creationId="{C6A5FB9F-80F7-4AD0-9763-F099DB517BE9}"/>
          </ac:spMkLst>
        </pc:spChg>
        <pc:spChg chg="add del mod">
          <ac:chgData name="Shannon Murdoch" userId="c11f09eb-f21f-4bba-8b12-d9fe71964945" providerId="ADAL" clId="{93F7BA9A-7BE3-4B94-AA4D-6A972F0F2B4D}" dt="2018-09-29T15:25:56.866" v="221"/>
          <ac:spMkLst>
            <pc:docMk/>
            <pc:sldMk cId="3186543116" sldId="665"/>
            <ac:spMk id="5" creationId="{BA6876EC-4A10-45C6-A335-EA0E992AEA80}"/>
          </ac:spMkLst>
        </pc:spChg>
        <pc:spChg chg="mod">
          <ac:chgData name="Shannon Murdoch" userId="c11f09eb-f21f-4bba-8b12-d9fe71964945" providerId="ADAL" clId="{93F7BA9A-7BE3-4B94-AA4D-6A972F0F2B4D}" dt="2018-09-29T14:42:22.229" v="188" actId="20577"/>
          <ac:spMkLst>
            <pc:docMk/>
            <pc:sldMk cId="3186543116" sldId="665"/>
            <ac:spMk id="6" creationId="{00000000-0000-0000-0000-000000000000}"/>
          </ac:spMkLst>
        </pc:spChg>
        <pc:spChg chg="add del mod">
          <ac:chgData name="Shannon Murdoch" userId="c11f09eb-f21f-4bba-8b12-d9fe71964945" providerId="ADAL" clId="{93F7BA9A-7BE3-4B94-AA4D-6A972F0F2B4D}" dt="2018-09-29T15:25:56.866" v="221"/>
          <ac:spMkLst>
            <pc:docMk/>
            <pc:sldMk cId="3186543116" sldId="665"/>
            <ac:spMk id="7" creationId="{301E45DF-4A2A-45A5-B447-1F224B61200A}"/>
          </ac:spMkLst>
        </pc:spChg>
        <pc:spChg chg="add del mod">
          <ac:chgData name="Shannon Murdoch" userId="c11f09eb-f21f-4bba-8b12-d9fe71964945" providerId="ADAL" clId="{93F7BA9A-7BE3-4B94-AA4D-6A972F0F2B4D}" dt="2018-09-29T15:26:26.952" v="230"/>
          <ac:spMkLst>
            <pc:docMk/>
            <pc:sldMk cId="3186543116" sldId="665"/>
            <ac:spMk id="8" creationId="{70F6F4C7-104E-4CE1-A854-A6674C489376}"/>
          </ac:spMkLst>
        </pc:spChg>
        <pc:spChg chg="add del mod">
          <ac:chgData name="Shannon Murdoch" userId="c11f09eb-f21f-4bba-8b12-d9fe71964945" providerId="ADAL" clId="{93F7BA9A-7BE3-4B94-AA4D-6A972F0F2B4D}" dt="2018-09-29T15:26:26.952" v="230"/>
          <ac:spMkLst>
            <pc:docMk/>
            <pc:sldMk cId="3186543116" sldId="665"/>
            <ac:spMk id="9" creationId="{B8750D4C-ECC7-4D88-B7AA-2FCA622597DD}"/>
          </ac:spMkLst>
        </pc:spChg>
        <pc:spChg chg="add del mod">
          <ac:chgData name="Shannon Murdoch" userId="c11f09eb-f21f-4bba-8b12-d9fe71964945" providerId="ADAL" clId="{93F7BA9A-7BE3-4B94-AA4D-6A972F0F2B4D}" dt="2018-10-01T13:54:29.145" v="263"/>
          <ac:spMkLst>
            <pc:docMk/>
            <pc:sldMk cId="3186543116" sldId="665"/>
            <ac:spMk id="10" creationId="{FA60DCDC-CA06-4F7A-9713-9DB9D9147622}"/>
          </ac:spMkLst>
        </pc:spChg>
        <pc:spChg chg="add del mod">
          <ac:chgData name="Shannon Murdoch" userId="c11f09eb-f21f-4bba-8b12-d9fe71964945" providerId="ADAL" clId="{93F7BA9A-7BE3-4B94-AA4D-6A972F0F2B4D}" dt="2018-10-01T13:54:29.145" v="263"/>
          <ac:spMkLst>
            <pc:docMk/>
            <pc:sldMk cId="3186543116" sldId="665"/>
            <ac:spMk id="11" creationId="{2EA86DB3-D91C-4959-9A54-B1AAE5BA33F3}"/>
          </ac:spMkLst>
        </pc:spChg>
        <pc:spChg chg="add del mod">
          <ac:chgData name="Shannon Murdoch" userId="c11f09eb-f21f-4bba-8b12-d9fe71964945" providerId="ADAL" clId="{93F7BA9A-7BE3-4B94-AA4D-6A972F0F2B4D}" dt="2018-10-01T13:59:01.552" v="278"/>
          <ac:spMkLst>
            <pc:docMk/>
            <pc:sldMk cId="3186543116" sldId="665"/>
            <ac:spMk id="12" creationId="{15A21051-6913-4D49-9A58-1F037CB82BC6}"/>
          </ac:spMkLst>
        </pc:spChg>
        <pc:spChg chg="add del mod">
          <ac:chgData name="Shannon Murdoch" userId="c11f09eb-f21f-4bba-8b12-d9fe71964945" providerId="ADAL" clId="{93F7BA9A-7BE3-4B94-AA4D-6A972F0F2B4D}" dt="2018-10-01T13:59:01.552" v="278"/>
          <ac:spMkLst>
            <pc:docMk/>
            <pc:sldMk cId="3186543116" sldId="665"/>
            <ac:spMk id="13" creationId="{B0E860EA-46E8-4993-9902-1396F4AF4939}"/>
          </ac:spMkLst>
        </pc:spChg>
      </pc:sldChg>
      <pc:sldChg chg="addSp delSp modSp">
        <pc:chgData name="Shannon Murdoch" userId="c11f09eb-f21f-4bba-8b12-d9fe71964945" providerId="ADAL" clId="{93F7BA9A-7BE3-4B94-AA4D-6A972F0F2B4D}" dt="2018-10-01T13:54:29.145" v="263"/>
        <pc:sldMkLst>
          <pc:docMk/>
          <pc:sldMk cId="1168744717" sldId="699"/>
        </pc:sldMkLst>
        <pc:spChg chg="add del mod">
          <ac:chgData name="Shannon Murdoch" userId="c11f09eb-f21f-4bba-8b12-d9fe71964945" providerId="ADAL" clId="{93F7BA9A-7BE3-4B94-AA4D-6A972F0F2B4D}" dt="2018-09-29T15:23:41.132" v="214"/>
          <ac:spMkLst>
            <pc:docMk/>
            <pc:sldMk cId="1168744717" sldId="699"/>
            <ac:spMk id="2" creationId="{604DF7ED-BC8B-4F7D-BAB6-7EBE05459015}"/>
          </ac:spMkLst>
        </pc:spChg>
        <pc:spChg chg="add del mod">
          <ac:chgData name="Shannon Murdoch" userId="c11f09eb-f21f-4bba-8b12-d9fe71964945" providerId="ADAL" clId="{93F7BA9A-7BE3-4B94-AA4D-6A972F0F2B4D}" dt="2018-09-29T14:37:27.907" v="58"/>
          <ac:spMkLst>
            <pc:docMk/>
            <pc:sldMk cId="1168744717" sldId="699"/>
            <ac:spMk id="2" creationId="{80220792-A9A6-498F-AD07-5EF54CE9B7A5}"/>
          </ac:spMkLst>
        </pc:spChg>
        <pc:spChg chg="mod">
          <ac:chgData name="Shannon Murdoch" userId="c11f09eb-f21f-4bba-8b12-d9fe71964945" providerId="ADAL" clId="{93F7BA9A-7BE3-4B94-AA4D-6A972F0F2B4D}" dt="2018-09-29T15:23:50.521" v="217" actId="2711"/>
          <ac:spMkLst>
            <pc:docMk/>
            <pc:sldMk cId="1168744717" sldId="699"/>
            <ac:spMk id="3" creationId="{51309F81-02EB-4086-B276-2532F0B75E77}"/>
          </ac:spMkLst>
        </pc:spChg>
        <pc:spChg chg="add del mod">
          <ac:chgData name="Shannon Murdoch" userId="c11f09eb-f21f-4bba-8b12-d9fe71964945" providerId="ADAL" clId="{93F7BA9A-7BE3-4B94-AA4D-6A972F0F2B4D}" dt="2018-09-29T14:37:27.907" v="58"/>
          <ac:spMkLst>
            <pc:docMk/>
            <pc:sldMk cId="1168744717" sldId="699"/>
            <ac:spMk id="4" creationId="{C6C60EFF-9465-48FB-913B-C09A17B2B47C}"/>
          </ac:spMkLst>
        </pc:spChg>
        <pc:spChg chg="add del mod">
          <ac:chgData name="Shannon Murdoch" userId="c11f09eb-f21f-4bba-8b12-d9fe71964945" providerId="ADAL" clId="{93F7BA9A-7BE3-4B94-AA4D-6A972F0F2B4D}" dt="2018-09-29T15:23:41.132" v="214"/>
          <ac:spMkLst>
            <pc:docMk/>
            <pc:sldMk cId="1168744717" sldId="699"/>
            <ac:spMk id="4" creationId="{E778A83E-8480-49F1-B0C7-39BB99F3521E}"/>
          </ac:spMkLst>
        </pc:spChg>
        <pc:spChg chg="add del mod">
          <ac:chgData name="Shannon Murdoch" userId="c11f09eb-f21f-4bba-8b12-d9fe71964945" providerId="ADAL" clId="{93F7BA9A-7BE3-4B94-AA4D-6A972F0F2B4D}" dt="2018-09-29T15:25:56.866" v="221"/>
          <ac:spMkLst>
            <pc:docMk/>
            <pc:sldMk cId="1168744717" sldId="699"/>
            <ac:spMk id="5" creationId="{BB4CD54F-60EC-4761-899D-538391493D74}"/>
          </ac:spMkLst>
        </pc:spChg>
        <pc:spChg chg="mod">
          <ac:chgData name="Shannon Murdoch" userId="c11f09eb-f21f-4bba-8b12-d9fe71964945" providerId="ADAL" clId="{93F7BA9A-7BE3-4B94-AA4D-6A972F0F2B4D}" dt="2018-09-29T15:23:50.521" v="217" actId="2711"/>
          <ac:spMkLst>
            <pc:docMk/>
            <pc:sldMk cId="1168744717" sldId="699"/>
            <ac:spMk id="6" creationId="{D8D432E2-7944-4823-B11D-21FC2823F753}"/>
          </ac:spMkLst>
        </pc:spChg>
        <pc:spChg chg="add del mod">
          <ac:chgData name="Shannon Murdoch" userId="c11f09eb-f21f-4bba-8b12-d9fe71964945" providerId="ADAL" clId="{93F7BA9A-7BE3-4B94-AA4D-6A972F0F2B4D}" dt="2018-09-29T15:25:56.866" v="221"/>
          <ac:spMkLst>
            <pc:docMk/>
            <pc:sldMk cId="1168744717" sldId="699"/>
            <ac:spMk id="7" creationId="{C520B2A8-402C-4D38-8B11-1A6993F95E7D}"/>
          </ac:spMkLst>
        </pc:spChg>
        <pc:spChg chg="add del mod">
          <ac:chgData name="Shannon Murdoch" userId="c11f09eb-f21f-4bba-8b12-d9fe71964945" providerId="ADAL" clId="{93F7BA9A-7BE3-4B94-AA4D-6A972F0F2B4D}" dt="2018-09-29T15:26:26.952" v="230"/>
          <ac:spMkLst>
            <pc:docMk/>
            <pc:sldMk cId="1168744717" sldId="699"/>
            <ac:spMk id="8" creationId="{5D465CB8-51F4-4BE7-B708-8A1DE1269E0C}"/>
          </ac:spMkLst>
        </pc:spChg>
        <pc:spChg chg="add del mod">
          <ac:chgData name="Shannon Murdoch" userId="c11f09eb-f21f-4bba-8b12-d9fe71964945" providerId="ADAL" clId="{93F7BA9A-7BE3-4B94-AA4D-6A972F0F2B4D}" dt="2018-09-29T15:26:26.952" v="230"/>
          <ac:spMkLst>
            <pc:docMk/>
            <pc:sldMk cId="1168744717" sldId="699"/>
            <ac:spMk id="9" creationId="{3FC92587-89D9-4EF4-9298-DE330FD88986}"/>
          </ac:spMkLst>
        </pc:spChg>
        <pc:spChg chg="add del mod">
          <ac:chgData name="Shannon Murdoch" userId="c11f09eb-f21f-4bba-8b12-d9fe71964945" providerId="ADAL" clId="{93F7BA9A-7BE3-4B94-AA4D-6A972F0F2B4D}" dt="2018-10-01T13:54:29.145" v="263"/>
          <ac:spMkLst>
            <pc:docMk/>
            <pc:sldMk cId="1168744717" sldId="699"/>
            <ac:spMk id="10" creationId="{B55E06B0-6911-4D58-8459-B0FEA50368F3}"/>
          </ac:spMkLst>
        </pc:spChg>
        <pc:spChg chg="add del mod">
          <ac:chgData name="Shannon Murdoch" userId="c11f09eb-f21f-4bba-8b12-d9fe71964945" providerId="ADAL" clId="{93F7BA9A-7BE3-4B94-AA4D-6A972F0F2B4D}" dt="2018-10-01T13:54:29.145" v="263"/>
          <ac:spMkLst>
            <pc:docMk/>
            <pc:sldMk cId="1168744717" sldId="699"/>
            <ac:spMk id="11" creationId="{34390BCB-4577-432B-9A01-99A495F44062}"/>
          </ac:spMkLst>
        </pc:spChg>
      </pc:sldChg>
      <pc:sldChg chg="addSp delSp modSp">
        <pc:chgData name="Shannon Murdoch" userId="c11f09eb-f21f-4bba-8b12-d9fe71964945" providerId="ADAL" clId="{93F7BA9A-7BE3-4B94-AA4D-6A972F0F2B4D}" dt="2018-10-01T13:54:29.145" v="263"/>
        <pc:sldMkLst>
          <pc:docMk/>
          <pc:sldMk cId="248995777" sldId="700"/>
        </pc:sldMkLst>
        <pc:spChg chg="add del mod">
          <ac:chgData name="Shannon Murdoch" userId="c11f09eb-f21f-4bba-8b12-d9fe71964945" providerId="ADAL" clId="{93F7BA9A-7BE3-4B94-AA4D-6A972F0F2B4D}" dt="2018-09-29T15:23:41.132" v="214"/>
          <ac:spMkLst>
            <pc:docMk/>
            <pc:sldMk cId="248995777" sldId="700"/>
            <ac:spMk id="2" creationId="{3F15ED67-8660-4F40-A592-802B4CB6495F}"/>
          </ac:spMkLst>
        </pc:spChg>
        <pc:spChg chg="add del mod">
          <ac:chgData name="Shannon Murdoch" userId="c11f09eb-f21f-4bba-8b12-d9fe71964945" providerId="ADAL" clId="{93F7BA9A-7BE3-4B94-AA4D-6A972F0F2B4D}" dt="2018-09-29T14:37:27.907" v="58"/>
          <ac:spMkLst>
            <pc:docMk/>
            <pc:sldMk cId="248995777" sldId="700"/>
            <ac:spMk id="2" creationId="{A0AA2AA0-331B-491A-B55D-C432E2383CF8}"/>
          </ac:spMkLst>
        </pc:spChg>
        <pc:spChg chg="add del mod">
          <ac:chgData name="Shannon Murdoch" userId="c11f09eb-f21f-4bba-8b12-d9fe71964945" providerId="ADAL" clId="{93F7BA9A-7BE3-4B94-AA4D-6A972F0F2B4D}" dt="2018-09-29T14:37:27.907" v="58"/>
          <ac:spMkLst>
            <pc:docMk/>
            <pc:sldMk cId="248995777" sldId="700"/>
            <ac:spMk id="4" creationId="{E6E140E3-C1EA-4A37-AB96-20219235E163}"/>
          </ac:spMkLst>
        </pc:spChg>
        <pc:spChg chg="add del mod">
          <ac:chgData name="Shannon Murdoch" userId="c11f09eb-f21f-4bba-8b12-d9fe71964945" providerId="ADAL" clId="{93F7BA9A-7BE3-4B94-AA4D-6A972F0F2B4D}" dt="2018-09-29T15:23:41.132" v="214"/>
          <ac:spMkLst>
            <pc:docMk/>
            <pc:sldMk cId="248995777" sldId="700"/>
            <ac:spMk id="4" creationId="{FE9FB2D6-2616-4AB1-B5BD-A745FE7F2264}"/>
          </ac:spMkLst>
        </pc:spChg>
        <pc:spChg chg="add del mod">
          <ac:chgData name="Shannon Murdoch" userId="c11f09eb-f21f-4bba-8b12-d9fe71964945" providerId="ADAL" clId="{93F7BA9A-7BE3-4B94-AA4D-6A972F0F2B4D}" dt="2018-09-29T15:25:56.866" v="221"/>
          <ac:spMkLst>
            <pc:docMk/>
            <pc:sldMk cId="248995777" sldId="700"/>
            <ac:spMk id="5" creationId="{73723DA5-23B8-4D6F-BA63-DB76EC851180}"/>
          </ac:spMkLst>
        </pc:spChg>
        <pc:spChg chg="add del mod">
          <ac:chgData name="Shannon Murdoch" userId="c11f09eb-f21f-4bba-8b12-d9fe71964945" providerId="ADAL" clId="{93F7BA9A-7BE3-4B94-AA4D-6A972F0F2B4D}" dt="2018-09-29T15:25:56.866" v="221"/>
          <ac:spMkLst>
            <pc:docMk/>
            <pc:sldMk cId="248995777" sldId="700"/>
            <ac:spMk id="7" creationId="{4537D1F0-B95D-45FD-9AA8-7BBA3FB8B506}"/>
          </ac:spMkLst>
        </pc:spChg>
        <pc:spChg chg="add del mod">
          <ac:chgData name="Shannon Murdoch" userId="c11f09eb-f21f-4bba-8b12-d9fe71964945" providerId="ADAL" clId="{93F7BA9A-7BE3-4B94-AA4D-6A972F0F2B4D}" dt="2018-09-29T15:26:26.952" v="230"/>
          <ac:spMkLst>
            <pc:docMk/>
            <pc:sldMk cId="248995777" sldId="700"/>
            <ac:spMk id="8" creationId="{6A8E39D7-C261-410D-BFA6-C43280733423}"/>
          </ac:spMkLst>
        </pc:spChg>
        <pc:spChg chg="add del mod">
          <ac:chgData name="Shannon Murdoch" userId="c11f09eb-f21f-4bba-8b12-d9fe71964945" providerId="ADAL" clId="{93F7BA9A-7BE3-4B94-AA4D-6A972F0F2B4D}" dt="2018-09-29T15:26:26.952" v="230"/>
          <ac:spMkLst>
            <pc:docMk/>
            <pc:sldMk cId="248995777" sldId="700"/>
            <ac:spMk id="9" creationId="{D31C2874-4DCA-4942-9644-92DC31AA321B}"/>
          </ac:spMkLst>
        </pc:spChg>
        <pc:spChg chg="add del mod">
          <ac:chgData name="Shannon Murdoch" userId="c11f09eb-f21f-4bba-8b12-d9fe71964945" providerId="ADAL" clId="{93F7BA9A-7BE3-4B94-AA4D-6A972F0F2B4D}" dt="2018-10-01T13:54:29.145" v="263"/>
          <ac:spMkLst>
            <pc:docMk/>
            <pc:sldMk cId="248995777" sldId="700"/>
            <ac:spMk id="10" creationId="{3B55F71B-9C49-47FE-8377-8C644633D98E}"/>
          </ac:spMkLst>
        </pc:spChg>
        <pc:spChg chg="add del mod">
          <ac:chgData name="Shannon Murdoch" userId="c11f09eb-f21f-4bba-8b12-d9fe71964945" providerId="ADAL" clId="{93F7BA9A-7BE3-4B94-AA4D-6A972F0F2B4D}" dt="2018-10-01T13:54:29.145" v="263"/>
          <ac:spMkLst>
            <pc:docMk/>
            <pc:sldMk cId="248995777" sldId="700"/>
            <ac:spMk id="11" creationId="{0116C072-B55F-44A5-8CFC-52804AAEB48B}"/>
          </ac:spMkLst>
        </pc:spChg>
      </pc:sldChg>
      <pc:sldChg chg="addSp delSp modSp">
        <pc:chgData name="Shannon Murdoch" userId="c11f09eb-f21f-4bba-8b12-d9fe71964945" providerId="ADAL" clId="{93F7BA9A-7BE3-4B94-AA4D-6A972F0F2B4D}" dt="2018-10-01T13:54:29.145" v="263"/>
        <pc:sldMkLst>
          <pc:docMk/>
          <pc:sldMk cId="366464724" sldId="701"/>
        </pc:sldMkLst>
        <pc:spChg chg="add del mod">
          <ac:chgData name="Shannon Murdoch" userId="c11f09eb-f21f-4bba-8b12-d9fe71964945" providerId="ADAL" clId="{93F7BA9A-7BE3-4B94-AA4D-6A972F0F2B4D}" dt="2018-09-29T14:37:27.907" v="58"/>
          <ac:spMkLst>
            <pc:docMk/>
            <pc:sldMk cId="366464724" sldId="701"/>
            <ac:spMk id="2" creationId="{28C602EA-0C73-41BF-9877-7C6DF2EF8A7C}"/>
          </ac:spMkLst>
        </pc:spChg>
        <pc:spChg chg="add del mod">
          <ac:chgData name="Shannon Murdoch" userId="c11f09eb-f21f-4bba-8b12-d9fe71964945" providerId="ADAL" clId="{93F7BA9A-7BE3-4B94-AA4D-6A972F0F2B4D}" dt="2018-09-29T15:23:41.132" v="214"/>
          <ac:spMkLst>
            <pc:docMk/>
            <pc:sldMk cId="366464724" sldId="701"/>
            <ac:spMk id="2" creationId="{E7936EB9-493F-40F0-8A74-BCB0173C62F8}"/>
          </ac:spMkLst>
        </pc:spChg>
        <pc:spChg chg="add del mod">
          <ac:chgData name="Shannon Murdoch" userId="c11f09eb-f21f-4bba-8b12-d9fe71964945" providerId="ADAL" clId="{93F7BA9A-7BE3-4B94-AA4D-6A972F0F2B4D}" dt="2018-09-29T14:37:27.907" v="58"/>
          <ac:spMkLst>
            <pc:docMk/>
            <pc:sldMk cId="366464724" sldId="701"/>
            <ac:spMk id="4" creationId="{D4B64F09-B84F-4FE2-A997-2EA4015215BA}"/>
          </ac:spMkLst>
        </pc:spChg>
        <pc:spChg chg="add del mod">
          <ac:chgData name="Shannon Murdoch" userId="c11f09eb-f21f-4bba-8b12-d9fe71964945" providerId="ADAL" clId="{93F7BA9A-7BE3-4B94-AA4D-6A972F0F2B4D}" dt="2018-09-29T15:23:41.132" v="214"/>
          <ac:spMkLst>
            <pc:docMk/>
            <pc:sldMk cId="366464724" sldId="701"/>
            <ac:spMk id="4" creationId="{DC5C18A9-8178-4E63-B365-32C1936CE1C8}"/>
          </ac:spMkLst>
        </pc:spChg>
        <pc:spChg chg="add del mod">
          <ac:chgData name="Shannon Murdoch" userId="c11f09eb-f21f-4bba-8b12-d9fe71964945" providerId="ADAL" clId="{93F7BA9A-7BE3-4B94-AA4D-6A972F0F2B4D}" dt="2018-09-29T15:25:56.866" v="221"/>
          <ac:spMkLst>
            <pc:docMk/>
            <pc:sldMk cId="366464724" sldId="701"/>
            <ac:spMk id="5" creationId="{5E22C32B-1051-4640-90E4-7AB302C66956}"/>
          </ac:spMkLst>
        </pc:spChg>
        <pc:spChg chg="add del mod">
          <ac:chgData name="Shannon Murdoch" userId="c11f09eb-f21f-4bba-8b12-d9fe71964945" providerId="ADAL" clId="{93F7BA9A-7BE3-4B94-AA4D-6A972F0F2B4D}" dt="2018-09-29T15:25:56.866" v="221"/>
          <ac:spMkLst>
            <pc:docMk/>
            <pc:sldMk cId="366464724" sldId="701"/>
            <ac:spMk id="7" creationId="{6E65D213-F362-44B2-BCF8-4F6D0D45AB68}"/>
          </ac:spMkLst>
        </pc:spChg>
        <pc:spChg chg="add del mod">
          <ac:chgData name="Shannon Murdoch" userId="c11f09eb-f21f-4bba-8b12-d9fe71964945" providerId="ADAL" clId="{93F7BA9A-7BE3-4B94-AA4D-6A972F0F2B4D}" dt="2018-09-29T15:26:26.952" v="230"/>
          <ac:spMkLst>
            <pc:docMk/>
            <pc:sldMk cId="366464724" sldId="701"/>
            <ac:spMk id="8" creationId="{12F16838-9772-4E8D-B6CD-C1133BDF1AA0}"/>
          </ac:spMkLst>
        </pc:spChg>
        <pc:spChg chg="add del mod">
          <ac:chgData name="Shannon Murdoch" userId="c11f09eb-f21f-4bba-8b12-d9fe71964945" providerId="ADAL" clId="{93F7BA9A-7BE3-4B94-AA4D-6A972F0F2B4D}" dt="2018-09-29T15:26:26.952" v="230"/>
          <ac:spMkLst>
            <pc:docMk/>
            <pc:sldMk cId="366464724" sldId="701"/>
            <ac:spMk id="9" creationId="{2D249424-E677-4146-8904-7AF694DE43EA}"/>
          </ac:spMkLst>
        </pc:spChg>
        <pc:spChg chg="add del mod">
          <ac:chgData name="Shannon Murdoch" userId="c11f09eb-f21f-4bba-8b12-d9fe71964945" providerId="ADAL" clId="{93F7BA9A-7BE3-4B94-AA4D-6A972F0F2B4D}" dt="2018-10-01T13:54:29.145" v="263"/>
          <ac:spMkLst>
            <pc:docMk/>
            <pc:sldMk cId="366464724" sldId="701"/>
            <ac:spMk id="10" creationId="{9BEE9025-B9BE-4E35-9770-AAB3AD11DE83}"/>
          </ac:spMkLst>
        </pc:spChg>
        <pc:spChg chg="add del mod">
          <ac:chgData name="Shannon Murdoch" userId="c11f09eb-f21f-4bba-8b12-d9fe71964945" providerId="ADAL" clId="{93F7BA9A-7BE3-4B94-AA4D-6A972F0F2B4D}" dt="2018-10-01T13:54:29.145" v="263"/>
          <ac:spMkLst>
            <pc:docMk/>
            <pc:sldMk cId="366464724" sldId="701"/>
            <ac:spMk id="11" creationId="{99487694-A525-45B7-9953-B9BC1723C4B3}"/>
          </ac:spMkLst>
        </pc:spChg>
      </pc:sldChg>
      <pc:sldChg chg="addSp delSp modSp">
        <pc:chgData name="Shannon Murdoch" userId="c11f09eb-f21f-4bba-8b12-d9fe71964945" providerId="ADAL" clId="{93F7BA9A-7BE3-4B94-AA4D-6A972F0F2B4D}" dt="2018-10-01T13:54:29.145" v="263"/>
        <pc:sldMkLst>
          <pc:docMk/>
          <pc:sldMk cId="1451641972" sldId="702"/>
        </pc:sldMkLst>
        <pc:spChg chg="add del mod">
          <ac:chgData name="Shannon Murdoch" userId="c11f09eb-f21f-4bba-8b12-d9fe71964945" providerId="ADAL" clId="{93F7BA9A-7BE3-4B94-AA4D-6A972F0F2B4D}" dt="2018-09-29T14:37:27.907" v="58"/>
          <ac:spMkLst>
            <pc:docMk/>
            <pc:sldMk cId="1451641972" sldId="702"/>
            <ac:spMk id="2" creationId="{8FE69758-04A9-4C70-BEFC-396440DA6825}"/>
          </ac:spMkLst>
        </pc:spChg>
        <pc:spChg chg="add del mod">
          <ac:chgData name="Shannon Murdoch" userId="c11f09eb-f21f-4bba-8b12-d9fe71964945" providerId="ADAL" clId="{93F7BA9A-7BE3-4B94-AA4D-6A972F0F2B4D}" dt="2018-09-29T15:23:41.132" v="214"/>
          <ac:spMkLst>
            <pc:docMk/>
            <pc:sldMk cId="1451641972" sldId="702"/>
            <ac:spMk id="2" creationId="{A637ACFE-5D22-45D9-B4E6-9BC147C44463}"/>
          </ac:spMkLst>
        </pc:spChg>
        <pc:spChg chg="add del mod">
          <ac:chgData name="Shannon Murdoch" userId="c11f09eb-f21f-4bba-8b12-d9fe71964945" providerId="ADAL" clId="{93F7BA9A-7BE3-4B94-AA4D-6A972F0F2B4D}" dt="2018-09-29T14:37:27.907" v="58"/>
          <ac:spMkLst>
            <pc:docMk/>
            <pc:sldMk cId="1451641972" sldId="702"/>
            <ac:spMk id="4" creationId="{1B93FE53-010B-4970-AF43-328C02FA651E}"/>
          </ac:spMkLst>
        </pc:spChg>
        <pc:spChg chg="add del mod">
          <ac:chgData name="Shannon Murdoch" userId="c11f09eb-f21f-4bba-8b12-d9fe71964945" providerId="ADAL" clId="{93F7BA9A-7BE3-4B94-AA4D-6A972F0F2B4D}" dt="2018-09-29T15:23:41.132" v="214"/>
          <ac:spMkLst>
            <pc:docMk/>
            <pc:sldMk cId="1451641972" sldId="702"/>
            <ac:spMk id="4" creationId="{52CCF312-51F3-4969-9633-B29FB340470A}"/>
          </ac:spMkLst>
        </pc:spChg>
        <pc:spChg chg="add del mod">
          <ac:chgData name="Shannon Murdoch" userId="c11f09eb-f21f-4bba-8b12-d9fe71964945" providerId="ADAL" clId="{93F7BA9A-7BE3-4B94-AA4D-6A972F0F2B4D}" dt="2018-09-29T15:25:56.866" v="221"/>
          <ac:spMkLst>
            <pc:docMk/>
            <pc:sldMk cId="1451641972" sldId="702"/>
            <ac:spMk id="5" creationId="{633C2088-637C-4E8C-8EDE-4DAD0148E977}"/>
          </ac:spMkLst>
        </pc:spChg>
        <pc:spChg chg="add del mod">
          <ac:chgData name="Shannon Murdoch" userId="c11f09eb-f21f-4bba-8b12-d9fe71964945" providerId="ADAL" clId="{93F7BA9A-7BE3-4B94-AA4D-6A972F0F2B4D}" dt="2018-09-29T15:25:56.866" v="221"/>
          <ac:spMkLst>
            <pc:docMk/>
            <pc:sldMk cId="1451641972" sldId="702"/>
            <ac:spMk id="7" creationId="{34E9E975-36F2-4BB8-A63E-CC54F4E5E251}"/>
          </ac:spMkLst>
        </pc:spChg>
        <pc:spChg chg="add del mod">
          <ac:chgData name="Shannon Murdoch" userId="c11f09eb-f21f-4bba-8b12-d9fe71964945" providerId="ADAL" clId="{93F7BA9A-7BE3-4B94-AA4D-6A972F0F2B4D}" dt="2018-09-29T15:26:26.952" v="230"/>
          <ac:spMkLst>
            <pc:docMk/>
            <pc:sldMk cId="1451641972" sldId="702"/>
            <ac:spMk id="8" creationId="{848B8CC8-8B80-49F9-A53A-EBF43401F6DA}"/>
          </ac:spMkLst>
        </pc:spChg>
        <pc:spChg chg="add del mod">
          <ac:chgData name="Shannon Murdoch" userId="c11f09eb-f21f-4bba-8b12-d9fe71964945" providerId="ADAL" clId="{93F7BA9A-7BE3-4B94-AA4D-6A972F0F2B4D}" dt="2018-09-29T15:26:26.952" v="230"/>
          <ac:spMkLst>
            <pc:docMk/>
            <pc:sldMk cId="1451641972" sldId="702"/>
            <ac:spMk id="9" creationId="{FB98D860-E222-45B4-A446-ABBF80611907}"/>
          </ac:spMkLst>
        </pc:spChg>
        <pc:spChg chg="add del mod">
          <ac:chgData name="Shannon Murdoch" userId="c11f09eb-f21f-4bba-8b12-d9fe71964945" providerId="ADAL" clId="{93F7BA9A-7BE3-4B94-AA4D-6A972F0F2B4D}" dt="2018-10-01T13:54:29.145" v="263"/>
          <ac:spMkLst>
            <pc:docMk/>
            <pc:sldMk cId="1451641972" sldId="702"/>
            <ac:spMk id="10" creationId="{49C43370-6ABE-4AD3-AFDB-5731DB6C98C0}"/>
          </ac:spMkLst>
        </pc:spChg>
        <pc:spChg chg="add del mod">
          <ac:chgData name="Shannon Murdoch" userId="c11f09eb-f21f-4bba-8b12-d9fe71964945" providerId="ADAL" clId="{93F7BA9A-7BE3-4B94-AA4D-6A972F0F2B4D}" dt="2018-10-01T13:54:29.145" v="263"/>
          <ac:spMkLst>
            <pc:docMk/>
            <pc:sldMk cId="1451641972" sldId="702"/>
            <ac:spMk id="11" creationId="{42DC8AFC-C16D-4B32-B4B4-8DE1767344A4}"/>
          </ac:spMkLst>
        </pc:spChg>
      </pc:sldChg>
      <pc:sldChg chg="addSp delSp modSp">
        <pc:chgData name="Shannon Murdoch" userId="c11f09eb-f21f-4bba-8b12-d9fe71964945" providerId="ADAL" clId="{93F7BA9A-7BE3-4B94-AA4D-6A972F0F2B4D}" dt="2018-10-01T13:54:29.145" v="263"/>
        <pc:sldMkLst>
          <pc:docMk/>
          <pc:sldMk cId="803304763" sldId="703"/>
        </pc:sldMkLst>
        <pc:spChg chg="add del mod">
          <ac:chgData name="Shannon Murdoch" userId="c11f09eb-f21f-4bba-8b12-d9fe71964945" providerId="ADAL" clId="{93F7BA9A-7BE3-4B94-AA4D-6A972F0F2B4D}" dt="2018-09-29T14:37:27.907" v="58"/>
          <ac:spMkLst>
            <pc:docMk/>
            <pc:sldMk cId="803304763" sldId="703"/>
            <ac:spMk id="2" creationId="{61A44705-06A3-4EE1-82EE-1C9C3D4E8A13}"/>
          </ac:spMkLst>
        </pc:spChg>
        <pc:spChg chg="add del mod">
          <ac:chgData name="Shannon Murdoch" userId="c11f09eb-f21f-4bba-8b12-d9fe71964945" providerId="ADAL" clId="{93F7BA9A-7BE3-4B94-AA4D-6A972F0F2B4D}" dt="2018-09-29T15:23:41.132" v="214"/>
          <ac:spMkLst>
            <pc:docMk/>
            <pc:sldMk cId="803304763" sldId="703"/>
            <ac:spMk id="2" creationId="{FCEEC9EA-2C6B-4754-84B6-830BD7E6D25F}"/>
          </ac:spMkLst>
        </pc:spChg>
        <pc:spChg chg="add del mod">
          <ac:chgData name="Shannon Murdoch" userId="c11f09eb-f21f-4bba-8b12-d9fe71964945" providerId="ADAL" clId="{93F7BA9A-7BE3-4B94-AA4D-6A972F0F2B4D}" dt="2018-09-29T15:23:41.132" v="214"/>
          <ac:spMkLst>
            <pc:docMk/>
            <pc:sldMk cId="803304763" sldId="703"/>
            <ac:spMk id="4" creationId="{13BCF6D6-8E94-454C-9CDC-258AFB5643FE}"/>
          </ac:spMkLst>
        </pc:spChg>
        <pc:spChg chg="add del mod">
          <ac:chgData name="Shannon Murdoch" userId="c11f09eb-f21f-4bba-8b12-d9fe71964945" providerId="ADAL" clId="{93F7BA9A-7BE3-4B94-AA4D-6A972F0F2B4D}" dt="2018-09-29T14:37:27.907" v="58"/>
          <ac:spMkLst>
            <pc:docMk/>
            <pc:sldMk cId="803304763" sldId="703"/>
            <ac:spMk id="4" creationId="{891E55A3-CBF5-4CA5-B71E-C8A3548E54B6}"/>
          </ac:spMkLst>
        </pc:spChg>
        <pc:spChg chg="add del mod">
          <ac:chgData name="Shannon Murdoch" userId="c11f09eb-f21f-4bba-8b12-d9fe71964945" providerId="ADAL" clId="{93F7BA9A-7BE3-4B94-AA4D-6A972F0F2B4D}" dt="2018-09-29T15:25:56.866" v="221"/>
          <ac:spMkLst>
            <pc:docMk/>
            <pc:sldMk cId="803304763" sldId="703"/>
            <ac:spMk id="5" creationId="{C3279743-5936-47D2-BD70-ECF25534DA59}"/>
          </ac:spMkLst>
        </pc:spChg>
        <pc:spChg chg="add del mod">
          <ac:chgData name="Shannon Murdoch" userId="c11f09eb-f21f-4bba-8b12-d9fe71964945" providerId="ADAL" clId="{93F7BA9A-7BE3-4B94-AA4D-6A972F0F2B4D}" dt="2018-09-29T15:25:56.866" v="221"/>
          <ac:spMkLst>
            <pc:docMk/>
            <pc:sldMk cId="803304763" sldId="703"/>
            <ac:spMk id="7" creationId="{27E54073-BBFE-4D9B-96B2-2ADAE50DC05A}"/>
          </ac:spMkLst>
        </pc:spChg>
        <pc:spChg chg="add del mod">
          <ac:chgData name="Shannon Murdoch" userId="c11f09eb-f21f-4bba-8b12-d9fe71964945" providerId="ADAL" clId="{93F7BA9A-7BE3-4B94-AA4D-6A972F0F2B4D}" dt="2018-09-29T15:26:26.952" v="230"/>
          <ac:spMkLst>
            <pc:docMk/>
            <pc:sldMk cId="803304763" sldId="703"/>
            <ac:spMk id="8" creationId="{068385BC-31F4-41F1-BFA9-F6B997CFB20A}"/>
          </ac:spMkLst>
        </pc:spChg>
        <pc:spChg chg="add del mod">
          <ac:chgData name="Shannon Murdoch" userId="c11f09eb-f21f-4bba-8b12-d9fe71964945" providerId="ADAL" clId="{93F7BA9A-7BE3-4B94-AA4D-6A972F0F2B4D}" dt="2018-09-29T15:26:26.952" v="230"/>
          <ac:spMkLst>
            <pc:docMk/>
            <pc:sldMk cId="803304763" sldId="703"/>
            <ac:spMk id="9" creationId="{BD7A3000-619E-4051-BF32-F860E721A069}"/>
          </ac:spMkLst>
        </pc:spChg>
        <pc:spChg chg="add del mod">
          <ac:chgData name="Shannon Murdoch" userId="c11f09eb-f21f-4bba-8b12-d9fe71964945" providerId="ADAL" clId="{93F7BA9A-7BE3-4B94-AA4D-6A972F0F2B4D}" dt="2018-10-01T13:54:29.145" v="263"/>
          <ac:spMkLst>
            <pc:docMk/>
            <pc:sldMk cId="803304763" sldId="703"/>
            <ac:spMk id="10" creationId="{4B50CE03-2BFA-40B0-ACDB-49A94335CA11}"/>
          </ac:spMkLst>
        </pc:spChg>
        <pc:spChg chg="add del mod">
          <ac:chgData name="Shannon Murdoch" userId="c11f09eb-f21f-4bba-8b12-d9fe71964945" providerId="ADAL" clId="{93F7BA9A-7BE3-4B94-AA4D-6A972F0F2B4D}" dt="2018-10-01T13:54:29.145" v="263"/>
          <ac:spMkLst>
            <pc:docMk/>
            <pc:sldMk cId="803304763" sldId="703"/>
            <ac:spMk id="11" creationId="{A850EA0C-1A9C-49C9-A2E7-1CB907337B5F}"/>
          </ac:spMkLst>
        </pc:spChg>
      </pc:sldChg>
      <pc:sldChg chg="addSp delSp modSp">
        <pc:chgData name="Shannon Murdoch" userId="c11f09eb-f21f-4bba-8b12-d9fe71964945" providerId="ADAL" clId="{93F7BA9A-7BE3-4B94-AA4D-6A972F0F2B4D}" dt="2018-10-01T13:54:29.145" v="263"/>
        <pc:sldMkLst>
          <pc:docMk/>
          <pc:sldMk cId="1649777467" sldId="704"/>
        </pc:sldMkLst>
        <pc:spChg chg="add del mod">
          <ac:chgData name="Shannon Murdoch" userId="c11f09eb-f21f-4bba-8b12-d9fe71964945" providerId="ADAL" clId="{93F7BA9A-7BE3-4B94-AA4D-6A972F0F2B4D}" dt="2018-09-29T14:37:27.907" v="58"/>
          <ac:spMkLst>
            <pc:docMk/>
            <pc:sldMk cId="1649777467" sldId="704"/>
            <ac:spMk id="2" creationId="{1121DE08-5517-4C05-B71A-F260431E04C1}"/>
          </ac:spMkLst>
        </pc:spChg>
        <pc:spChg chg="add del mod">
          <ac:chgData name="Shannon Murdoch" userId="c11f09eb-f21f-4bba-8b12-d9fe71964945" providerId="ADAL" clId="{93F7BA9A-7BE3-4B94-AA4D-6A972F0F2B4D}" dt="2018-09-29T15:23:41.132" v="214"/>
          <ac:spMkLst>
            <pc:docMk/>
            <pc:sldMk cId="1649777467" sldId="704"/>
            <ac:spMk id="2" creationId="{8CE476CD-E1C9-4506-B806-3BB39F83B333}"/>
          </ac:spMkLst>
        </pc:spChg>
        <pc:spChg chg="add del mod">
          <ac:chgData name="Shannon Murdoch" userId="c11f09eb-f21f-4bba-8b12-d9fe71964945" providerId="ADAL" clId="{93F7BA9A-7BE3-4B94-AA4D-6A972F0F2B4D}" dt="2018-09-29T14:37:27.907" v="58"/>
          <ac:spMkLst>
            <pc:docMk/>
            <pc:sldMk cId="1649777467" sldId="704"/>
            <ac:spMk id="4" creationId="{47964497-5273-4BC0-B3C8-3C95B6364287}"/>
          </ac:spMkLst>
        </pc:spChg>
        <pc:spChg chg="add del mod">
          <ac:chgData name="Shannon Murdoch" userId="c11f09eb-f21f-4bba-8b12-d9fe71964945" providerId="ADAL" clId="{93F7BA9A-7BE3-4B94-AA4D-6A972F0F2B4D}" dt="2018-09-29T15:23:41.132" v="214"/>
          <ac:spMkLst>
            <pc:docMk/>
            <pc:sldMk cId="1649777467" sldId="704"/>
            <ac:spMk id="4" creationId="{763E2766-02EF-4290-9804-1EB950A6CB98}"/>
          </ac:spMkLst>
        </pc:spChg>
        <pc:spChg chg="add del mod">
          <ac:chgData name="Shannon Murdoch" userId="c11f09eb-f21f-4bba-8b12-d9fe71964945" providerId="ADAL" clId="{93F7BA9A-7BE3-4B94-AA4D-6A972F0F2B4D}" dt="2018-09-29T15:25:56.866" v="221"/>
          <ac:spMkLst>
            <pc:docMk/>
            <pc:sldMk cId="1649777467" sldId="704"/>
            <ac:spMk id="5" creationId="{85894EC8-31E5-41E1-9EF8-B431493BE97B}"/>
          </ac:spMkLst>
        </pc:spChg>
        <pc:spChg chg="add del mod">
          <ac:chgData name="Shannon Murdoch" userId="c11f09eb-f21f-4bba-8b12-d9fe71964945" providerId="ADAL" clId="{93F7BA9A-7BE3-4B94-AA4D-6A972F0F2B4D}" dt="2018-09-29T15:25:56.866" v="221"/>
          <ac:spMkLst>
            <pc:docMk/>
            <pc:sldMk cId="1649777467" sldId="704"/>
            <ac:spMk id="7" creationId="{31A980B1-922C-4FDB-85E7-DFCA64B820E6}"/>
          </ac:spMkLst>
        </pc:spChg>
        <pc:spChg chg="add del mod">
          <ac:chgData name="Shannon Murdoch" userId="c11f09eb-f21f-4bba-8b12-d9fe71964945" providerId="ADAL" clId="{93F7BA9A-7BE3-4B94-AA4D-6A972F0F2B4D}" dt="2018-09-29T15:26:26.952" v="230"/>
          <ac:spMkLst>
            <pc:docMk/>
            <pc:sldMk cId="1649777467" sldId="704"/>
            <ac:spMk id="8" creationId="{A4A77421-22B0-49A3-821D-5E5F60B6BCA7}"/>
          </ac:spMkLst>
        </pc:spChg>
        <pc:spChg chg="add del mod">
          <ac:chgData name="Shannon Murdoch" userId="c11f09eb-f21f-4bba-8b12-d9fe71964945" providerId="ADAL" clId="{93F7BA9A-7BE3-4B94-AA4D-6A972F0F2B4D}" dt="2018-09-29T15:26:26.952" v="230"/>
          <ac:spMkLst>
            <pc:docMk/>
            <pc:sldMk cId="1649777467" sldId="704"/>
            <ac:spMk id="9" creationId="{1CDD5ABB-F83E-40E8-9821-D334B695F109}"/>
          </ac:spMkLst>
        </pc:spChg>
        <pc:spChg chg="add del mod">
          <ac:chgData name="Shannon Murdoch" userId="c11f09eb-f21f-4bba-8b12-d9fe71964945" providerId="ADAL" clId="{93F7BA9A-7BE3-4B94-AA4D-6A972F0F2B4D}" dt="2018-10-01T13:54:29.145" v="263"/>
          <ac:spMkLst>
            <pc:docMk/>
            <pc:sldMk cId="1649777467" sldId="704"/>
            <ac:spMk id="10" creationId="{E616BA72-C229-41A6-9BB7-DB19130F4694}"/>
          </ac:spMkLst>
        </pc:spChg>
        <pc:spChg chg="add del mod">
          <ac:chgData name="Shannon Murdoch" userId="c11f09eb-f21f-4bba-8b12-d9fe71964945" providerId="ADAL" clId="{93F7BA9A-7BE3-4B94-AA4D-6A972F0F2B4D}" dt="2018-10-01T13:54:29.145" v="263"/>
          <ac:spMkLst>
            <pc:docMk/>
            <pc:sldMk cId="1649777467" sldId="704"/>
            <ac:spMk id="11" creationId="{DD07FA06-25A1-4E18-8C37-D7D459A230EE}"/>
          </ac:spMkLst>
        </pc:spChg>
      </pc:sldChg>
      <pc:sldChg chg="addSp delSp modSp">
        <pc:chgData name="Shannon Murdoch" userId="c11f09eb-f21f-4bba-8b12-d9fe71964945" providerId="ADAL" clId="{93F7BA9A-7BE3-4B94-AA4D-6A972F0F2B4D}" dt="2018-10-01T13:54:29.145" v="263"/>
        <pc:sldMkLst>
          <pc:docMk/>
          <pc:sldMk cId="838510490" sldId="705"/>
        </pc:sldMkLst>
        <pc:spChg chg="add del mod">
          <ac:chgData name="Shannon Murdoch" userId="c11f09eb-f21f-4bba-8b12-d9fe71964945" providerId="ADAL" clId="{93F7BA9A-7BE3-4B94-AA4D-6A972F0F2B4D}" dt="2018-09-29T14:37:27.907" v="58"/>
          <ac:spMkLst>
            <pc:docMk/>
            <pc:sldMk cId="838510490" sldId="705"/>
            <ac:spMk id="2" creationId="{CA70442C-4A03-4A85-8EFA-E0FECE192D6B}"/>
          </ac:spMkLst>
        </pc:spChg>
        <pc:spChg chg="add del mod">
          <ac:chgData name="Shannon Murdoch" userId="c11f09eb-f21f-4bba-8b12-d9fe71964945" providerId="ADAL" clId="{93F7BA9A-7BE3-4B94-AA4D-6A972F0F2B4D}" dt="2018-09-29T15:23:41.132" v="214"/>
          <ac:spMkLst>
            <pc:docMk/>
            <pc:sldMk cId="838510490" sldId="705"/>
            <ac:spMk id="2" creationId="{F2095717-8A23-41CC-B976-6C1457516232}"/>
          </ac:spMkLst>
        </pc:spChg>
        <pc:spChg chg="add del mod">
          <ac:chgData name="Shannon Murdoch" userId="c11f09eb-f21f-4bba-8b12-d9fe71964945" providerId="ADAL" clId="{93F7BA9A-7BE3-4B94-AA4D-6A972F0F2B4D}" dt="2018-09-29T15:23:41.132" v="214"/>
          <ac:spMkLst>
            <pc:docMk/>
            <pc:sldMk cId="838510490" sldId="705"/>
            <ac:spMk id="4" creationId="{9F317290-AB7A-4EB6-882A-FBF8267A97C3}"/>
          </ac:spMkLst>
        </pc:spChg>
        <pc:spChg chg="add del mod">
          <ac:chgData name="Shannon Murdoch" userId="c11f09eb-f21f-4bba-8b12-d9fe71964945" providerId="ADAL" clId="{93F7BA9A-7BE3-4B94-AA4D-6A972F0F2B4D}" dt="2018-09-29T14:37:27.907" v="58"/>
          <ac:spMkLst>
            <pc:docMk/>
            <pc:sldMk cId="838510490" sldId="705"/>
            <ac:spMk id="4" creationId="{B77CDCB2-93D3-46B0-82E7-1E701FBCC273}"/>
          </ac:spMkLst>
        </pc:spChg>
        <pc:spChg chg="add del mod">
          <ac:chgData name="Shannon Murdoch" userId="c11f09eb-f21f-4bba-8b12-d9fe71964945" providerId="ADAL" clId="{93F7BA9A-7BE3-4B94-AA4D-6A972F0F2B4D}" dt="2018-09-29T15:25:56.866" v="221"/>
          <ac:spMkLst>
            <pc:docMk/>
            <pc:sldMk cId="838510490" sldId="705"/>
            <ac:spMk id="5" creationId="{A5BA3A55-9A05-4893-99AC-FDA7D2C00804}"/>
          </ac:spMkLst>
        </pc:spChg>
        <pc:spChg chg="add del mod">
          <ac:chgData name="Shannon Murdoch" userId="c11f09eb-f21f-4bba-8b12-d9fe71964945" providerId="ADAL" clId="{93F7BA9A-7BE3-4B94-AA4D-6A972F0F2B4D}" dt="2018-09-29T15:25:56.866" v="221"/>
          <ac:spMkLst>
            <pc:docMk/>
            <pc:sldMk cId="838510490" sldId="705"/>
            <ac:spMk id="7" creationId="{BB530281-D9AC-4E48-80BA-A14120313D80}"/>
          </ac:spMkLst>
        </pc:spChg>
        <pc:spChg chg="add del mod">
          <ac:chgData name="Shannon Murdoch" userId="c11f09eb-f21f-4bba-8b12-d9fe71964945" providerId="ADAL" clId="{93F7BA9A-7BE3-4B94-AA4D-6A972F0F2B4D}" dt="2018-09-29T15:26:26.952" v="230"/>
          <ac:spMkLst>
            <pc:docMk/>
            <pc:sldMk cId="838510490" sldId="705"/>
            <ac:spMk id="8" creationId="{5CDA4F1B-4328-4A8E-A4F0-C92B626ACEF6}"/>
          </ac:spMkLst>
        </pc:spChg>
        <pc:spChg chg="add del mod">
          <ac:chgData name="Shannon Murdoch" userId="c11f09eb-f21f-4bba-8b12-d9fe71964945" providerId="ADAL" clId="{93F7BA9A-7BE3-4B94-AA4D-6A972F0F2B4D}" dt="2018-09-29T15:26:26.952" v="230"/>
          <ac:spMkLst>
            <pc:docMk/>
            <pc:sldMk cId="838510490" sldId="705"/>
            <ac:spMk id="9" creationId="{7AECDD31-DEC7-4A77-A2AA-B9BC67BF49CE}"/>
          </ac:spMkLst>
        </pc:spChg>
        <pc:spChg chg="add del mod">
          <ac:chgData name="Shannon Murdoch" userId="c11f09eb-f21f-4bba-8b12-d9fe71964945" providerId="ADAL" clId="{93F7BA9A-7BE3-4B94-AA4D-6A972F0F2B4D}" dt="2018-10-01T13:54:29.145" v="263"/>
          <ac:spMkLst>
            <pc:docMk/>
            <pc:sldMk cId="838510490" sldId="705"/>
            <ac:spMk id="10" creationId="{CD70B5A7-5E14-4BE2-BBA4-95B60C97063C}"/>
          </ac:spMkLst>
        </pc:spChg>
        <pc:spChg chg="add del mod">
          <ac:chgData name="Shannon Murdoch" userId="c11f09eb-f21f-4bba-8b12-d9fe71964945" providerId="ADAL" clId="{93F7BA9A-7BE3-4B94-AA4D-6A972F0F2B4D}" dt="2018-10-01T13:54:29.145" v="263"/>
          <ac:spMkLst>
            <pc:docMk/>
            <pc:sldMk cId="838510490" sldId="705"/>
            <ac:spMk id="11" creationId="{D9A908D0-AE01-4464-8235-D72C8EFB9D17}"/>
          </ac:spMkLst>
        </pc:spChg>
      </pc:sldChg>
      <pc:sldChg chg="addSp delSp modSp">
        <pc:chgData name="Shannon Murdoch" userId="c11f09eb-f21f-4bba-8b12-d9fe71964945" providerId="ADAL" clId="{93F7BA9A-7BE3-4B94-AA4D-6A972F0F2B4D}" dt="2018-10-01T13:54:29.145" v="263"/>
        <pc:sldMkLst>
          <pc:docMk/>
          <pc:sldMk cId="23070727" sldId="706"/>
        </pc:sldMkLst>
        <pc:spChg chg="add del mod">
          <ac:chgData name="Shannon Murdoch" userId="c11f09eb-f21f-4bba-8b12-d9fe71964945" providerId="ADAL" clId="{93F7BA9A-7BE3-4B94-AA4D-6A972F0F2B4D}" dt="2018-09-29T15:23:41.132" v="214"/>
          <ac:spMkLst>
            <pc:docMk/>
            <pc:sldMk cId="23070727" sldId="706"/>
            <ac:spMk id="2" creationId="{611449AF-BCCE-467D-BF63-16129B0AD475}"/>
          </ac:spMkLst>
        </pc:spChg>
        <pc:spChg chg="add del mod">
          <ac:chgData name="Shannon Murdoch" userId="c11f09eb-f21f-4bba-8b12-d9fe71964945" providerId="ADAL" clId="{93F7BA9A-7BE3-4B94-AA4D-6A972F0F2B4D}" dt="2018-09-29T14:37:27.907" v="58"/>
          <ac:spMkLst>
            <pc:docMk/>
            <pc:sldMk cId="23070727" sldId="706"/>
            <ac:spMk id="2" creationId="{B29B359C-AB0F-4737-97C2-8315667323E5}"/>
          </ac:spMkLst>
        </pc:spChg>
        <pc:spChg chg="mod">
          <ac:chgData name="Shannon Murdoch" userId="c11f09eb-f21f-4bba-8b12-d9fe71964945" providerId="ADAL" clId="{93F7BA9A-7BE3-4B94-AA4D-6A972F0F2B4D}" dt="2018-09-29T15:27:15.822" v="242" actId="14100"/>
          <ac:spMkLst>
            <pc:docMk/>
            <pc:sldMk cId="23070727" sldId="706"/>
            <ac:spMk id="3" creationId="{51309F81-02EB-4086-B276-2532F0B75E77}"/>
          </ac:spMkLst>
        </pc:spChg>
        <pc:spChg chg="add del mod">
          <ac:chgData name="Shannon Murdoch" userId="c11f09eb-f21f-4bba-8b12-d9fe71964945" providerId="ADAL" clId="{93F7BA9A-7BE3-4B94-AA4D-6A972F0F2B4D}" dt="2018-09-29T14:37:27.907" v="58"/>
          <ac:spMkLst>
            <pc:docMk/>
            <pc:sldMk cId="23070727" sldId="706"/>
            <ac:spMk id="4" creationId="{27E623DE-96E9-461C-8FEC-17B1AACFDAA5}"/>
          </ac:spMkLst>
        </pc:spChg>
        <pc:spChg chg="add del mod">
          <ac:chgData name="Shannon Murdoch" userId="c11f09eb-f21f-4bba-8b12-d9fe71964945" providerId="ADAL" clId="{93F7BA9A-7BE3-4B94-AA4D-6A972F0F2B4D}" dt="2018-09-29T15:23:41.132" v="214"/>
          <ac:spMkLst>
            <pc:docMk/>
            <pc:sldMk cId="23070727" sldId="706"/>
            <ac:spMk id="4" creationId="{55E67CDE-02B2-4B89-8FD4-D6CD2886AABB}"/>
          </ac:spMkLst>
        </pc:spChg>
        <pc:spChg chg="add del mod">
          <ac:chgData name="Shannon Murdoch" userId="c11f09eb-f21f-4bba-8b12-d9fe71964945" providerId="ADAL" clId="{93F7BA9A-7BE3-4B94-AA4D-6A972F0F2B4D}" dt="2018-09-29T15:25:56.866" v="221"/>
          <ac:spMkLst>
            <pc:docMk/>
            <pc:sldMk cId="23070727" sldId="706"/>
            <ac:spMk id="5" creationId="{08890637-66E0-4621-90FC-5761BEB7C192}"/>
          </ac:spMkLst>
        </pc:spChg>
        <pc:spChg chg="add del mod">
          <ac:chgData name="Shannon Murdoch" userId="c11f09eb-f21f-4bba-8b12-d9fe71964945" providerId="ADAL" clId="{93F7BA9A-7BE3-4B94-AA4D-6A972F0F2B4D}" dt="2018-09-29T15:25:56.866" v="221"/>
          <ac:spMkLst>
            <pc:docMk/>
            <pc:sldMk cId="23070727" sldId="706"/>
            <ac:spMk id="7" creationId="{223C682B-06FE-4B15-8C78-5CFC81AA3A67}"/>
          </ac:spMkLst>
        </pc:spChg>
        <pc:spChg chg="add del mod">
          <ac:chgData name="Shannon Murdoch" userId="c11f09eb-f21f-4bba-8b12-d9fe71964945" providerId="ADAL" clId="{93F7BA9A-7BE3-4B94-AA4D-6A972F0F2B4D}" dt="2018-09-29T15:26:26.952" v="230"/>
          <ac:spMkLst>
            <pc:docMk/>
            <pc:sldMk cId="23070727" sldId="706"/>
            <ac:spMk id="8" creationId="{5B20BA20-1C6B-4AA0-B955-DCA64315B76F}"/>
          </ac:spMkLst>
        </pc:spChg>
        <pc:spChg chg="add del mod">
          <ac:chgData name="Shannon Murdoch" userId="c11f09eb-f21f-4bba-8b12-d9fe71964945" providerId="ADAL" clId="{93F7BA9A-7BE3-4B94-AA4D-6A972F0F2B4D}" dt="2018-09-29T15:26:26.952" v="230"/>
          <ac:spMkLst>
            <pc:docMk/>
            <pc:sldMk cId="23070727" sldId="706"/>
            <ac:spMk id="9" creationId="{C00DC2F2-DF7E-4535-B010-B382D8150DEB}"/>
          </ac:spMkLst>
        </pc:spChg>
        <pc:spChg chg="add del mod">
          <ac:chgData name="Shannon Murdoch" userId="c11f09eb-f21f-4bba-8b12-d9fe71964945" providerId="ADAL" clId="{93F7BA9A-7BE3-4B94-AA4D-6A972F0F2B4D}" dt="2018-10-01T13:54:29.145" v="263"/>
          <ac:spMkLst>
            <pc:docMk/>
            <pc:sldMk cId="23070727" sldId="706"/>
            <ac:spMk id="10" creationId="{E8215526-DED3-499E-A049-9062AA2283A7}"/>
          </ac:spMkLst>
        </pc:spChg>
        <pc:spChg chg="add del mod">
          <ac:chgData name="Shannon Murdoch" userId="c11f09eb-f21f-4bba-8b12-d9fe71964945" providerId="ADAL" clId="{93F7BA9A-7BE3-4B94-AA4D-6A972F0F2B4D}" dt="2018-10-01T13:54:29.145" v="263"/>
          <ac:spMkLst>
            <pc:docMk/>
            <pc:sldMk cId="23070727" sldId="706"/>
            <ac:spMk id="11" creationId="{8743F1CD-D624-47AA-A411-7A7F66E44099}"/>
          </ac:spMkLst>
        </pc:spChg>
      </pc:sldChg>
      <pc:sldChg chg="addSp delSp modSp">
        <pc:chgData name="Shannon Murdoch" userId="c11f09eb-f21f-4bba-8b12-d9fe71964945" providerId="ADAL" clId="{93F7BA9A-7BE3-4B94-AA4D-6A972F0F2B4D}" dt="2018-10-01T13:54:29.145" v="263"/>
        <pc:sldMkLst>
          <pc:docMk/>
          <pc:sldMk cId="1480484876" sldId="707"/>
        </pc:sldMkLst>
        <pc:spChg chg="add del mod">
          <ac:chgData name="Shannon Murdoch" userId="c11f09eb-f21f-4bba-8b12-d9fe71964945" providerId="ADAL" clId="{93F7BA9A-7BE3-4B94-AA4D-6A972F0F2B4D}" dt="2018-09-29T15:23:41.132" v="214"/>
          <ac:spMkLst>
            <pc:docMk/>
            <pc:sldMk cId="1480484876" sldId="707"/>
            <ac:spMk id="2" creationId="{A7E48B9D-D043-4144-93CF-639628F87A25}"/>
          </ac:spMkLst>
        </pc:spChg>
        <pc:spChg chg="add del mod">
          <ac:chgData name="Shannon Murdoch" userId="c11f09eb-f21f-4bba-8b12-d9fe71964945" providerId="ADAL" clId="{93F7BA9A-7BE3-4B94-AA4D-6A972F0F2B4D}" dt="2018-09-29T14:37:27.907" v="58"/>
          <ac:spMkLst>
            <pc:docMk/>
            <pc:sldMk cId="1480484876" sldId="707"/>
            <ac:spMk id="2" creationId="{F18ECAA4-B6DC-405D-8CE7-68E813693B6D}"/>
          </ac:spMkLst>
        </pc:spChg>
        <pc:spChg chg="add del mod">
          <ac:chgData name="Shannon Murdoch" userId="c11f09eb-f21f-4bba-8b12-d9fe71964945" providerId="ADAL" clId="{93F7BA9A-7BE3-4B94-AA4D-6A972F0F2B4D}" dt="2018-09-29T15:23:41.132" v="214"/>
          <ac:spMkLst>
            <pc:docMk/>
            <pc:sldMk cId="1480484876" sldId="707"/>
            <ac:spMk id="4" creationId="{2389F1F3-92DF-48AD-9332-7BD3ADA07CDE}"/>
          </ac:spMkLst>
        </pc:spChg>
        <pc:spChg chg="add del mod">
          <ac:chgData name="Shannon Murdoch" userId="c11f09eb-f21f-4bba-8b12-d9fe71964945" providerId="ADAL" clId="{93F7BA9A-7BE3-4B94-AA4D-6A972F0F2B4D}" dt="2018-09-29T14:37:27.907" v="58"/>
          <ac:spMkLst>
            <pc:docMk/>
            <pc:sldMk cId="1480484876" sldId="707"/>
            <ac:spMk id="4" creationId="{EB0AB97D-0357-4378-97AB-A2310F5169D1}"/>
          </ac:spMkLst>
        </pc:spChg>
        <pc:spChg chg="add del mod">
          <ac:chgData name="Shannon Murdoch" userId="c11f09eb-f21f-4bba-8b12-d9fe71964945" providerId="ADAL" clId="{93F7BA9A-7BE3-4B94-AA4D-6A972F0F2B4D}" dt="2018-09-29T15:25:56.866" v="221"/>
          <ac:spMkLst>
            <pc:docMk/>
            <pc:sldMk cId="1480484876" sldId="707"/>
            <ac:spMk id="5" creationId="{8EEE1CFD-B3CE-4C95-9502-44A5A6236A45}"/>
          </ac:spMkLst>
        </pc:spChg>
        <pc:spChg chg="add del mod">
          <ac:chgData name="Shannon Murdoch" userId="c11f09eb-f21f-4bba-8b12-d9fe71964945" providerId="ADAL" clId="{93F7BA9A-7BE3-4B94-AA4D-6A972F0F2B4D}" dt="2018-09-29T15:25:56.866" v="221"/>
          <ac:spMkLst>
            <pc:docMk/>
            <pc:sldMk cId="1480484876" sldId="707"/>
            <ac:spMk id="7" creationId="{B48E0F97-E9C4-49E5-BC70-EAF05D8F0109}"/>
          </ac:spMkLst>
        </pc:spChg>
        <pc:spChg chg="add del mod">
          <ac:chgData name="Shannon Murdoch" userId="c11f09eb-f21f-4bba-8b12-d9fe71964945" providerId="ADAL" clId="{93F7BA9A-7BE3-4B94-AA4D-6A972F0F2B4D}" dt="2018-09-29T15:26:26.952" v="230"/>
          <ac:spMkLst>
            <pc:docMk/>
            <pc:sldMk cId="1480484876" sldId="707"/>
            <ac:spMk id="8" creationId="{52C59774-23E8-443A-907B-7045D1180F59}"/>
          </ac:spMkLst>
        </pc:spChg>
        <pc:spChg chg="add del mod">
          <ac:chgData name="Shannon Murdoch" userId="c11f09eb-f21f-4bba-8b12-d9fe71964945" providerId="ADAL" clId="{93F7BA9A-7BE3-4B94-AA4D-6A972F0F2B4D}" dt="2018-09-29T15:26:26.952" v="230"/>
          <ac:spMkLst>
            <pc:docMk/>
            <pc:sldMk cId="1480484876" sldId="707"/>
            <ac:spMk id="9" creationId="{935613C0-C016-42FA-834A-EFE190313F8B}"/>
          </ac:spMkLst>
        </pc:spChg>
        <pc:spChg chg="add del mod">
          <ac:chgData name="Shannon Murdoch" userId="c11f09eb-f21f-4bba-8b12-d9fe71964945" providerId="ADAL" clId="{93F7BA9A-7BE3-4B94-AA4D-6A972F0F2B4D}" dt="2018-10-01T13:54:29.145" v="263"/>
          <ac:spMkLst>
            <pc:docMk/>
            <pc:sldMk cId="1480484876" sldId="707"/>
            <ac:spMk id="10" creationId="{496AB88B-C57D-41F4-9641-E5978E61F277}"/>
          </ac:spMkLst>
        </pc:spChg>
        <pc:spChg chg="add del mod">
          <ac:chgData name="Shannon Murdoch" userId="c11f09eb-f21f-4bba-8b12-d9fe71964945" providerId="ADAL" clId="{93F7BA9A-7BE3-4B94-AA4D-6A972F0F2B4D}" dt="2018-10-01T13:54:29.145" v="263"/>
          <ac:spMkLst>
            <pc:docMk/>
            <pc:sldMk cId="1480484876" sldId="707"/>
            <ac:spMk id="11" creationId="{68C9692B-C91E-4A8D-A474-30672E6A4FBF}"/>
          </ac:spMkLst>
        </pc:spChg>
      </pc:sldChg>
      <pc:sldChg chg="addSp delSp modSp">
        <pc:chgData name="Shannon Murdoch" userId="c11f09eb-f21f-4bba-8b12-d9fe71964945" providerId="ADAL" clId="{93F7BA9A-7BE3-4B94-AA4D-6A972F0F2B4D}" dt="2018-10-01T13:54:29.145" v="263"/>
        <pc:sldMkLst>
          <pc:docMk/>
          <pc:sldMk cId="637621308" sldId="708"/>
        </pc:sldMkLst>
        <pc:spChg chg="add del mod">
          <ac:chgData name="Shannon Murdoch" userId="c11f09eb-f21f-4bba-8b12-d9fe71964945" providerId="ADAL" clId="{93F7BA9A-7BE3-4B94-AA4D-6A972F0F2B4D}" dt="2018-09-29T14:37:27.907" v="58"/>
          <ac:spMkLst>
            <pc:docMk/>
            <pc:sldMk cId="637621308" sldId="708"/>
            <ac:spMk id="2" creationId="{37BC2AB0-5889-4A89-AEEF-79A37442415E}"/>
          </ac:spMkLst>
        </pc:spChg>
        <pc:spChg chg="add del mod">
          <ac:chgData name="Shannon Murdoch" userId="c11f09eb-f21f-4bba-8b12-d9fe71964945" providerId="ADAL" clId="{93F7BA9A-7BE3-4B94-AA4D-6A972F0F2B4D}" dt="2018-09-29T15:23:41.132" v="214"/>
          <ac:spMkLst>
            <pc:docMk/>
            <pc:sldMk cId="637621308" sldId="708"/>
            <ac:spMk id="2" creationId="{EF061E49-2BD6-40BB-80B7-8FDB2E50BF4D}"/>
          </ac:spMkLst>
        </pc:spChg>
        <pc:spChg chg="mod">
          <ac:chgData name="Shannon Murdoch" userId="c11f09eb-f21f-4bba-8b12-d9fe71964945" providerId="ADAL" clId="{93F7BA9A-7BE3-4B94-AA4D-6A972F0F2B4D}" dt="2018-09-29T15:27:08.986" v="241" actId="14100"/>
          <ac:spMkLst>
            <pc:docMk/>
            <pc:sldMk cId="637621308" sldId="708"/>
            <ac:spMk id="3" creationId="{51309F81-02EB-4086-B276-2532F0B75E77}"/>
          </ac:spMkLst>
        </pc:spChg>
        <pc:spChg chg="add del mod">
          <ac:chgData name="Shannon Murdoch" userId="c11f09eb-f21f-4bba-8b12-d9fe71964945" providerId="ADAL" clId="{93F7BA9A-7BE3-4B94-AA4D-6A972F0F2B4D}" dt="2018-09-29T15:23:41.132" v="214"/>
          <ac:spMkLst>
            <pc:docMk/>
            <pc:sldMk cId="637621308" sldId="708"/>
            <ac:spMk id="4" creationId="{79076EC2-3F21-4698-BF1F-8EDC703B2D80}"/>
          </ac:spMkLst>
        </pc:spChg>
        <pc:spChg chg="add del mod">
          <ac:chgData name="Shannon Murdoch" userId="c11f09eb-f21f-4bba-8b12-d9fe71964945" providerId="ADAL" clId="{93F7BA9A-7BE3-4B94-AA4D-6A972F0F2B4D}" dt="2018-09-29T14:37:27.907" v="58"/>
          <ac:spMkLst>
            <pc:docMk/>
            <pc:sldMk cId="637621308" sldId="708"/>
            <ac:spMk id="4" creationId="{F49319D1-AC9A-4747-9FC7-3D4BB23C09B8}"/>
          </ac:spMkLst>
        </pc:spChg>
        <pc:spChg chg="add del mod">
          <ac:chgData name="Shannon Murdoch" userId="c11f09eb-f21f-4bba-8b12-d9fe71964945" providerId="ADAL" clId="{93F7BA9A-7BE3-4B94-AA4D-6A972F0F2B4D}" dt="2018-09-29T15:25:56.866" v="221"/>
          <ac:spMkLst>
            <pc:docMk/>
            <pc:sldMk cId="637621308" sldId="708"/>
            <ac:spMk id="5" creationId="{AADCFF41-E7AD-4303-BB8B-662BFD660614}"/>
          </ac:spMkLst>
        </pc:spChg>
        <pc:spChg chg="add del mod">
          <ac:chgData name="Shannon Murdoch" userId="c11f09eb-f21f-4bba-8b12-d9fe71964945" providerId="ADAL" clId="{93F7BA9A-7BE3-4B94-AA4D-6A972F0F2B4D}" dt="2018-09-29T15:25:56.866" v="221"/>
          <ac:spMkLst>
            <pc:docMk/>
            <pc:sldMk cId="637621308" sldId="708"/>
            <ac:spMk id="7" creationId="{68D8BE08-9BBC-436A-B45A-13F3A44E120B}"/>
          </ac:spMkLst>
        </pc:spChg>
        <pc:spChg chg="add del mod">
          <ac:chgData name="Shannon Murdoch" userId="c11f09eb-f21f-4bba-8b12-d9fe71964945" providerId="ADAL" clId="{93F7BA9A-7BE3-4B94-AA4D-6A972F0F2B4D}" dt="2018-09-29T15:26:26.952" v="230"/>
          <ac:spMkLst>
            <pc:docMk/>
            <pc:sldMk cId="637621308" sldId="708"/>
            <ac:spMk id="8" creationId="{87623DFC-9332-4234-93D1-970247CAE0BF}"/>
          </ac:spMkLst>
        </pc:spChg>
        <pc:spChg chg="add del mod">
          <ac:chgData name="Shannon Murdoch" userId="c11f09eb-f21f-4bba-8b12-d9fe71964945" providerId="ADAL" clId="{93F7BA9A-7BE3-4B94-AA4D-6A972F0F2B4D}" dt="2018-09-29T15:26:26.952" v="230"/>
          <ac:spMkLst>
            <pc:docMk/>
            <pc:sldMk cId="637621308" sldId="708"/>
            <ac:spMk id="9" creationId="{DF60874D-85CB-4FB2-890F-39E9CCA10D50}"/>
          </ac:spMkLst>
        </pc:spChg>
        <pc:spChg chg="add del mod">
          <ac:chgData name="Shannon Murdoch" userId="c11f09eb-f21f-4bba-8b12-d9fe71964945" providerId="ADAL" clId="{93F7BA9A-7BE3-4B94-AA4D-6A972F0F2B4D}" dt="2018-10-01T13:54:29.145" v="263"/>
          <ac:spMkLst>
            <pc:docMk/>
            <pc:sldMk cId="637621308" sldId="708"/>
            <ac:spMk id="10" creationId="{73FC8428-A4D6-41CE-B1AF-1DA693EF5D4E}"/>
          </ac:spMkLst>
        </pc:spChg>
        <pc:spChg chg="add del mod">
          <ac:chgData name="Shannon Murdoch" userId="c11f09eb-f21f-4bba-8b12-d9fe71964945" providerId="ADAL" clId="{93F7BA9A-7BE3-4B94-AA4D-6A972F0F2B4D}" dt="2018-10-01T13:54:29.145" v="263"/>
          <ac:spMkLst>
            <pc:docMk/>
            <pc:sldMk cId="637621308" sldId="708"/>
            <ac:spMk id="11" creationId="{81A42ACA-94DF-4DE1-99BA-990A51F395D7}"/>
          </ac:spMkLst>
        </pc:spChg>
      </pc:sldChg>
      <pc:sldChg chg="addSp delSp modSp">
        <pc:chgData name="Shannon Murdoch" userId="c11f09eb-f21f-4bba-8b12-d9fe71964945" providerId="ADAL" clId="{93F7BA9A-7BE3-4B94-AA4D-6A972F0F2B4D}" dt="2018-10-01T13:54:29.145" v="263"/>
        <pc:sldMkLst>
          <pc:docMk/>
          <pc:sldMk cId="1915296884" sldId="709"/>
        </pc:sldMkLst>
        <pc:spChg chg="add del mod">
          <ac:chgData name="Shannon Murdoch" userId="c11f09eb-f21f-4bba-8b12-d9fe71964945" providerId="ADAL" clId="{93F7BA9A-7BE3-4B94-AA4D-6A972F0F2B4D}" dt="2018-09-29T15:23:41.132" v="214"/>
          <ac:spMkLst>
            <pc:docMk/>
            <pc:sldMk cId="1915296884" sldId="709"/>
            <ac:spMk id="2" creationId="{5753F0FC-3114-41D8-9C50-1EA356A653E0}"/>
          </ac:spMkLst>
        </pc:spChg>
        <pc:spChg chg="add del mod">
          <ac:chgData name="Shannon Murdoch" userId="c11f09eb-f21f-4bba-8b12-d9fe71964945" providerId="ADAL" clId="{93F7BA9A-7BE3-4B94-AA4D-6A972F0F2B4D}" dt="2018-09-29T14:37:27.907" v="58"/>
          <ac:spMkLst>
            <pc:docMk/>
            <pc:sldMk cId="1915296884" sldId="709"/>
            <ac:spMk id="2" creationId="{5B948674-EC82-4C0B-9D74-524AE3A4BD0F}"/>
          </ac:spMkLst>
        </pc:spChg>
        <pc:spChg chg="add del mod">
          <ac:chgData name="Shannon Murdoch" userId="c11f09eb-f21f-4bba-8b12-d9fe71964945" providerId="ADAL" clId="{93F7BA9A-7BE3-4B94-AA4D-6A972F0F2B4D}" dt="2018-09-29T14:37:27.907" v="58"/>
          <ac:spMkLst>
            <pc:docMk/>
            <pc:sldMk cId="1915296884" sldId="709"/>
            <ac:spMk id="4" creationId="{AC07850F-C0D9-4CE0-9993-F43F861DB066}"/>
          </ac:spMkLst>
        </pc:spChg>
        <pc:spChg chg="add del mod">
          <ac:chgData name="Shannon Murdoch" userId="c11f09eb-f21f-4bba-8b12-d9fe71964945" providerId="ADAL" clId="{93F7BA9A-7BE3-4B94-AA4D-6A972F0F2B4D}" dt="2018-09-29T15:23:41.132" v="214"/>
          <ac:spMkLst>
            <pc:docMk/>
            <pc:sldMk cId="1915296884" sldId="709"/>
            <ac:spMk id="4" creationId="{B52648CA-133C-46EC-A22D-1AA3C58FDEE7}"/>
          </ac:spMkLst>
        </pc:spChg>
        <pc:spChg chg="add del mod">
          <ac:chgData name="Shannon Murdoch" userId="c11f09eb-f21f-4bba-8b12-d9fe71964945" providerId="ADAL" clId="{93F7BA9A-7BE3-4B94-AA4D-6A972F0F2B4D}" dt="2018-09-29T15:25:56.866" v="221"/>
          <ac:spMkLst>
            <pc:docMk/>
            <pc:sldMk cId="1915296884" sldId="709"/>
            <ac:spMk id="5" creationId="{FBB85C03-A58B-4879-B4B4-753D89A66BE4}"/>
          </ac:spMkLst>
        </pc:spChg>
        <pc:spChg chg="add del mod">
          <ac:chgData name="Shannon Murdoch" userId="c11f09eb-f21f-4bba-8b12-d9fe71964945" providerId="ADAL" clId="{93F7BA9A-7BE3-4B94-AA4D-6A972F0F2B4D}" dt="2018-09-29T15:25:56.866" v="221"/>
          <ac:spMkLst>
            <pc:docMk/>
            <pc:sldMk cId="1915296884" sldId="709"/>
            <ac:spMk id="7" creationId="{2CD7ED87-BDD3-413E-89FE-3882949F20BA}"/>
          </ac:spMkLst>
        </pc:spChg>
        <pc:spChg chg="add del mod">
          <ac:chgData name="Shannon Murdoch" userId="c11f09eb-f21f-4bba-8b12-d9fe71964945" providerId="ADAL" clId="{93F7BA9A-7BE3-4B94-AA4D-6A972F0F2B4D}" dt="2018-09-29T15:26:26.952" v="230"/>
          <ac:spMkLst>
            <pc:docMk/>
            <pc:sldMk cId="1915296884" sldId="709"/>
            <ac:spMk id="8" creationId="{FC96AADA-FE8A-4B8F-AA7D-CCC75EA4ABFF}"/>
          </ac:spMkLst>
        </pc:spChg>
        <pc:spChg chg="add del mod">
          <ac:chgData name="Shannon Murdoch" userId="c11f09eb-f21f-4bba-8b12-d9fe71964945" providerId="ADAL" clId="{93F7BA9A-7BE3-4B94-AA4D-6A972F0F2B4D}" dt="2018-09-29T15:26:26.952" v="230"/>
          <ac:spMkLst>
            <pc:docMk/>
            <pc:sldMk cId="1915296884" sldId="709"/>
            <ac:spMk id="9" creationId="{66362A6A-D6A9-4517-941D-F2ECBFF0D0FE}"/>
          </ac:spMkLst>
        </pc:spChg>
        <pc:spChg chg="add del mod">
          <ac:chgData name="Shannon Murdoch" userId="c11f09eb-f21f-4bba-8b12-d9fe71964945" providerId="ADAL" clId="{93F7BA9A-7BE3-4B94-AA4D-6A972F0F2B4D}" dt="2018-10-01T13:54:29.145" v="263"/>
          <ac:spMkLst>
            <pc:docMk/>
            <pc:sldMk cId="1915296884" sldId="709"/>
            <ac:spMk id="10" creationId="{4A0C3202-948F-472A-865D-20066FE7B0D8}"/>
          </ac:spMkLst>
        </pc:spChg>
        <pc:spChg chg="add del mod">
          <ac:chgData name="Shannon Murdoch" userId="c11f09eb-f21f-4bba-8b12-d9fe71964945" providerId="ADAL" clId="{93F7BA9A-7BE3-4B94-AA4D-6A972F0F2B4D}" dt="2018-10-01T13:54:29.145" v="263"/>
          <ac:spMkLst>
            <pc:docMk/>
            <pc:sldMk cId="1915296884" sldId="709"/>
            <ac:spMk id="11" creationId="{25BBE2B5-FFA7-492D-AF11-7BD160EBC775}"/>
          </ac:spMkLst>
        </pc:spChg>
      </pc:sldChg>
      <pc:sldMasterChg chg="addSp delSp modSp delSldLayout modSldLayout">
        <pc:chgData name="Shannon Murdoch" userId="c11f09eb-f21f-4bba-8b12-d9fe71964945" providerId="ADAL" clId="{93F7BA9A-7BE3-4B94-AA4D-6A972F0F2B4D}" dt="2018-10-01T13:52:47.110" v="262"/>
        <pc:sldMasterMkLst>
          <pc:docMk/>
          <pc:sldMasterMk cId="1089781964" sldId="2147483648"/>
        </pc:sldMasterMkLst>
        <pc:spChg chg="del mod">
          <ac:chgData name="Shannon Murdoch" userId="c11f09eb-f21f-4bba-8b12-d9fe71964945" providerId="ADAL" clId="{93F7BA9A-7BE3-4B94-AA4D-6A972F0F2B4D}" dt="2018-10-01T13:51:26.497" v="250" actId="478"/>
          <ac:spMkLst>
            <pc:docMk/>
            <pc:sldMasterMk cId="1089781964" sldId="2147483648"/>
            <ac:spMk id="2" creationId="{00000000-0000-0000-0000-000000000000}"/>
          </ac:spMkLst>
        </pc:spChg>
        <pc:spChg chg="del mod">
          <ac:chgData name="Shannon Murdoch" userId="c11f09eb-f21f-4bba-8b12-d9fe71964945" providerId="ADAL" clId="{93F7BA9A-7BE3-4B94-AA4D-6A972F0F2B4D}" dt="2018-10-01T13:51:26.497" v="250" actId="478"/>
          <ac:spMkLst>
            <pc:docMk/>
            <pc:sldMasterMk cId="1089781964" sldId="2147483648"/>
            <ac:spMk id="3" creationId="{00000000-0000-0000-0000-000000000000}"/>
          </ac:spMkLst>
        </pc:spChg>
        <pc:spChg chg="del mod">
          <ac:chgData name="Shannon Murdoch" userId="c11f09eb-f21f-4bba-8b12-d9fe71964945" providerId="ADAL" clId="{93F7BA9A-7BE3-4B94-AA4D-6A972F0F2B4D}" dt="2018-10-01T13:51:26.497" v="250" actId="478"/>
          <ac:spMkLst>
            <pc:docMk/>
            <pc:sldMasterMk cId="1089781964" sldId="2147483648"/>
            <ac:spMk id="4" creationId="{00000000-0000-0000-0000-000000000000}"/>
          </ac:spMkLst>
        </pc:spChg>
        <pc:spChg chg="del mod">
          <ac:chgData name="Shannon Murdoch" userId="c11f09eb-f21f-4bba-8b12-d9fe71964945" providerId="ADAL" clId="{93F7BA9A-7BE3-4B94-AA4D-6A972F0F2B4D}" dt="2018-10-01T13:51:26.497" v="250" actId="478"/>
          <ac:spMkLst>
            <pc:docMk/>
            <pc:sldMasterMk cId="1089781964" sldId="2147483648"/>
            <ac:spMk id="5" creationId="{00000000-0000-0000-0000-000000000000}"/>
          </ac:spMkLst>
        </pc:spChg>
        <pc:spChg chg="del mod">
          <ac:chgData name="Shannon Murdoch" userId="c11f09eb-f21f-4bba-8b12-d9fe71964945" providerId="ADAL" clId="{93F7BA9A-7BE3-4B94-AA4D-6A972F0F2B4D}" dt="2018-10-01T13:51:26.497" v="250" actId="478"/>
          <ac:spMkLst>
            <pc:docMk/>
            <pc:sldMasterMk cId="1089781964" sldId="2147483648"/>
            <ac:spMk id="6" creationId="{00000000-0000-0000-0000-000000000000}"/>
          </ac:spMkLst>
        </pc:spChg>
        <pc:spChg chg="add">
          <ac:chgData name="Shannon Murdoch" userId="c11f09eb-f21f-4bba-8b12-d9fe71964945" providerId="ADAL" clId="{93F7BA9A-7BE3-4B94-AA4D-6A972F0F2B4D}" dt="2018-10-01T13:51:26.761" v="251"/>
          <ac:spMkLst>
            <pc:docMk/>
            <pc:sldMasterMk cId="1089781964" sldId="2147483648"/>
            <ac:spMk id="7" creationId="{A14154F9-DA2D-443D-BEBC-1CD2D8B327E3}"/>
          </ac:spMkLst>
        </pc:spChg>
        <pc:spChg chg="add">
          <ac:chgData name="Shannon Murdoch" userId="c11f09eb-f21f-4bba-8b12-d9fe71964945" providerId="ADAL" clId="{93F7BA9A-7BE3-4B94-AA4D-6A972F0F2B4D}" dt="2018-10-01T13:51:26.761" v="251"/>
          <ac:spMkLst>
            <pc:docMk/>
            <pc:sldMasterMk cId="1089781964" sldId="2147483648"/>
            <ac:spMk id="8" creationId="{0B525186-766B-4E67-A111-0F037D0657C5}"/>
          </ac:spMkLst>
        </pc:spChg>
        <pc:spChg chg="add">
          <ac:chgData name="Shannon Murdoch" userId="c11f09eb-f21f-4bba-8b12-d9fe71964945" providerId="ADAL" clId="{93F7BA9A-7BE3-4B94-AA4D-6A972F0F2B4D}" dt="2018-10-01T13:51:26.761" v="251"/>
          <ac:spMkLst>
            <pc:docMk/>
            <pc:sldMasterMk cId="1089781964" sldId="2147483648"/>
            <ac:spMk id="9" creationId="{F6765CDE-84CD-4189-9EF7-FFAB5FAFFFBD}"/>
          </ac:spMkLst>
        </pc:spChg>
        <pc:spChg chg="add">
          <ac:chgData name="Shannon Murdoch" userId="c11f09eb-f21f-4bba-8b12-d9fe71964945" providerId="ADAL" clId="{93F7BA9A-7BE3-4B94-AA4D-6A972F0F2B4D}" dt="2018-10-01T13:51:26.761" v="251"/>
          <ac:spMkLst>
            <pc:docMk/>
            <pc:sldMasterMk cId="1089781964" sldId="2147483648"/>
            <ac:spMk id="10" creationId="{BCA0F3C4-4C43-4806-BF9C-2C7EB242C317}"/>
          </ac:spMkLst>
        </pc:spChg>
        <pc:spChg chg="add">
          <ac:chgData name="Shannon Murdoch" userId="c11f09eb-f21f-4bba-8b12-d9fe71964945" providerId="ADAL" clId="{93F7BA9A-7BE3-4B94-AA4D-6A972F0F2B4D}" dt="2018-10-01T13:51:26.761" v="251"/>
          <ac:spMkLst>
            <pc:docMk/>
            <pc:sldMasterMk cId="1089781964" sldId="2147483648"/>
            <ac:spMk id="11" creationId="{F1D7A9CC-6473-4BCD-87E5-D8123F9B9D71}"/>
          </ac:spMkLst>
        </pc:spChg>
        <pc:picChg chg="add">
          <ac:chgData name="Shannon Murdoch" userId="c11f09eb-f21f-4bba-8b12-d9fe71964945" providerId="ADAL" clId="{93F7BA9A-7BE3-4B94-AA4D-6A972F0F2B4D}" dt="2018-10-01T13:51:26.761" v="251"/>
          <ac:picMkLst>
            <pc:docMk/>
            <pc:sldMasterMk cId="1089781964" sldId="2147483648"/>
            <ac:picMk id="12" creationId="{0A78E0DA-A88A-4AFF-A40D-5A2834C0929E}"/>
          </ac:picMkLst>
        </pc:picChg>
        <pc:picChg chg="del">
          <ac:chgData name="Shannon Murdoch" userId="c11f09eb-f21f-4bba-8b12-d9fe71964945" providerId="ADAL" clId="{93F7BA9A-7BE3-4B94-AA4D-6A972F0F2B4D}" dt="2018-09-29T14:44:54.749" v="191" actId="478"/>
          <ac:picMkLst>
            <pc:docMk/>
            <pc:sldMasterMk cId="1089781964" sldId="2147483648"/>
            <ac:picMk id="14" creationId="{00000000-0000-0000-0000-000000000000}"/>
          </ac:picMkLst>
        </pc:picChg>
        <pc:sldLayoutChg chg="addSp delSp modAnim">
          <pc:chgData name="Shannon Murdoch" userId="c11f09eb-f21f-4bba-8b12-d9fe71964945" providerId="ADAL" clId="{93F7BA9A-7BE3-4B94-AA4D-6A972F0F2B4D}" dt="2018-10-01T13:52:47.110" v="262"/>
          <pc:sldLayoutMkLst>
            <pc:docMk/>
            <pc:sldMasterMk cId="1089781964" sldId="2147483648"/>
            <pc:sldLayoutMk cId="3232068795" sldId="2147483720"/>
          </pc:sldLayoutMkLst>
          <pc:spChg chg="del">
            <ac:chgData name="Shannon Murdoch" userId="c11f09eb-f21f-4bba-8b12-d9fe71964945" providerId="ADAL" clId="{93F7BA9A-7BE3-4B94-AA4D-6A972F0F2B4D}" dt="2018-09-29T15:26:21.886" v="224" actId="478"/>
            <ac:spMkLst>
              <pc:docMk/>
              <pc:sldMasterMk cId="1089781964" sldId="2147483648"/>
              <pc:sldLayoutMk cId="3232068795" sldId="2147483720"/>
              <ac:spMk id="3" creationId="{00000000-0000-0000-0000-000000000000}"/>
            </ac:spMkLst>
          </pc:spChg>
          <pc:spChg chg="add del">
            <ac:chgData name="Shannon Murdoch" userId="c11f09eb-f21f-4bba-8b12-d9fe71964945" providerId="ADAL" clId="{93F7BA9A-7BE3-4B94-AA4D-6A972F0F2B4D}" dt="2018-10-01T13:52:46.907" v="261" actId="478"/>
            <ac:spMkLst>
              <pc:docMk/>
              <pc:sldMasterMk cId="1089781964" sldId="2147483648"/>
              <pc:sldLayoutMk cId="3232068795" sldId="2147483720"/>
              <ac:spMk id="4" creationId="{35C60250-B89E-4DCE-A06F-7BA5582B3612}"/>
            </ac:spMkLst>
          </pc:spChg>
          <pc:spChg chg="add del">
            <ac:chgData name="Shannon Murdoch" userId="c11f09eb-f21f-4bba-8b12-d9fe71964945" providerId="ADAL" clId="{93F7BA9A-7BE3-4B94-AA4D-6A972F0F2B4D}" dt="2018-10-01T13:52:46.907" v="261" actId="478"/>
            <ac:spMkLst>
              <pc:docMk/>
              <pc:sldMasterMk cId="1089781964" sldId="2147483648"/>
              <pc:sldLayoutMk cId="3232068795" sldId="2147483720"/>
              <ac:spMk id="5" creationId="{0056D4B5-A5E6-464F-9027-BC8CEA9F53FC}"/>
            </ac:spMkLst>
          </pc:spChg>
          <pc:spChg chg="add">
            <ac:chgData name="Shannon Murdoch" userId="c11f09eb-f21f-4bba-8b12-d9fe71964945" providerId="ADAL" clId="{93F7BA9A-7BE3-4B94-AA4D-6A972F0F2B4D}" dt="2018-10-01T13:52:47.110" v="262"/>
            <ac:spMkLst>
              <pc:docMk/>
              <pc:sldMasterMk cId="1089781964" sldId="2147483648"/>
              <pc:sldLayoutMk cId="3232068795" sldId="2147483720"/>
              <ac:spMk id="6" creationId="{97F30B0A-D588-47A4-8F71-495EB6291326}"/>
            </ac:spMkLst>
          </pc:spChg>
          <pc:spChg chg="del">
            <ac:chgData name="Shannon Murdoch" userId="c11f09eb-f21f-4bba-8b12-d9fe71964945" providerId="ADAL" clId="{93F7BA9A-7BE3-4B94-AA4D-6A972F0F2B4D}" dt="2018-09-29T15:26:21.886" v="224" actId="478"/>
            <ac:spMkLst>
              <pc:docMk/>
              <pc:sldMasterMk cId="1089781964" sldId="2147483648"/>
              <pc:sldLayoutMk cId="3232068795" sldId="2147483720"/>
              <ac:spMk id="7" creationId="{F3895FD1-5B6E-4383-B22B-19E9B72F462C}"/>
            </ac:spMkLst>
          </pc:spChg>
          <pc:spChg chg="add">
            <ac:chgData name="Shannon Murdoch" userId="c11f09eb-f21f-4bba-8b12-d9fe71964945" providerId="ADAL" clId="{93F7BA9A-7BE3-4B94-AA4D-6A972F0F2B4D}" dt="2018-10-01T13:52:47.110" v="262"/>
            <ac:spMkLst>
              <pc:docMk/>
              <pc:sldMasterMk cId="1089781964" sldId="2147483648"/>
              <pc:sldLayoutMk cId="3232068795" sldId="2147483720"/>
              <ac:spMk id="8" creationId="{01C127AB-8134-4C42-AF2D-FA87C71788FA}"/>
            </ac:spMkLst>
          </pc:spChg>
        </pc:sldLayoutChg>
        <pc:sldLayoutChg chg="modSp">
          <pc:chgData name="Shannon Murdoch" userId="c11f09eb-f21f-4bba-8b12-d9fe71964945" providerId="ADAL" clId="{93F7BA9A-7BE3-4B94-AA4D-6A972F0F2B4D}" dt="2018-09-29T15:26:47.702" v="238" actId="2711"/>
          <pc:sldLayoutMkLst>
            <pc:docMk/>
            <pc:sldMasterMk cId="1089781964" sldId="2147483648"/>
            <pc:sldLayoutMk cId="1490160233" sldId="2147483722"/>
          </pc:sldLayoutMkLst>
          <pc:spChg chg="mod">
            <ac:chgData name="Shannon Murdoch" userId="c11f09eb-f21f-4bba-8b12-d9fe71964945" providerId="ADAL" clId="{93F7BA9A-7BE3-4B94-AA4D-6A972F0F2B4D}" dt="2018-09-29T15:26:47.702" v="238" actId="2711"/>
            <ac:spMkLst>
              <pc:docMk/>
              <pc:sldMasterMk cId="1089781964" sldId="2147483648"/>
              <pc:sldLayoutMk cId="1490160233" sldId="2147483722"/>
              <ac:spMk id="2" creationId="{148377FA-0C28-4F19-9E21-0D54F860640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4E1FD9-4121-4FEE-8097-671397DF0A64}"/>
              </a:ext>
            </a:extLst>
          </p:cNvPr>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a:extLst>
              <a:ext uri="{FF2B5EF4-FFF2-40B4-BE49-F238E27FC236}">
                <a16:creationId xmlns:a16="http://schemas.microsoft.com/office/drawing/2014/main" id="{04696CBB-DC81-4D3A-AF57-4CE2D87CE0DF}"/>
              </a:ext>
            </a:extLst>
          </p:cNvPr>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6FD9D6BD-E9DD-4367-80E8-8E5CF1382A4D}" type="datetimeFigureOut">
              <a:rPr lang="en-US" smtClean="0"/>
              <a:t>10/23/18</a:t>
            </a:fld>
            <a:endParaRPr lang="en-US"/>
          </a:p>
        </p:txBody>
      </p:sp>
      <p:sp>
        <p:nvSpPr>
          <p:cNvPr id="4" name="Footer Placeholder 3">
            <a:extLst>
              <a:ext uri="{FF2B5EF4-FFF2-40B4-BE49-F238E27FC236}">
                <a16:creationId xmlns:a16="http://schemas.microsoft.com/office/drawing/2014/main" id="{A8EAA578-1CB8-47FD-87BC-98F094BA13B8}"/>
              </a:ext>
            </a:extLst>
          </p:cNvPr>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r>
              <a:rPr lang="en-US"/>
              <a:t>Source: Ethical and CompTIA PenTest+ Exam Prep (PT0-001) Hacking with Michael Solomon</a:t>
            </a:r>
          </a:p>
        </p:txBody>
      </p:sp>
      <p:sp>
        <p:nvSpPr>
          <p:cNvPr id="5" name="Slide Number Placeholder 4">
            <a:extLst>
              <a:ext uri="{FF2B5EF4-FFF2-40B4-BE49-F238E27FC236}">
                <a16:creationId xmlns:a16="http://schemas.microsoft.com/office/drawing/2014/main" id="{C5B22260-F1E8-46E4-AC4F-A75F7BED217A}"/>
              </a:ext>
            </a:extLst>
          </p:cNvPr>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78CD39A8-FF5C-4F16-A2B0-6F88E0C35BB8}" type="slidenum">
              <a:rPr lang="en-US" smtClean="0"/>
              <a:t>‹#›</a:t>
            </a:fld>
            <a:endParaRPr lang="en-US"/>
          </a:p>
        </p:txBody>
      </p:sp>
    </p:spTree>
    <p:extLst>
      <p:ext uri="{BB962C8B-B14F-4D97-AF65-F5344CB8AC3E}">
        <p14:creationId xmlns:p14="http://schemas.microsoft.com/office/powerpoint/2010/main" val="193925923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B8532A3A-E1C2-42EA-BDD6-305DAB1834E8}" type="datetimeFigureOut">
              <a:rPr lang="en-US" smtClean="0"/>
              <a:t>10/23/18</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r>
              <a:rPr lang="en-US"/>
              <a:t>Source: Ethical and CompTIA PenTest+ Exam Prep (PT0-001) Hacking with Michael Solomon</a:t>
            </a:r>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a:xfrm>
            <a:off x="0" y="8842030"/>
            <a:ext cx="6632294" cy="467071"/>
          </a:xfrm>
        </p:spPr>
        <p:txBody>
          <a:bodyPr/>
          <a:lstStyle/>
          <a:p>
            <a:pPr algn="ctr"/>
            <a:r>
              <a:rPr lang="en-US" dirty="0"/>
              <a:t>Source: Ethical and CompTIA </a:t>
            </a:r>
            <a:r>
              <a:rPr lang="en-US" dirty="0" err="1"/>
              <a:t>PenTest</a:t>
            </a:r>
            <a:r>
              <a:rPr lang="en-US" dirty="0"/>
              <a: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1</a:t>
            </a:fld>
            <a:endParaRPr lang="en-US"/>
          </a:p>
        </p:txBody>
      </p:sp>
    </p:spTree>
    <p:extLst>
      <p:ext uri="{BB962C8B-B14F-4D97-AF65-F5344CB8AC3E}">
        <p14:creationId xmlns:p14="http://schemas.microsoft.com/office/powerpoint/2010/main" val="3441567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10</a:t>
            </a:fld>
            <a:endParaRPr lang="en-US"/>
          </a:p>
        </p:txBody>
      </p:sp>
    </p:spTree>
    <p:extLst>
      <p:ext uri="{BB962C8B-B14F-4D97-AF65-F5344CB8AC3E}">
        <p14:creationId xmlns:p14="http://schemas.microsoft.com/office/powerpoint/2010/main" val="2514236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937">
              <a:defRPr/>
            </a:pPr>
            <a:r>
              <a:rPr lang="en-US" dirty="0"/>
              <a:t>3.1.6 USB key drop</a:t>
            </a:r>
          </a:p>
        </p:txBody>
      </p:sp>
      <p:sp>
        <p:nvSpPr>
          <p:cNvPr id="4" name="Slide Number Placeholder 3"/>
          <p:cNvSpPr>
            <a:spLocks noGrp="1"/>
          </p:cNvSpPr>
          <p:nvPr>
            <p:ph type="sldNum" sz="quarter" idx="10"/>
          </p:nvPr>
        </p:nvSpPr>
        <p:spPr/>
        <p:txBody>
          <a:bodyPr/>
          <a:lstStyle/>
          <a:p>
            <a:fld id="{A7F924D7-53CE-40B5-9CD8-CE24981937DE}" type="slidenum">
              <a:rPr lang="en-US" smtClean="0"/>
              <a:t>11</a:t>
            </a:fld>
            <a:endParaRPr lang="en-US"/>
          </a:p>
        </p:txBody>
      </p:sp>
      <p:sp>
        <p:nvSpPr>
          <p:cNvPr id="5" name="Footer Placeholder 4">
            <a:extLst>
              <a:ext uri="{FF2B5EF4-FFF2-40B4-BE49-F238E27FC236}">
                <a16:creationId xmlns:a16="http://schemas.microsoft.com/office/drawing/2014/main" id="{AE764EC3-1B3E-49AE-80B9-F2724B4C6F8F}"/>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908011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Given a scenario, exploit network-based vulnerabilities.</a:t>
            </a:r>
          </a:p>
          <a:p>
            <a:r>
              <a:rPr lang="en-US" dirty="0"/>
              <a:t>3.2.1 Name resolution exploits</a:t>
            </a:r>
          </a:p>
          <a:p>
            <a:r>
              <a:rPr lang="en-US" dirty="0"/>
              <a:t>3.2.1.1 NETBIOS name service</a:t>
            </a:r>
          </a:p>
          <a:p>
            <a:r>
              <a:rPr lang="en-US" dirty="0"/>
              <a:t>3.2.1.2 LLMNR</a:t>
            </a:r>
          </a:p>
          <a:p>
            <a:r>
              <a:rPr lang="en-US" dirty="0"/>
              <a:t>3.2.2 SMB exploits</a:t>
            </a:r>
          </a:p>
          <a:p>
            <a:r>
              <a:rPr lang="en-US" dirty="0"/>
              <a:t>3.2.3 SNMP exploits</a:t>
            </a:r>
          </a:p>
          <a:p>
            <a:r>
              <a:rPr lang="en-US" dirty="0"/>
              <a:t>3.2.4 SMTP exploits</a:t>
            </a:r>
          </a:p>
          <a:p>
            <a:r>
              <a:rPr lang="en-US" dirty="0"/>
              <a:t>3.2.5 FTP exploits</a:t>
            </a:r>
          </a:p>
        </p:txBody>
      </p:sp>
      <p:sp>
        <p:nvSpPr>
          <p:cNvPr id="4" name="Slide Number Placeholder 3"/>
          <p:cNvSpPr>
            <a:spLocks noGrp="1"/>
          </p:cNvSpPr>
          <p:nvPr>
            <p:ph type="sldNum" sz="quarter" idx="10"/>
          </p:nvPr>
        </p:nvSpPr>
        <p:spPr/>
        <p:txBody>
          <a:bodyPr/>
          <a:lstStyle/>
          <a:p>
            <a:fld id="{A7F924D7-53CE-40B5-9CD8-CE24981937DE}" type="slidenum">
              <a:rPr lang="en-US" smtClean="0"/>
              <a:t>12</a:t>
            </a:fld>
            <a:endParaRPr lang="en-US"/>
          </a:p>
        </p:txBody>
      </p:sp>
      <p:sp>
        <p:nvSpPr>
          <p:cNvPr id="5" name="Footer Placeholder 4">
            <a:extLst>
              <a:ext uri="{FF2B5EF4-FFF2-40B4-BE49-F238E27FC236}">
                <a16:creationId xmlns:a16="http://schemas.microsoft.com/office/drawing/2014/main" id="{F1722039-24E8-44DC-8E83-1CDC62B17167}"/>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406759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3.2.2 SMB exploits</a:t>
            </a:r>
          </a:p>
          <a:p>
            <a:r>
              <a:rPr lang="en-US" dirty="0"/>
              <a:t>3.2.3 SNMP exploits</a:t>
            </a:r>
          </a:p>
          <a:p>
            <a:r>
              <a:rPr lang="en-US" dirty="0"/>
              <a:t>3.2.4 SMTP exploits</a:t>
            </a:r>
          </a:p>
          <a:p>
            <a:r>
              <a:rPr lang="en-US" dirty="0"/>
              <a:t>3.2.5 FTP exploits</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13</a:t>
            </a:fld>
            <a:endParaRPr lang="en-US"/>
          </a:p>
        </p:txBody>
      </p:sp>
      <p:sp>
        <p:nvSpPr>
          <p:cNvPr id="5" name="Footer Placeholder 4">
            <a:extLst>
              <a:ext uri="{FF2B5EF4-FFF2-40B4-BE49-F238E27FC236}">
                <a16:creationId xmlns:a16="http://schemas.microsoft.com/office/drawing/2014/main" id="{2124C5CB-B1E7-4216-A5D1-7BC4E371D274}"/>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962619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3.2.4 SMTP exploits</a:t>
            </a:r>
          </a:p>
          <a:p>
            <a:r>
              <a:rPr lang="en-US" dirty="0"/>
              <a:t>3.2.5 FTP exploits</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14</a:t>
            </a:fld>
            <a:endParaRPr lang="en-US"/>
          </a:p>
        </p:txBody>
      </p:sp>
      <p:sp>
        <p:nvSpPr>
          <p:cNvPr id="5" name="Footer Placeholder 4">
            <a:extLst>
              <a:ext uri="{FF2B5EF4-FFF2-40B4-BE49-F238E27FC236}">
                <a16:creationId xmlns:a16="http://schemas.microsoft.com/office/drawing/2014/main" id="{DC081A6C-91BC-4EBB-B14D-5DD870A754EA}"/>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213938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15</a:t>
            </a:fld>
            <a:endParaRPr lang="en-US"/>
          </a:p>
        </p:txBody>
      </p:sp>
    </p:spTree>
    <p:extLst>
      <p:ext uri="{BB962C8B-B14F-4D97-AF65-F5344CB8AC3E}">
        <p14:creationId xmlns:p14="http://schemas.microsoft.com/office/powerpoint/2010/main" val="2821539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16</a:t>
            </a:fld>
            <a:endParaRPr lang="en-US"/>
          </a:p>
        </p:txBody>
      </p:sp>
    </p:spTree>
    <p:extLst>
      <p:ext uri="{BB962C8B-B14F-4D97-AF65-F5344CB8AC3E}">
        <p14:creationId xmlns:p14="http://schemas.microsoft.com/office/powerpoint/2010/main" val="2919782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3.2.8 Man-in-the-middle</a:t>
            </a:r>
          </a:p>
        </p:txBody>
      </p:sp>
      <p:sp>
        <p:nvSpPr>
          <p:cNvPr id="4" name="Slide Number Placeholder 3"/>
          <p:cNvSpPr>
            <a:spLocks noGrp="1"/>
          </p:cNvSpPr>
          <p:nvPr>
            <p:ph type="sldNum" sz="quarter" idx="10"/>
          </p:nvPr>
        </p:nvSpPr>
        <p:spPr/>
        <p:txBody>
          <a:bodyPr/>
          <a:lstStyle/>
          <a:p>
            <a:fld id="{A7F924D7-53CE-40B5-9CD8-CE24981937DE}" type="slidenum">
              <a:rPr lang="en-US" smtClean="0"/>
              <a:t>17</a:t>
            </a:fld>
            <a:endParaRPr lang="en-US"/>
          </a:p>
        </p:txBody>
      </p:sp>
      <p:sp>
        <p:nvSpPr>
          <p:cNvPr id="5" name="Footer Placeholder 4">
            <a:extLst>
              <a:ext uri="{FF2B5EF4-FFF2-40B4-BE49-F238E27FC236}">
                <a16:creationId xmlns:a16="http://schemas.microsoft.com/office/drawing/2014/main" id="{35D3ED51-EB3B-4778-8068-0062E483657D}"/>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2726471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3.2.8.1 ARP spoofing</a:t>
            </a:r>
          </a:p>
          <a:p>
            <a:pPr defTabSz="912937">
              <a:defRPr/>
            </a:pPr>
            <a:r>
              <a:rPr lang="en-US" dirty="0"/>
              <a:t>3.2.7 Pass the hash</a:t>
            </a:r>
          </a:p>
        </p:txBody>
      </p:sp>
      <p:sp>
        <p:nvSpPr>
          <p:cNvPr id="4" name="Slide Number Placeholder 3"/>
          <p:cNvSpPr>
            <a:spLocks noGrp="1"/>
          </p:cNvSpPr>
          <p:nvPr>
            <p:ph type="sldNum" sz="quarter" idx="10"/>
          </p:nvPr>
        </p:nvSpPr>
        <p:spPr/>
        <p:txBody>
          <a:bodyPr/>
          <a:lstStyle/>
          <a:p>
            <a:fld id="{A7F924D7-53CE-40B5-9CD8-CE24981937DE}" type="slidenum">
              <a:rPr lang="en-US" smtClean="0"/>
              <a:t>18</a:t>
            </a:fld>
            <a:endParaRPr lang="en-US"/>
          </a:p>
        </p:txBody>
      </p:sp>
      <p:sp>
        <p:nvSpPr>
          <p:cNvPr id="5" name="Footer Placeholder 4">
            <a:extLst>
              <a:ext uri="{FF2B5EF4-FFF2-40B4-BE49-F238E27FC236}">
                <a16:creationId xmlns:a16="http://schemas.microsoft.com/office/drawing/2014/main" id="{42CC1DF3-1CBA-4C26-ACCA-E4FC9CC006A2}"/>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2227892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3.2.8.2 Replay</a:t>
            </a:r>
          </a:p>
          <a:p>
            <a:r>
              <a:rPr lang="en-US" dirty="0"/>
              <a:t>3.2.8.3 Relay</a:t>
            </a:r>
          </a:p>
          <a:p>
            <a:r>
              <a:rPr lang="en-US" dirty="0"/>
              <a:t>3.2.8.4 SSL stripping</a:t>
            </a:r>
          </a:p>
          <a:p>
            <a:r>
              <a:rPr lang="en-US" dirty="0"/>
              <a:t>3.2.8.5 Downgrade</a:t>
            </a:r>
          </a:p>
        </p:txBody>
      </p:sp>
      <p:sp>
        <p:nvSpPr>
          <p:cNvPr id="4" name="Slide Number Placeholder 3"/>
          <p:cNvSpPr>
            <a:spLocks noGrp="1"/>
          </p:cNvSpPr>
          <p:nvPr>
            <p:ph type="sldNum" sz="quarter" idx="10"/>
          </p:nvPr>
        </p:nvSpPr>
        <p:spPr/>
        <p:txBody>
          <a:bodyPr/>
          <a:lstStyle/>
          <a:p>
            <a:fld id="{A7F924D7-53CE-40B5-9CD8-CE24981937DE}" type="slidenum">
              <a:rPr lang="en-US" smtClean="0"/>
              <a:t>19</a:t>
            </a:fld>
            <a:endParaRPr lang="en-US"/>
          </a:p>
        </p:txBody>
      </p:sp>
      <p:sp>
        <p:nvSpPr>
          <p:cNvPr id="5" name="Footer Placeholder 4">
            <a:extLst>
              <a:ext uri="{FF2B5EF4-FFF2-40B4-BE49-F238E27FC236}">
                <a16:creationId xmlns:a16="http://schemas.microsoft.com/office/drawing/2014/main" id="{DD126ED1-1B81-4318-9278-BD43C5E2A0E5}"/>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2008770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2</a:t>
            </a:fld>
            <a:endParaRPr lang="en-US"/>
          </a:p>
        </p:txBody>
      </p:sp>
    </p:spTree>
    <p:extLst>
      <p:ext uri="{BB962C8B-B14F-4D97-AF65-F5344CB8AC3E}">
        <p14:creationId xmlns:p14="http://schemas.microsoft.com/office/powerpoint/2010/main" val="42497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3.2.9 DoS/stress test</a:t>
            </a:r>
          </a:p>
          <a:p>
            <a:r>
              <a:rPr lang="en-US" dirty="0"/>
              <a:t>3.2.10 NAC bypass</a:t>
            </a:r>
          </a:p>
          <a:p>
            <a:r>
              <a:rPr lang="en-US" dirty="0"/>
              <a:t>3.2.11 VLAN hopping</a:t>
            </a:r>
          </a:p>
        </p:txBody>
      </p:sp>
      <p:sp>
        <p:nvSpPr>
          <p:cNvPr id="4" name="Slide Number Placeholder 3"/>
          <p:cNvSpPr>
            <a:spLocks noGrp="1"/>
          </p:cNvSpPr>
          <p:nvPr>
            <p:ph type="sldNum" sz="quarter" idx="10"/>
          </p:nvPr>
        </p:nvSpPr>
        <p:spPr/>
        <p:txBody>
          <a:bodyPr/>
          <a:lstStyle/>
          <a:p>
            <a:fld id="{A7F924D7-53CE-40B5-9CD8-CE24981937DE}" type="slidenum">
              <a:rPr lang="en-US" smtClean="0"/>
              <a:t>20</a:t>
            </a:fld>
            <a:endParaRPr lang="en-US"/>
          </a:p>
        </p:txBody>
      </p:sp>
      <p:sp>
        <p:nvSpPr>
          <p:cNvPr id="5" name="Footer Placeholder 4">
            <a:extLst>
              <a:ext uri="{FF2B5EF4-FFF2-40B4-BE49-F238E27FC236}">
                <a16:creationId xmlns:a16="http://schemas.microsoft.com/office/drawing/2014/main" id="{8C4D733D-24ED-41A9-87BE-4BC88F4CD504}"/>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548172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21</a:t>
            </a:fld>
            <a:endParaRPr lang="en-US"/>
          </a:p>
        </p:txBody>
      </p:sp>
    </p:spTree>
    <p:extLst>
      <p:ext uri="{BB962C8B-B14F-4D97-AF65-F5344CB8AC3E}">
        <p14:creationId xmlns:p14="http://schemas.microsoft.com/office/powerpoint/2010/main" val="2805075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3.2.6 DNS cache poisoning</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22</a:t>
            </a:fld>
            <a:endParaRPr lang="en-US"/>
          </a:p>
        </p:txBody>
      </p:sp>
      <p:sp>
        <p:nvSpPr>
          <p:cNvPr id="5" name="Footer Placeholder 4">
            <a:extLst>
              <a:ext uri="{FF2B5EF4-FFF2-40B4-BE49-F238E27FC236}">
                <a16:creationId xmlns:a16="http://schemas.microsoft.com/office/drawing/2014/main" id="{DA1D440F-6278-41F4-B26E-3299BA838F32}"/>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50993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3.2.6 DNS cache poisoning</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23</a:t>
            </a:fld>
            <a:endParaRPr lang="en-US"/>
          </a:p>
        </p:txBody>
      </p:sp>
      <p:sp>
        <p:nvSpPr>
          <p:cNvPr id="5" name="Footer Placeholder 4">
            <a:extLst>
              <a:ext uri="{FF2B5EF4-FFF2-40B4-BE49-F238E27FC236}">
                <a16:creationId xmlns:a16="http://schemas.microsoft.com/office/drawing/2014/main" id="{E84E3667-E237-4530-B305-0E7B5DEF6BF1}"/>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1370817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Given a scenario, exploit wireless and RF-based vulnerabilities.</a:t>
            </a:r>
          </a:p>
          <a:p>
            <a:r>
              <a:rPr lang="en-US" dirty="0"/>
              <a:t>3.3.1 Evil twin</a:t>
            </a:r>
          </a:p>
          <a:p>
            <a:r>
              <a:rPr lang="en-US" dirty="0"/>
              <a:t>3.3.1.1 Karma attack</a:t>
            </a:r>
          </a:p>
          <a:p>
            <a:r>
              <a:rPr lang="en-US" dirty="0"/>
              <a:t>3.3.1.2 Downgrade attack</a:t>
            </a:r>
          </a:p>
          <a:p>
            <a:r>
              <a:rPr lang="en-US" dirty="0"/>
              <a:t>3.3.2 </a:t>
            </a:r>
            <a:r>
              <a:rPr lang="en-US" dirty="0" err="1"/>
              <a:t>Deauthentication</a:t>
            </a:r>
            <a:r>
              <a:rPr lang="en-US" dirty="0"/>
              <a:t> attacks</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24</a:t>
            </a:fld>
            <a:endParaRPr lang="en-US"/>
          </a:p>
        </p:txBody>
      </p:sp>
      <p:sp>
        <p:nvSpPr>
          <p:cNvPr id="5" name="Footer Placeholder 4">
            <a:extLst>
              <a:ext uri="{FF2B5EF4-FFF2-40B4-BE49-F238E27FC236}">
                <a16:creationId xmlns:a16="http://schemas.microsoft.com/office/drawing/2014/main" id="{F42DBEEC-375E-4C86-B85F-AF05CCD1ED10}"/>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2712383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3.3.3 Fragmentation attacks</a:t>
            </a:r>
          </a:p>
          <a:p>
            <a:r>
              <a:rPr lang="en-US" dirty="0"/>
              <a:t>3.3.4 Credential harvesting</a:t>
            </a:r>
          </a:p>
          <a:p>
            <a:r>
              <a:rPr lang="en-US" dirty="0"/>
              <a:t>3.3.5 WPS implementation weakness</a:t>
            </a:r>
          </a:p>
          <a:p>
            <a:endParaRPr lang="en-US" dirty="0"/>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25</a:t>
            </a:fld>
            <a:endParaRPr lang="en-US"/>
          </a:p>
        </p:txBody>
      </p:sp>
      <p:sp>
        <p:nvSpPr>
          <p:cNvPr id="5" name="Footer Placeholder 4">
            <a:extLst>
              <a:ext uri="{FF2B5EF4-FFF2-40B4-BE49-F238E27FC236}">
                <a16:creationId xmlns:a16="http://schemas.microsoft.com/office/drawing/2014/main" id="{39DB89D2-CFAA-4C38-B383-889EE2CF9D61}"/>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783140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3.3.6 Bluejacking</a:t>
            </a:r>
          </a:p>
          <a:p>
            <a:r>
              <a:rPr lang="en-US" dirty="0"/>
              <a:t>3.3.7 </a:t>
            </a:r>
            <a:r>
              <a:rPr lang="en-US" dirty="0" err="1"/>
              <a:t>Bluesnarfing</a:t>
            </a:r>
            <a:endParaRPr lang="en-US" dirty="0"/>
          </a:p>
          <a:p>
            <a:r>
              <a:rPr lang="en-US" dirty="0"/>
              <a:t>3.3.8 RFID cloning</a:t>
            </a:r>
          </a:p>
          <a:p>
            <a:r>
              <a:rPr lang="en-US" dirty="0"/>
              <a:t>3.3.9 Jamming</a:t>
            </a:r>
          </a:p>
          <a:p>
            <a:r>
              <a:rPr lang="en-US" dirty="0"/>
              <a:t>3.3.10 Repeating</a:t>
            </a:r>
          </a:p>
          <a:p>
            <a:endParaRPr lang="en-US" dirty="0"/>
          </a:p>
          <a:p>
            <a:r>
              <a:rPr lang="en-US" dirty="0"/>
              <a:t>Some Tools:</a:t>
            </a:r>
          </a:p>
          <a:p>
            <a:pPr lvl="1"/>
            <a:r>
              <a:rPr lang="en-US" dirty="0" err="1"/>
              <a:t>Aircrack</a:t>
            </a:r>
            <a:r>
              <a:rPr lang="en-US" dirty="0"/>
              <a:t>-ng is a complete suite of tools to assess </a:t>
            </a:r>
            <a:r>
              <a:rPr lang="en-US" dirty="0" err="1"/>
              <a:t>WiFi</a:t>
            </a:r>
            <a:r>
              <a:rPr lang="en-US" dirty="0"/>
              <a:t> network security. It focuses on different areas of </a:t>
            </a:r>
            <a:r>
              <a:rPr lang="en-US" dirty="0" err="1"/>
              <a:t>WiFi</a:t>
            </a:r>
            <a:r>
              <a:rPr lang="en-US" dirty="0"/>
              <a:t> security: </a:t>
            </a:r>
          </a:p>
          <a:p>
            <a:pPr lvl="2"/>
            <a:r>
              <a:rPr lang="en-US" dirty="0"/>
              <a:t>Monitoring</a:t>
            </a:r>
          </a:p>
          <a:p>
            <a:pPr lvl="2"/>
            <a:r>
              <a:rPr lang="en-US" dirty="0"/>
              <a:t>Attacking</a:t>
            </a:r>
          </a:p>
          <a:p>
            <a:pPr lvl="2"/>
            <a:r>
              <a:rPr lang="en-US" dirty="0"/>
              <a:t>Testing</a:t>
            </a:r>
          </a:p>
          <a:p>
            <a:pPr lvl="2"/>
            <a:r>
              <a:rPr lang="en-US" dirty="0"/>
              <a:t>Cracking</a:t>
            </a:r>
          </a:p>
          <a:p>
            <a:pPr lvl="1"/>
            <a:r>
              <a:rPr lang="en-US" dirty="0"/>
              <a:t>Various </a:t>
            </a:r>
            <a:r>
              <a:rPr lang="en-US" dirty="0" err="1"/>
              <a:t>wifi</a:t>
            </a:r>
            <a:r>
              <a:rPr lang="en-US" dirty="0"/>
              <a:t> scanners and related tools can be found on many platforms including Android.</a:t>
            </a:r>
          </a:p>
          <a:p>
            <a:pPr lvl="1"/>
            <a:r>
              <a:rPr lang="en-US" dirty="0"/>
              <a:t>Fake cell phone towers (also called ISMI (International mobile subscriber identity) catchers or Stingrays) </a:t>
            </a:r>
          </a:p>
          <a:p>
            <a:endParaRPr lang="en-US" dirty="0"/>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26</a:t>
            </a:fld>
            <a:endParaRPr lang="en-US"/>
          </a:p>
        </p:txBody>
      </p:sp>
      <p:sp>
        <p:nvSpPr>
          <p:cNvPr id="5" name="Footer Placeholder 4">
            <a:extLst>
              <a:ext uri="{FF2B5EF4-FFF2-40B4-BE49-F238E27FC236}">
                <a16:creationId xmlns:a16="http://schemas.microsoft.com/office/drawing/2014/main" id="{AB5C5E4D-8B7A-4740-8E08-96D09E81A2E7}"/>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108560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27</a:t>
            </a:fld>
            <a:endParaRPr lang="en-US"/>
          </a:p>
        </p:txBody>
      </p:sp>
    </p:spTree>
    <p:extLst>
      <p:ext uri="{BB962C8B-B14F-4D97-AF65-F5344CB8AC3E}">
        <p14:creationId xmlns:p14="http://schemas.microsoft.com/office/powerpoint/2010/main" val="3476913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 Given a scenario, exploit application-based vulnerabilities.</a:t>
            </a:r>
          </a:p>
          <a:p>
            <a:r>
              <a:rPr lang="en-US" dirty="0"/>
              <a:t>3.4.1 Injections</a:t>
            </a:r>
          </a:p>
          <a:p>
            <a:r>
              <a:rPr lang="en-US" dirty="0"/>
              <a:t>3.4.1.1 SQL</a:t>
            </a:r>
          </a:p>
          <a:p>
            <a:r>
              <a:rPr lang="en-US" dirty="0"/>
              <a:t>3.4.1.2 HTML</a:t>
            </a:r>
          </a:p>
          <a:p>
            <a:r>
              <a:rPr lang="en-US" dirty="0"/>
              <a:t>3.4.1.3 Command</a:t>
            </a:r>
          </a:p>
          <a:p>
            <a:r>
              <a:rPr lang="en-US" dirty="0"/>
              <a:t>3.4.1.4 Code</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28</a:t>
            </a:fld>
            <a:endParaRPr lang="en-US"/>
          </a:p>
        </p:txBody>
      </p:sp>
      <p:sp>
        <p:nvSpPr>
          <p:cNvPr id="5" name="Footer Placeholder 4">
            <a:extLst>
              <a:ext uri="{FF2B5EF4-FFF2-40B4-BE49-F238E27FC236}">
                <a16:creationId xmlns:a16="http://schemas.microsoft.com/office/drawing/2014/main" id="{F0316DC4-DD4F-43BE-8E0A-3A76D73B5489}"/>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158813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 Given a scenario, exploit application-based vulnerabilities.</a:t>
            </a:r>
          </a:p>
          <a:p>
            <a:r>
              <a:rPr lang="en-US" dirty="0"/>
              <a:t>3.4.1 Injections</a:t>
            </a:r>
          </a:p>
          <a:p>
            <a:r>
              <a:rPr lang="en-US" dirty="0"/>
              <a:t>3.4.1.1 SQL</a:t>
            </a:r>
          </a:p>
          <a:p>
            <a:r>
              <a:rPr lang="en-US" dirty="0"/>
              <a:t>3.4.1.2 HTML</a:t>
            </a:r>
          </a:p>
          <a:p>
            <a:r>
              <a:rPr lang="en-US" dirty="0"/>
              <a:t>3.4.1.3 Command</a:t>
            </a:r>
          </a:p>
          <a:p>
            <a:r>
              <a:rPr lang="en-US" dirty="0"/>
              <a:t>3.4.1.4 Code</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29</a:t>
            </a:fld>
            <a:endParaRPr lang="en-US"/>
          </a:p>
        </p:txBody>
      </p:sp>
      <p:sp>
        <p:nvSpPr>
          <p:cNvPr id="5" name="Footer Placeholder 4">
            <a:extLst>
              <a:ext uri="{FF2B5EF4-FFF2-40B4-BE49-F238E27FC236}">
                <a16:creationId xmlns:a16="http://schemas.microsoft.com/office/drawing/2014/main" id="{0BE75A4B-76B5-4797-8654-DBE6A738D5EF}"/>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4206012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a:xfrm>
            <a:off x="594729" y="8829329"/>
            <a:ext cx="5833641" cy="467071"/>
          </a:xfrm>
        </p:spPr>
        <p:txBody>
          <a:bodyPr/>
          <a:lstStyle/>
          <a:p>
            <a:r>
              <a:rPr lang="en-US" dirty="0"/>
              <a:t>Source: Ethical and CompTIA </a:t>
            </a:r>
            <a:r>
              <a:rPr lang="en-US" dirty="0" err="1"/>
              <a:t>PenTest</a:t>
            </a:r>
            <a:r>
              <a:rPr lang="en-US" dirty="0"/>
              <a: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3</a:t>
            </a:fld>
            <a:endParaRPr lang="en-US"/>
          </a:p>
        </p:txBody>
      </p:sp>
    </p:spTree>
    <p:extLst>
      <p:ext uri="{BB962C8B-B14F-4D97-AF65-F5344CB8AC3E}">
        <p14:creationId xmlns:p14="http://schemas.microsoft.com/office/powerpoint/2010/main" val="1654389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 Given a scenario, exploit application-based vulnerabilities.</a:t>
            </a:r>
          </a:p>
          <a:p>
            <a:r>
              <a:rPr lang="en-US" dirty="0"/>
              <a:t>3.4.1 Injections</a:t>
            </a:r>
          </a:p>
          <a:p>
            <a:r>
              <a:rPr lang="en-US" dirty="0"/>
              <a:t>3.4.1.1 SQL</a:t>
            </a:r>
          </a:p>
          <a:p>
            <a:r>
              <a:rPr lang="en-US" dirty="0"/>
              <a:t>3.4.1.2 HTML</a:t>
            </a:r>
          </a:p>
          <a:p>
            <a:r>
              <a:rPr lang="en-US" dirty="0"/>
              <a:t>3.4.1.3 Command</a:t>
            </a:r>
          </a:p>
          <a:p>
            <a:r>
              <a:rPr lang="en-US" dirty="0"/>
              <a:t>3.4.1.4 Code</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30</a:t>
            </a:fld>
            <a:endParaRPr lang="en-US"/>
          </a:p>
        </p:txBody>
      </p:sp>
      <p:sp>
        <p:nvSpPr>
          <p:cNvPr id="5" name="Footer Placeholder 4">
            <a:extLst>
              <a:ext uri="{FF2B5EF4-FFF2-40B4-BE49-F238E27FC236}">
                <a16:creationId xmlns:a16="http://schemas.microsoft.com/office/drawing/2014/main" id="{4789961F-4F16-4365-877C-C85203D6C366}"/>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142900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31</a:t>
            </a:fld>
            <a:endParaRPr lang="en-US"/>
          </a:p>
        </p:txBody>
      </p:sp>
    </p:spTree>
    <p:extLst>
      <p:ext uri="{BB962C8B-B14F-4D97-AF65-F5344CB8AC3E}">
        <p14:creationId xmlns:p14="http://schemas.microsoft.com/office/powerpoint/2010/main" val="473020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32</a:t>
            </a:fld>
            <a:endParaRPr lang="en-US"/>
          </a:p>
        </p:txBody>
      </p:sp>
    </p:spTree>
    <p:extLst>
      <p:ext uri="{BB962C8B-B14F-4D97-AF65-F5344CB8AC3E}">
        <p14:creationId xmlns:p14="http://schemas.microsoft.com/office/powerpoint/2010/main" val="74432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3.4.2 Authentication</a:t>
            </a:r>
          </a:p>
          <a:p>
            <a:r>
              <a:rPr lang="en-US" dirty="0"/>
              <a:t>3.4.2.1 Credential brute forcing</a:t>
            </a:r>
          </a:p>
          <a:p>
            <a:r>
              <a:rPr lang="en-US" dirty="0"/>
              <a:t>3.4.2.2 Session hijacking</a:t>
            </a:r>
          </a:p>
          <a:p>
            <a:r>
              <a:rPr lang="en-US" dirty="0"/>
              <a:t>3.4.2.3 Redirect</a:t>
            </a:r>
          </a:p>
          <a:p>
            <a:r>
              <a:rPr lang="en-US" dirty="0"/>
              <a:t>3.4.2.4 Default credentials</a:t>
            </a:r>
          </a:p>
          <a:p>
            <a:r>
              <a:rPr lang="en-US" dirty="0"/>
              <a:t>3.4.2.5 Weak credentials</a:t>
            </a:r>
          </a:p>
          <a:p>
            <a:r>
              <a:rPr lang="en-US" dirty="0"/>
              <a:t>3.4.2.6 Kerberos exploits</a:t>
            </a:r>
          </a:p>
          <a:p>
            <a:endParaRPr lang="en-US" dirty="0"/>
          </a:p>
          <a:p>
            <a:r>
              <a:rPr lang="en-US" dirty="0"/>
              <a:t>Golden tickets are forged Kerberos Ticket-Granting Tickets (TGT) and a Silver tickets are forged Kerberos Ticket Granting Service (TGS) tickets, also called service tickets.  Golden tickets allow for gaining access to any Kerberos service, while Silver tickets are limited to targeted service.</a:t>
            </a:r>
          </a:p>
        </p:txBody>
      </p:sp>
      <p:sp>
        <p:nvSpPr>
          <p:cNvPr id="4" name="Slide Number Placeholder 3"/>
          <p:cNvSpPr>
            <a:spLocks noGrp="1"/>
          </p:cNvSpPr>
          <p:nvPr>
            <p:ph type="sldNum" sz="quarter" idx="10"/>
          </p:nvPr>
        </p:nvSpPr>
        <p:spPr/>
        <p:txBody>
          <a:bodyPr/>
          <a:lstStyle/>
          <a:p>
            <a:fld id="{A7F924D7-53CE-40B5-9CD8-CE24981937DE}" type="slidenum">
              <a:rPr lang="en-US" smtClean="0"/>
              <a:t>33</a:t>
            </a:fld>
            <a:endParaRPr lang="en-US"/>
          </a:p>
        </p:txBody>
      </p:sp>
      <p:sp>
        <p:nvSpPr>
          <p:cNvPr id="5" name="Footer Placeholder 4">
            <a:extLst>
              <a:ext uri="{FF2B5EF4-FFF2-40B4-BE49-F238E27FC236}">
                <a16:creationId xmlns:a16="http://schemas.microsoft.com/office/drawing/2014/main" id="{2EF0C4C9-253E-48E8-867F-1E58EDAF1E11}"/>
              </a:ext>
            </a:extLst>
          </p:cNvPr>
          <p:cNvSpPr>
            <a:spLocks noGrp="1"/>
          </p:cNvSpPr>
          <p:nvPr>
            <p:ph type="ftr" sz="quarter" idx="11"/>
          </p:nvPr>
        </p:nvSpPr>
        <p:spPr>
          <a:xfrm>
            <a:off x="0" y="8842030"/>
            <a:ext cx="7021475" cy="467071"/>
          </a:xfrm>
        </p:spPr>
        <p:txBody>
          <a:bodyPr/>
          <a:lstStyle/>
          <a:p>
            <a:pPr algn="ctr"/>
            <a:r>
              <a:rPr lang="en-US" dirty="0">
                <a:latin typeface="Georgia" panose="02040502050405020303" pitchFamily="18" charset="0"/>
              </a:rPr>
              <a:t>Source: Ethical and CompTIA </a:t>
            </a:r>
            <a:r>
              <a:rPr lang="en-US" dirty="0" err="1">
                <a:latin typeface="Georgia" panose="02040502050405020303" pitchFamily="18" charset="0"/>
              </a:rPr>
              <a:t>PenTest</a:t>
            </a:r>
            <a:r>
              <a:rPr lang="en-US" dirty="0">
                <a:latin typeface="Georgia" panose="02040502050405020303" pitchFamily="18" charset="0"/>
              </a:rPr>
              <a:t>+ Exam Prep (PT0-001) Hacking with Michael Solomon</a:t>
            </a:r>
          </a:p>
        </p:txBody>
      </p:sp>
    </p:spTree>
    <p:extLst>
      <p:ext uri="{BB962C8B-B14F-4D97-AF65-F5344CB8AC3E}">
        <p14:creationId xmlns:p14="http://schemas.microsoft.com/office/powerpoint/2010/main" val="172350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3.4.2 Authentication</a:t>
            </a:r>
          </a:p>
          <a:p>
            <a:r>
              <a:rPr lang="en-US" dirty="0"/>
              <a:t>3.4.2.1 Credential brute forcing</a:t>
            </a:r>
          </a:p>
          <a:p>
            <a:r>
              <a:rPr lang="en-US" dirty="0"/>
              <a:t>3.4.2.2 Session hijacking</a:t>
            </a:r>
          </a:p>
          <a:p>
            <a:r>
              <a:rPr lang="en-US" dirty="0"/>
              <a:t>3.4.2.3 Redirect</a:t>
            </a:r>
          </a:p>
          <a:p>
            <a:r>
              <a:rPr lang="en-US" dirty="0"/>
              <a:t>3.4.2.4 Default credentials</a:t>
            </a:r>
          </a:p>
          <a:p>
            <a:r>
              <a:rPr lang="en-US" dirty="0"/>
              <a:t>3.4.2.5 Weak credentials</a:t>
            </a:r>
          </a:p>
          <a:p>
            <a:r>
              <a:rPr lang="en-US" dirty="0"/>
              <a:t>3.4.2.6 Kerberos exploits</a:t>
            </a:r>
          </a:p>
          <a:p>
            <a:endParaRPr lang="en-US" dirty="0"/>
          </a:p>
          <a:p>
            <a:r>
              <a:rPr lang="en-US" dirty="0"/>
              <a:t>Golden tickets are forged Kerberos Ticket-Granting Tickets (TGT) and a Silver tickets are forged Kerberos Ticket Granting Service (TGS) tickets, also called service tickets.  Golden tickets allow for gaining access to any Kerberos service, while Silver tickets are limited to targeted service.</a:t>
            </a:r>
          </a:p>
        </p:txBody>
      </p:sp>
      <p:sp>
        <p:nvSpPr>
          <p:cNvPr id="4" name="Slide Number Placeholder 3"/>
          <p:cNvSpPr>
            <a:spLocks noGrp="1"/>
          </p:cNvSpPr>
          <p:nvPr>
            <p:ph type="sldNum" sz="quarter" idx="10"/>
          </p:nvPr>
        </p:nvSpPr>
        <p:spPr/>
        <p:txBody>
          <a:bodyPr/>
          <a:lstStyle/>
          <a:p>
            <a:fld id="{A7F924D7-53CE-40B5-9CD8-CE24981937DE}" type="slidenum">
              <a:rPr lang="en-US" smtClean="0"/>
              <a:t>34</a:t>
            </a:fld>
            <a:endParaRPr lang="en-US"/>
          </a:p>
        </p:txBody>
      </p:sp>
      <p:sp>
        <p:nvSpPr>
          <p:cNvPr id="5" name="Footer Placeholder 4">
            <a:extLst>
              <a:ext uri="{FF2B5EF4-FFF2-40B4-BE49-F238E27FC236}">
                <a16:creationId xmlns:a16="http://schemas.microsoft.com/office/drawing/2014/main" id="{997B5DDE-CC6D-4460-9659-35DAB0D55DA8}"/>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857381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3.4.3 Authorization</a:t>
            </a:r>
          </a:p>
          <a:p>
            <a:r>
              <a:rPr lang="en-US" dirty="0"/>
              <a:t>3.4.3.1 Parameter pollution</a:t>
            </a:r>
          </a:p>
          <a:p>
            <a:r>
              <a:rPr lang="en-US" dirty="0"/>
              <a:t>3.4.3.2 Insecure direct object reference</a:t>
            </a:r>
          </a:p>
          <a:p>
            <a:r>
              <a:rPr lang="en-US" dirty="0"/>
              <a:t>3.4.4 Cross-site scripting (XSS)</a:t>
            </a:r>
          </a:p>
          <a:p>
            <a:r>
              <a:rPr lang="en-US" dirty="0"/>
              <a:t>3.4.4.1 Stored/persistent</a:t>
            </a:r>
          </a:p>
          <a:p>
            <a:r>
              <a:rPr lang="en-US" dirty="0"/>
              <a:t>3.4.4.2 Reflected</a:t>
            </a:r>
          </a:p>
          <a:p>
            <a:r>
              <a:rPr lang="en-US" dirty="0"/>
              <a:t>3.4.4.3 DOM</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35</a:t>
            </a:fld>
            <a:endParaRPr lang="en-US"/>
          </a:p>
        </p:txBody>
      </p:sp>
      <p:sp>
        <p:nvSpPr>
          <p:cNvPr id="5" name="Footer Placeholder 4">
            <a:extLst>
              <a:ext uri="{FF2B5EF4-FFF2-40B4-BE49-F238E27FC236}">
                <a16:creationId xmlns:a16="http://schemas.microsoft.com/office/drawing/2014/main" id="{6619831D-C722-4453-A506-BA5C65E62C9A}"/>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2905885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36</a:t>
            </a:fld>
            <a:endParaRPr lang="en-US"/>
          </a:p>
        </p:txBody>
      </p:sp>
    </p:spTree>
    <p:extLst>
      <p:ext uri="{BB962C8B-B14F-4D97-AF65-F5344CB8AC3E}">
        <p14:creationId xmlns:p14="http://schemas.microsoft.com/office/powerpoint/2010/main" val="1546492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3.4.3 Authorization</a:t>
            </a:r>
          </a:p>
          <a:p>
            <a:r>
              <a:rPr lang="en-US" dirty="0"/>
              <a:t>3.4.3.1 Parameter pollution</a:t>
            </a:r>
          </a:p>
          <a:p>
            <a:r>
              <a:rPr lang="en-US" dirty="0"/>
              <a:t>3.4.3.2 Insecure direct object reference</a:t>
            </a:r>
          </a:p>
          <a:p>
            <a:r>
              <a:rPr lang="en-US" dirty="0"/>
              <a:t>3.4.4 Cross-site scripting (XSS)</a:t>
            </a:r>
          </a:p>
          <a:p>
            <a:r>
              <a:rPr lang="en-US" dirty="0"/>
              <a:t>3.4.4.1 Stored/persistent</a:t>
            </a:r>
          </a:p>
          <a:p>
            <a:r>
              <a:rPr lang="en-US" dirty="0"/>
              <a:t>3.4.4.2 Reflected</a:t>
            </a:r>
          </a:p>
          <a:p>
            <a:r>
              <a:rPr lang="en-US" dirty="0"/>
              <a:t>3.4.4.3 DOM</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37</a:t>
            </a:fld>
            <a:endParaRPr lang="en-US"/>
          </a:p>
        </p:txBody>
      </p:sp>
      <p:sp>
        <p:nvSpPr>
          <p:cNvPr id="5" name="Footer Placeholder 4">
            <a:extLst>
              <a:ext uri="{FF2B5EF4-FFF2-40B4-BE49-F238E27FC236}">
                <a16:creationId xmlns:a16="http://schemas.microsoft.com/office/drawing/2014/main" id="{994F6E93-0335-4260-918B-B44E9973A4D0}"/>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422277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3.4.5 Cross-site request forgery (CSRF/XSRF)</a:t>
            </a:r>
          </a:p>
          <a:p>
            <a:r>
              <a:rPr lang="en-US" dirty="0"/>
              <a:t>3.4.6 Clickjacking</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38</a:t>
            </a:fld>
            <a:endParaRPr lang="en-US"/>
          </a:p>
        </p:txBody>
      </p:sp>
      <p:sp>
        <p:nvSpPr>
          <p:cNvPr id="5" name="Footer Placeholder 4">
            <a:extLst>
              <a:ext uri="{FF2B5EF4-FFF2-40B4-BE49-F238E27FC236}">
                <a16:creationId xmlns:a16="http://schemas.microsoft.com/office/drawing/2014/main" id="{C0E9016B-43CF-406A-AE51-81387959C027}"/>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2115234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3.4.5 Cross-site request forgery (CSRF/XSRF)</a:t>
            </a:r>
          </a:p>
          <a:p>
            <a:r>
              <a:rPr lang="en-US" dirty="0"/>
              <a:t>3.4.6 Clickjacking</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39</a:t>
            </a:fld>
            <a:endParaRPr lang="en-US"/>
          </a:p>
        </p:txBody>
      </p:sp>
      <p:sp>
        <p:nvSpPr>
          <p:cNvPr id="5" name="Footer Placeholder 4">
            <a:extLst>
              <a:ext uri="{FF2B5EF4-FFF2-40B4-BE49-F238E27FC236}">
                <a16:creationId xmlns:a16="http://schemas.microsoft.com/office/drawing/2014/main" id="{C9C3F4F2-8549-4B3D-ADA0-D05B5BAA1684}"/>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4262093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Compare and contrast social engineering attacks.</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4</a:t>
            </a:fld>
            <a:endParaRPr lang="en-US"/>
          </a:p>
        </p:txBody>
      </p:sp>
      <p:sp>
        <p:nvSpPr>
          <p:cNvPr id="5" name="Footer Placeholder 4">
            <a:extLst>
              <a:ext uri="{FF2B5EF4-FFF2-40B4-BE49-F238E27FC236}">
                <a16:creationId xmlns:a16="http://schemas.microsoft.com/office/drawing/2014/main" id="{C1BD9C8F-7360-48B9-AFDE-B23319D91A16}"/>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419328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3.4.7 Security misconfiguration</a:t>
            </a:r>
          </a:p>
          <a:p>
            <a:r>
              <a:rPr lang="en-US" dirty="0"/>
              <a:t>3.4.7.1 Directory traversal</a:t>
            </a:r>
          </a:p>
          <a:p>
            <a:r>
              <a:rPr lang="en-US" dirty="0"/>
              <a:t>3.4.7.2 Cookie manipulation</a:t>
            </a:r>
          </a:p>
          <a:p>
            <a:r>
              <a:rPr lang="en-US" dirty="0"/>
              <a:t>3.4.8 File inclusion</a:t>
            </a:r>
          </a:p>
          <a:p>
            <a:r>
              <a:rPr lang="en-US" dirty="0"/>
              <a:t>3.4.8.1 Local</a:t>
            </a:r>
          </a:p>
          <a:p>
            <a:r>
              <a:rPr lang="en-US" dirty="0"/>
              <a:t>3.4.8.2 Remote</a:t>
            </a:r>
          </a:p>
        </p:txBody>
      </p:sp>
      <p:sp>
        <p:nvSpPr>
          <p:cNvPr id="4" name="Slide Number Placeholder 3"/>
          <p:cNvSpPr>
            <a:spLocks noGrp="1"/>
          </p:cNvSpPr>
          <p:nvPr>
            <p:ph type="sldNum" sz="quarter" idx="10"/>
          </p:nvPr>
        </p:nvSpPr>
        <p:spPr/>
        <p:txBody>
          <a:bodyPr/>
          <a:lstStyle/>
          <a:p>
            <a:fld id="{A7F924D7-53CE-40B5-9CD8-CE24981937DE}" type="slidenum">
              <a:rPr lang="en-US" smtClean="0"/>
              <a:t>40</a:t>
            </a:fld>
            <a:endParaRPr lang="en-US"/>
          </a:p>
        </p:txBody>
      </p:sp>
      <p:sp>
        <p:nvSpPr>
          <p:cNvPr id="5" name="Footer Placeholder 4">
            <a:extLst>
              <a:ext uri="{FF2B5EF4-FFF2-40B4-BE49-F238E27FC236}">
                <a16:creationId xmlns:a16="http://schemas.microsoft.com/office/drawing/2014/main" id="{4D205F78-916A-4E13-BE11-C893D927773D}"/>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388146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3.4.7 Security misconfiguration</a:t>
            </a:r>
          </a:p>
          <a:p>
            <a:r>
              <a:rPr lang="en-US" dirty="0"/>
              <a:t>3.4.7.1 Directory traversal</a:t>
            </a:r>
          </a:p>
          <a:p>
            <a:r>
              <a:rPr lang="en-US" dirty="0"/>
              <a:t>3.4.7.2 Cookie manipulation</a:t>
            </a:r>
          </a:p>
          <a:p>
            <a:r>
              <a:rPr lang="en-US" dirty="0"/>
              <a:t>3.4.8 File inclusion</a:t>
            </a:r>
          </a:p>
          <a:p>
            <a:r>
              <a:rPr lang="en-US" dirty="0"/>
              <a:t>3.4.8.1 Local</a:t>
            </a:r>
          </a:p>
          <a:p>
            <a:r>
              <a:rPr lang="en-US" dirty="0"/>
              <a:t>3.4.8.2 Remote</a:t>
            </a:r>
          </a:p>
        </p:txBody>
      </p:sp>
      <p:sp>
        <p:nvSpPr>
          <p:cNvPr id="4" name="Slide Number Placeholder 3"/>
          <p:cNvSpPr>
            <a:spLocks noGrp="1"/>
          </p:cNvSpPr>
          <p:nvPr>
            <p:ph type="sldNum" sz="quarter" idx="10"/>
          </p:nvPr>
        </p:nvSpPr>
        <p:spPr/>
        <p:txBody>
          <a:bodyPr/>
          <a:lstStyle/>
          <a:p>
            <a:fld id="{A7F924D7-53CE-40B5-9CD8-CE24981937DE}" type="slidenum">
              <a:rPr lang="en-US" smtClean="0"/>
              <a:t>41</a:t>
            </a:fld>
            <a:endParaRPr lang="en-US"/>
          </a:p>
        </p:txBody>
      </p:sp>
      <p:sp>
        <p:nvSpPr>
          <p:cNvPr id="5" name="Footer Placeholder 4">
            <a:extLst>
              <a:ext uri="{FF2B5EF4-FFF2-40B4-BE49-F238E27FC236}">
                <a16:creationId xmlns:a16="http://schemas.microsoft.com/office/drawing/2014/main" id="{6518B856-83E4-4A86-B800-B02C787FB376}"/>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3657699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3.4.9 Unsecure code practices</a:t>
            </a:r>
          </a:p>
          <a:p>
            <a:r>
              <a:rPr lang="en-US" dirty="0"/>
              <a:t>3.4.9.1 Comments in source code</a:t>
            </a:r>
          </a:p>
          <a:p>
            <a:r>
              <a:rPr lang="en-US" dirty="0"/>
              <a:t>3.4.9.2 Lack of error handling</a:t>
            </a:r>
          </a:p>
          <a:p>
            <a:r>
              <a:rPr lang="en-US" dirty="0"/>
              <a:t>3.4.9.3 Overly verbose error handling</a:t>
            </a:r>
          </a:p>
        </p:txBody>
      </p:sp>
      <p:sp>
        <p:nvSpPr>
          <p:cNvPr id="4" name="Slide Number Placeholder 3"/>
          <p:cNvSpPr>
            <a:spLocks noGrp="1"/>
          </p:cNvSpPr>
          <p:nvPr>
            <p:ph type="sldNum" sz="quarter" idx="10"/>
          </p:nvPr>
        </p:nvSpPr>
        <p:spPr/>
        <p:txBody>
          <a:bodyPr/>
          <a:lstStyle/>
          <a:p>
            <a:fld id="{A7F924D7-53CE-40B5-9CD8-CE24981937DE}" type="slidenum">
              <a:rPr lang="en-US" smtClean="0"/>
              <a:t>44</a:t>
            </a:fld>
            <a:endParaRPr lang="en-US" dirty="0"/>
          </a:p>
        </p:txBody>
      </p:sp>
      <p:sp>
        <p:nvSpPr>
          <p:cNvPr id="5" name="Footer Placeholder 4">
            <a:extLst>
              <a:ext uri="{FF2B5EF4-FFF2-40B4-BE49-F238E27FC236}">
                <a16:creationId xmlns:a16="http://schemas.microsoft.com/office/drawing/2014/main" id="{88E51079-333C-4CBF-8D7B-EAF8E62E2E10}"/>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2026049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3.4.9 Unsecure code practices</a:t>
            </a:r>
          </a:p>
          <a:p>
            <a:r>
              <a:rPr lang="en-US" dirty="0"/>
              <a:t>3.4.9.1 Comments in source code</a:t>
            </a:r>
          </a:p>
          <a:p>
            <a:r>
              <a:rPr lang="en-US" dirty="0"/>
              <a:t>3.4.9.2 Lack of error handling</a:t>
            </a:r>
          </a:p>
          <a:p>
            <a:r>
              <a:rPr lang="en-US" dirty="0"/>
              <a:t>3.4.9.3 Overly verbose error handling</a:t>
            </a:r>
          </a:p>
        </p:txBody>
      </p:sp>
      <p:sp>
        <p:nvSpPr>
          <p:cNvPr id="4" name="Slide Number Placeholder 3"/>
          <p:cNvSpPr>
            <a:spLocks noGrp="1"/>
          </p:cNvSpPr>
          <p:nvPr>
            <p:ph type="sldNum" sz="quarter" idx="10"/>
          </p:nvPr>
        </p:nvSpPr>
        <p:spPr/>
        <p:txBody>
          <a:bodyPr/>
          <a:lstStyle/>
          <a:p>
            <a:fld id="{A7F924D7-53CE-40B5-9CD8-CE24981937DE}" type="slidenum">
              <a:rPr lang="en-US" smtClean="0"/>
              <a:t>45</a:t>
            </a:fld>
            <a:endParaRPr lang="en-US" dirty="0"/>
          </a:p>
        </p:txBody>
      </p:sp>
      <p:sp>
        <p:nvSpPr>
          <p:cNvPr id="5" name="Footer Placeholder 4">
            <a:extLst>
              <a:ext uri="{FF2B5EF4-FFF2-40B4-BE49-F238E27FC236}">
                <a16:creationId xmlns:a16="http://schemas.microsoft.com/office/drawing/2014/main" id="{DD1604D6-1859-47D6-8842-D9FD1400D621}"/>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2349877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3.4.9.4 Hard-coded credentials</a:t>
            </a:r>
          </a:p>
          <a:p>
            <a:r>
              <a:rPr lang="en-US" dirty="0"/>
              <a:t>3.4.9.5 Race conditions</a:t>
            </a:r>
          </a:p>
        </p:txBody>
      </p:sp>
      <p:sp>
        <p:nvSpPr>
          <p:cNvPr id="4" name="Slide Number Placeholder 3"/>
          <p:cNvSpPr>
            <a:spLocks noGrp="1"/>
          </p:cNvSpPr>
          <p:nvPr>
            <p:ph type="sldNum" sz="quarter" idx="10"/>
          </p:nvPr>
        </p:nvSpPr>
        <p:spPr/>
        <p:txBody>
          <a:bodyPr/>
          <a:lstStyle/>
          <a:p>
            <a:fld id="{A7F924D7-53CE-40B5-9CD8-CE24981937DE}" type="slidenum">
              <a:rPr lang="en-US" smtClean="0"/>
              <a:t>46</a:t>
            </a:fld>
            <a:endParaRPr lang="en-US" dirty="0"/>
          </a:p>
        </p:txBody>
      </p:sp>
      <p:sp>
        <p:nvSpPr>
          <p:cNvPr id="5" name="Footer Placeholder 4">
            <a:extLst>
              <a:ext uri="{FF2B5EF4-FFF2-40B4-BE49-F238E27FC236}">
                <a16:creationId xmlns:a16="http://schemas.microsoft.com/office/drawing/2014/main" id="{1D3DC7AC-194C-4CCB-A5AC-98154D2D0495}"/>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37409649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3.4.9.4 Hard-coded credentials</a:t>
            </a:r>
          </a:p>
          <a:p>
            <a:r>
              <a:rPr lang="en-US" dirty="0"/>
              <a:t>3.4.9.5 Race conditions</a:t>
            </a:r>
          </a:p>
        </p:txBody>
      </p:sp>
      <p:sp>
        <p:nvSpPr>
          <p:cNvPr id="4" name="Slide Number Placeholder 3"/>
          <p:cNvSpPr>
            <a:spLocks noGrp="1"/>
          </p:cNvSpPr>
          <p:nvPr>
            <p:ph type="sldNum" sz="quarter" idx="10"/>
          </p:nvPr>
        </p:nvSpPr>
        <p:spPr/>
        <p:txBody>
          <a:bodyPr/>
          <a:lstStyle/>
          <a:p>
            <a:fld id="{A7F924D7-53CE-40B5-9CD8-CE24981937DE}" type="slidenum">
              <a:rPr lang="en-US" smtClean="0"/>
              <a:t>47</a:t>
            </a:fld>
            <a:endParaRPr lang="en-US" dirty="0"/>
          </a:p>
        </p:txBody>
      </p:sp>
      <p:sp>
        <p:nvSpPr>
          <p:cNvPr id="5" name="Footer Placeholder 4">
            <a:extLst>
              <a:ext uri="{FF2B5EF4-FFF2-40B4-BE49-F238E27FC236}">
                <a16:creationId xmlns:a16="http://schemas.microsoft.com/office/drawing/2014/main" id="{D4CFAF07-CB5B-4DC5-9E8F-0BEF8B986BF7}"/>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37027091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3.4.9.6 Unauthorized use of functions/unprotected APIs</a:t>
            </a:r>
          </a:p>
          <a:p>
            <a:r>
              <a:rPr lang="en-US" dirty="0"/>
              <a:t>3.4.9.7 Hidden elements</a:t>
            </a:r>
          </a:p>
          <a:p>
            <a:r>
              <a:rPr lang="en-US" dirty="0"/>
              <a:t>3.4.9.7.1 Sensitive information in the DOM</a:t>
            </a:r>
          </a:p>
          <a:p>
            <a:r>
              <a:rPr lang="en-US" dirty="0"/>
              <a:t>3.4.9.8 Lack of code signing</a:t>
            </a:r>
          </a:p>
        </p:txBody>
      </p:sp>
      <p:sp>
        <p:nvSpPr>
          <p:cNvPr id="4" name="Slide Number Placeholder 3"/>
          <p:cNvSpPr>
            <a:spLocks noGrp="1"/>
          </p:cNvSpPr>
          <p:nvPr>
            <p:ph type="sldNum" sz="quarter" idx="10"/>
          </p:nvPr>
        </p:nvSpPr>
        <p:spPr/>
        <p:txBody>
          <a:bodyPr/>
          <a:lstStyle/>
          <a:p>
            <a:fld id="{A7F924D7-53CE-40B5-9CD8-CE24981937DE}" type="slidenum">
              <a:rPr lang="en-US" smtClean="0"/>
              <a:t>48</a:t>
            </a:fld>
            <a:endParaRPr lang="en-US" dirty="0"/>
          </a:p>
        </p:txBody>
      </p:sp>
      <p:sp>
        <p:nvSpPr>
          <p:cNvPr id="5" name="Footer Placeholder 4">
            <a:extLst>
              <a:ext uri="{FF2B5EF4-FFF2-40B4-BE49-F238E27FC236}">
                <a16:creationId xmlns:a16="http://schemas.microsoft.com/office/drawing/2014/main" id="{5D7165A7-5F18-4328-9EEA-917A31A76488}"/>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41613594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3.4.9.6 Unauthorized use of functions/unprotected APIs</a:t>
            </a:r>
          </a:p>
          <a:p>
            <a:r>
              <a:rPr lang="en-US" dirty="0"/>
              <a:t>3.4.9.7 Hidden elements</a:t>
            </a:r>
          </a:p>
          <a:p>
            <a:r>
              <a:rPr lang="en-US" dirty="0"/>
              <a:t>3.4.9.7.1 Sensitive information in the DOM</a:t>
            </a:r>
          </a:p>
          <a:p>
            <a:r>
              <a:rPr lang="en-US" dirty="0"/>
              <a:t>3.4.9.8 Lack of code signing</a:t>
            </a:r>
          </a:p>
        </p:txBody>
      </p:sp>
      <p:sp>
        <p:nvSpPr>
          <p:cNvPr id="4" name="Slide Number Placeholder 3"/>
          <p:cNvSpPr>
            <a:spLocks noGrp="1"/>
          </p:cNvSpPr>
          <p:nvPr>
            <p:ph type="sldNum" sz="quarter" idx="10"/>
          </p:nvPr>
        </p:nvSpPr>
        <p:spPr/>
        <p:txBody>
          <a:bodyPr/>
          <a:lstStyle/>
          <a:p>
            <a:fld id="{A7F924D7-53CE-40B5-9CD8-CE24981937DE}" type="slidenum">
              <a:rPr lang="en-US" smtClean="0"/>
              <a:t>49</a:t>
            </a:fld>
            <a:endParaRPr lang="en-US" dirty="0"/>
          </a:p>
        </p:txBody>
      </p:sp>
      <p:sp>
        <p:nvSpPr>
          <p:cNvPr id="5" name="Footer Placeholder 4">
            <a:extLst>
              <a:ext uri="{FF2B5EF4-FFF2-40B4-BE49-F238E27FC236}">
                <a16:creationId xmlns:a16="http://schemas.microsoft.com/office/drawing/2014/main" id="{B0DC5DFB-8024-487D-82FA-FF67DAAEC64A}"/>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29008640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 Given a scenario, exploit local host vulnerabilities</a:t>
            </a:r>
          </a:p>
          <a:p>
            <a:r>
              <a:rPr lang="en-US" dirty="0"/>
              <a:t>3.5.1 OS vulnerabilities</a:t>
            </a:r>
          </a:p>
          <a:p>
            <a:r>
              <a:rPr lang="en-US" dirty="0"/>
              <a:t>3.5.1.1 Windows</a:t>
            </a:r>
          </a:p>
          <a:p>
            <a:r>
              <a:rPr lang="en-US" dirty="0"/>
              <a:t>3.5.1.2 Mac OS</a:t>
            </a:r>
          </a:p>
          <a:p>
            <a:r>
              <a:rPr lang="en-US" dirty="0"/>
              <a:t>3.5.1.3 Linux</a:t>
            </a:r>
          </a:p>
          <a:p>
            <a:r>
              <a:rPr lang="en-US" dirty="0"/>
              <a:t>3.5.1.4 Android</a:t>
            </a:r>
          </a:p>
          <a:p>
            <a:r>
              <a:rPr lang="en-US" dirty="0"/>
              <a:t>3.5.1.5 iOS</a:t>
            </a:r>
          </a:p>
          <a:p>
            <a:r>
              <a:rPr lang="en-US" dirty="0"/>
              <a:t>3.5.2 Unsecure service and protocol configurations</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51</a:t>
            </a:fld>
            <a:endParaRPr lang="en-US" dirty="0"/>
          </a:p>
        </p:txBody>
      </p:sp>
      <p:sp>
        <p:nvSpPr>
          <p:cNvPr id="5" name="Footer Placeholder 4">
            <a:extLst>
              <a:ext uri="{FF2B5EF4-FFF2-40B4-BE49-F238E27FC236}">
                <a16:creationId xmlns:a16="http://schemas.microsoft.com/office/drawing/2014/main" id="{E8BAA5CC-E248-4DCF-9982-BE5980012662}"/>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34628814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3.5.3 Privilege escalation</a:t>
            </a:r>
          </a:p>
          <a:p>
            <a:r>
              <a:rPr lang="en-US" dirty="0"/>
              <a:t>3.5.3.1 Linux-specific</a:t>
            </a:r>
          </a:p>
          <a:p>
            <a:r>
              <a:rPr lang="en-US" dirty="0"/>
              <a:t>3.5.3.1.1 SUID/SGID programs</a:t>
            </a:r>
          </a:p>
          <a:p>
            <a:r>
              <a:rPr lang="en-US" dirty="0"/>
              <a:t>3.5.3.1.2 Unsecure SUDO</a:t>
            </a:r>
          </a:p>
          <a:p>
            <a:r>
              <a:rPr lang="en-US" dirty="0"/>
              <a:t>3.5.3.1.3 Ret2libc</a:t>
            </a:r>
          </a:p>
          <a:p>
            <a:r>
              <a:rPr lang="en-US" dirty="0"/>
              <a:t>3.5.3.1.4 Sticky bits</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53</a:t>
            </a:fld>
            <a:endParaRPr lang="en-US"/>
          </a:p>
        </p:txBody>
      </p:sp>
      <p:sp>
        <p:nvSpPr>
          <p:cNvPr id="5" name="Footer Placeholder 4">
            <a:extLst>
              <a:ext uri="{FF2B5EF4-FFF2-40B4-BE49-F238E27FC236}">
                <a16:creationId xmlns:a16="http://schemas.microsoft.com/office/drawing/2014/main" id="{FC21E0EC-EDEB-4EF2-BE44-A96BE5060798}"/>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319380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3.1.1 Phishing</a:t>
            </a:r>
          </a:p>
          <a:p>
            <a:r>
              <a:rPr lang="en-US" dirty="0"/>
              <a:t>3.1.1.1 Spear phishing</a:t>
            </a:r>
          </a:p>
          <a:p>
            <a:r>
              <a:rPr lang="en-US" dirty="0"/>
              <a:t>3.1.1.2 SMS phishing</a:t>
            </a:r>
          </a:p>
          <a:p>
            <a:r>
              <a:rPr lang="en-US" dirty="0"/>
              <a:t>3.1.1.3 Voice phishing</a:t>
            </a:r>
          </a:p>
          <a:p>
            <a:r>
              <a:rPr lang="en-US" dirty="0"/>
              <a:t>3.1.1.4 Whaling</a:t>
            </a:r>
          </a:p>
          <a:p>
            <a:r>
              <a:rPr lang="en-US" dirty="0"/>
              <a:t>3.1.2 Elicitation</a:t>
            </a:r>
          </a:p>
          <a:p>
            <a:r>
              <a:rPr lang="en-US" dirty="0"/>
              <a:t>3.1.2.1 Business email compromise</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5</a:t>
            </a:fld>
            <a:endParaRPr lang="en-US"/>
          </a:p>
        </p:txBody>
      </p:sp>
      <p:sp>
        <p:nvSpPr>
          <p:cNvPr id="5" name="Footer Placeholder 4">
            <a:extLst>
              <a:ext uri="{FF2B5EF4-FFF2-40B4-BE49-F238E27FC236}">
                <a16:creationId xmlns:a16="http://schemas.microsoft.com/office/drawing/2014/main" id="{5A9686EA-3980-4C29-B52C-A9EAA892DB65}"/>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20329121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3.5.3 Privilege escalation</a:t>
            </a:r>
          </a:p>
          <a:p>
            <a:r>
              <a:rPr lang="en-US" dirty="0"/>
              <a:t>3.5.3.1 Linux-specific</a:t>
            </a:r>
          </a:p>
          <a:p>
            <a:r>
              <a:rPr lang="en-US" dirty="0"/>
              <a:t>3.5.3.1.1 SUID/SGID programs</a:t>
            </a:r>
          </a:p>
          <a:p>
            <a:r>
              <a:rPr lang="en-US" dirty="0"/>
              <a:t>3.5.3.1.2 Unsecure SUDO</a:t>
            </a:r>
          </a:p>
          <a:p>
            <a:r>
              <a:rPr lang="en-US" dirty="0"/>
              <a:t>3.5.3.1.3 Ret2libc</a:t>
            </a:r>
          </a:p>
          <a:p>
            <a:r>
              <a:rPr lang="en-US" dirty="0"/>
              <a:t>3.5.3.1.4 Sticky bits</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54</a:t>
            </a:fld>
            <a:endParaRPr lang="en-US"/>
          </a:p>
        </p:txBody>
      </p:sp>
      <p:sp>
        <p:nvSpPr>
          <p:cNvPr id="5" name="Footer Placeholder 4">
            <a:extLst>
              <a:ext uri="{FF2B5EF4-FFF2-40B4-BE49-F238E27FC236}">
                <a16:creationId xmlns:a16="http://schemas.microsoft.com/office/drawing/2014/main" id="{4BCA8A6A-60DD-4D23-9B73-2D883D71A695}"/>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3636461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3.5.3.2 Windows-specific</a:t>
            </a:r>
          </a:p>
          <a:p>
            <a:r>
              <a:rPr lang="en-US" dirty="0"/>
              <a:t>3.5.3.2.1 </a:t>
            </a:r>
            <a:r>
              <a:rPr lang="en-US" dirty="0" err="1"/>
              <a:t>Cpassword</a:t>
            </a:r>
            <a:endParaRPr lang="en-US" dirty="0"/>
          </a:p>
          <a:p>
            <a:r>
              <a:rPr lang="en-US" dirty="0"/>
              <a:t>3.5.3.2.2 Clear text credentials in LDAP</a:t>
            </a:r>
          </a:p>
          <a:p>
            <a:r>
              <a:rPr lang="en-US" dirty="0"/>
              <a:t>3.5.3.2.3 </a:t>
            </a:r>
            <a:r>
              <a:rPr lang="en-US" dirty="0" err="1"/>
              <a:t>Kerberoasting</a:t>
            </a:r>
            <a:endParaRPr lang="en-US" dirty="0"/>
          </a:p>
          <a:p>
            <a:endParaRPr lang="en-US" dirty="0"/>
          </a:p>
          <a:p>
            <a:r>
              <a:rPr lang="en-US" dirty="0"/>
              <a:t>https://www.harmj0y.net/blog/powershell/kerberoasting-without-mimikatz/</a:t>
            </a:r>
          </a:p>
          <a:p>
            <a:endParaRPr lang="en-US" dirty="0"/>
          </a:p>
          <a:p>
            <a:r>
              <a:rPr lang="en-US" dirty="0"/>
              <a:t>3.5.3.2.4 Credentials in LSASS</a:t>
            </a:r>
          </a:p>
          <a:p>
            <a:r>
              <a:rPr lang="en-US" dirty="0"/>
              <a:t>3.5.3.2.5 Unattended installation</a:t>
            </a:r>
          </a:p>
          <a:p>
            <a:r>
              <a:rPr lang="en-US" dirty="0"/>
              <a:t>3.5.3.2.6 SAM database</a:t>
            </a:r>
          </a:p>
          <a:p>
            <a:r>
              <a:rPr lang="en-US" dirty="0"/>
              <a:t>3.5.3.2.7 DLL hijacking</a:t>
            </a:r>
          </a:p>
        </p:txBody>
      </p:sp>
      <p:sp>
        <p:nvSpPr>
          <p:cNvPr id="4" name="Slide Number Placeholder 3"/>
          <p:cNvSpPr>
            <a:spLocks noGrp="1"/>
          </p:cNvSpPr>
          <p:nvPr>
            <p:ph type="sldNum" sz="quarter" idx="10"/>
          </p:nvPr>
        </p:nvSpPr>
        <p:spPr/>
        <p:txBody>
          <a:bodyPr/>
          <a:lstStyle/>
          <a:p>
            <a:fld id="{A7F924D7-53CE-40B5-9CD8-CE24981937DE}" type="slidenum">
              <a:rPr lang="en-US" smtClean="0"/>
              <a:t>56</a:t>
            </a:fld>
            <a:endParaRPr lang="en-US"/>
          </a:p>
        </p:txBody>
      </p:sp>
      <p:sp>
        <p:nvSpPr>
          <p:cNvPr id="5" name="Footer Placeholder 4">
            <a:extLst>
              <a:ext uri="{FF2B5EF4-FFF2-40B4-BE49-F238E27FC236}">
                <a16:creationId xmlns:a16="http://schemas.microsoft.com/office/drawing/2014/main" id="{6E2B9FE2-7143-40EB-8C18-5D0E18661BA9}"/>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6037098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3.5.3.2 Windows-specific</a:t>
            </a:r>
          </a:p>
          <a:p>
            <a:r>
              <a:rPr lang="en-US" dirty="0"/>
              <a:t>3.5.3.2.1 </a:t>
            </a:r>
            <a:r>
              <a:rPr lang="en-US" dirty="0" err="1"/>
              <a:t>Cpassword</a:t>
            </a:r>
            <a:endParaRPr lang="en-US" dirty="0"/>
          </a:p>
          <a:p>
            <a:r>
              <a:rPr lang="en-US" dirty="0"/>
              <a:t>3.5.3.2.2 Clear text credentials in LDAP</a:t>
            </a:r>
          </a:p>
          <a:p>
            <a:r>
              <a:rPr lang="en-US" dirty="0"/>
              <a:t>3.5.3.2.3 </a:t>
            </a:r>
            <a:r>
              <a:rPr lang="en-US" dirty="0" err="1"/>
              <a:t>Kerberoasting</a:t>
            </a:r>
            <a:endParaRPr lang="en-US" dirty="0"/>
          </a:p>
          <a:p>
            <a:endParaRPr lang="en-US" dirty="0"/>
          </a:p>
          <a:p>
            <a:r>
              <a:rPr lang="en-US" dirty="0"/>
              <a:t>https://www.harmj0y.net/blog/powershell/kerberoasting-without-mimikatz/</a:t>
            </a:r>
          </a:p>
          <a:p>
            <a:endParaRPr lang="en-US" dirty="0"/>
          </a:p>
          <a:p>
            <a:r>
              <a:rPr lang="en-US" dirty="0"/>
              <a:t>3.5.3.2.4 Credentials in LSASS</a:t>
            </a:r>
          </a:p>
          <a:p>
            <a:r>
              <a:rPr lang="en-US" dirty="0"/>
              <a:t>3.5.3.2.5 Unattended installation</a:t>
            </a:r>
          </a:p>
          <a:p>
            <a:r>
              <a:rPr lang="en-US" dirty="0"/>
              <a:t>3.5.3.2.6 SAM database</a:t>
            </a:r>
          </a:p>
          <a:p>
            <a:r>
              <a:rPr lang="en-US" dirty="0"/>
              <a:t>3.5.3.2.7 DLL hijacking</a:t>
            </a:r>
          </a:p>
        </p:txBody>
      </p:sp>
      <p:sp>
        <p:nvSpPr>
          <p:cNvPr id="4" name="Slide Number Placeholder 3"/>
          <p:cNvSpPr>
            <a:spLocks noGrp="1"/>
          </p:cNvSpPr>
          <p:nvPr>
            <p:ph type="sldNum" sz="quarter" idx="10"/>
          </p:nvPr>
        </p:nvSpPr>
        <p:spPr/>
        <p:txBody>
          <a:bodyPr/>
          <a:lstStyle/>
          <a:p>
            <a:fld id="{A7F924D7-53CE-40B5-9CD8-CE24981937DE}" type="slidenum">
              <a:rPr lang="en-US" smtClean="0"/>
              <a:t>57</a:t>
            </a:fld>
            <a:endParaRPr lang="en-US"/>
          </a:p>
        </p:txBody>
      </p:sp>
      <p:sp>
        <p:nvSpPr>
          <p:cNvPr id="5" name="Footer Placeholder 4">
            <a:extLst>
              <a:ext uri="{FF2B5EF4-FFF2-40B4-BE49-F238E27FC236}">
                <a16:creationId xmlns:a16="http://schemas.microsoft.com/office/drawing/2014/main" id="{CFB1FFCA-44C2-419C-8DB3-665E8D22DF81}"/>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32085586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3.5.3.3 Exploitable services</a:t>
            </a:r>
          </a:p>
          <a:p>
            <a:r>
              <a:rPr lang="en-US" dirty="0"/>
              <a:t>3.5.3.3.1 Unquoted service paths</a:t>
            </a:r>
          </a:p>
          <a:p>
            <a:r>
              <a:rPr lang="en-US" dirty="0"/>
              <a:t>3.5.3.3.2 Writable services</a:t>
            </a:r>
          </a:p>
          <a:p>
            <a:r>
              <a:rPr lang="en-US" dirty="0"/>
              <a:t>3.5.3.4 Unsecure file/folder permissions</a:t>
            </a:r>
          </a:p>
          <a:p>
            <a:r>
              <a:rPr lang="en-US" dirty="0"/>
              <a:t>3.5.3.5 Keylogger</a:t>
            </a:r>
          </a:p>
          <a:p>
            <a:r>
              <a:rPr lang="en-US" dirty="0"/>
              <a:t>3.5.3.6 Scheduled tasks</a:t>
            </a:r>
          </a:p>
          <a:p>
            <a:r>
              <a:rPr lang="en-US" dirty="0"/>
              <a:t>3.6.3.7 Kernel exploits</a:t>
            </a:r>
          </a:p>
          <a:p>
            <a:endParaRPr lang="en-US" dirty="0"/>
          </a:p>
          <a:p>
            <a:pPr defTabSz="912937">
              <a:defRPr/>
            </a:pPr>
            <a:r>
              <a:rPr lang="en-US" dirty="0"/>
              <a:t>https://pentestlab.blog/2017/04/24/windows-kernel-exploits/</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59</a:t>
            </a:fld>
            <a:endParaRPr lang="en-US"/>
          </a:p>
        </p:txBody>
      </p:sp>
      <p:sp>
        <p:nvSpPr>
          <p:cNvPr id="5" name="Footer Placeholder 4">
            <a:extLst>
              <a:ext uri="{FF2B5EF4-FFF2-40B4-BE49-F238E27FC236}">
                <a16:creationId xmlns:a16="http://schemas.microsoft.com/office/drawing/2014/main" id="{495E0BF4-D2E2-4B5D-897F-4E5487334818}"/>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23697288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3.5.3.3 Exploitable services</a:t>
            </a:r>
          </a:p>
          <a:p>
            <a:r>
              <a:rPr lang="en-US" dirty="0"/>
              <a:t>3.5.3.3.1 Unquoted service paths</a:t>
            </a:r>
          </a:p>
          <a:p>
            <a:r>
              <a:rPr lang="en-US" dirty="0"/>
              <a:t>3.5.3.3.2 Writable services</a:t>
            </a:r>
          </a:p>
          <a:p>
            <a:r>
              <a:rPr lang="en-US" dirty="0"/>
              <a:t>3.5.3.4 Unsecure file/folder permissions</a:t>
            </a:r>
          </a:p>
          <a:p>
            <a:r>
              <a:rPr lang="en-US" dirty="0"/>
              <a:t>3.5.3.5 Keylogger</a:t>
            </a:r>
          </a:p>
          <a:p>
            <a:r>
              <a:rPr lang="en-US" dirty="0"/>
              <a:t>3.5.3.6 Scheduled tasks</a:t>
            </a:r>
          </a:p>
          <a:p>
            <a:r>
              <a:rPr lang="en-US" dirty="0"/>
              <a:t>3.6.3.7 Kernel exploits</a:t>
            </a:r>
          </a:p>
          <a:p>
            <a:endParaRPr lang="en-US" dirty="0"/>
          </a:p>
          <a:p>
            <a:pPr defTabSz="912937">
              <a:defRPr/>
            </a:pPr>
            <a:r>
              <a:rPr lang="en-US" dirty="0"/>
              <a:t>https://pentestlab.blog/2017/04/24/windows-kernel-exploits/</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60</a:t>
            </a:fld>
            <a:endParaRPr lang="en-US"/>
          </a:p>
        </p:txBody>
      </p:sp>
      <p:sp>
        <p:nvSpPr>
          <p:cNvPr id="5" name="Footer Placeholder 4">
            <a:extLst>
              <a:ext uri="{FF2B5EF4-FFF2-40B4-BE49-F238E27FC236}">
                <a16:creationId xmlns:a16="http://schemas.microsoft.com/office/drawing/2014/main" id="{15EC309C-942E-47AE-86E9-A5B039286D25}"/>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42864085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3.5.4 Default account settings</a:t>
            </a:r>
          </a:p>
          <a:p>
            <a:r>
              <a:rPr lang="en-US" dirty="0"/>
              <a:t>3.5.5 Sandbox escape</a:t>
            </a:r>
          </a:p>
          <a:p>
            <a:r>
              <a:rPr lang="en-US" dirty="0"/>
              <a:t>3.5.5.1 Shell upgrade</a:t>
            </a:r>
          </a:p>
          <a:p>
            <a:r>
              <a:rPr lang="en-US" dirty="0"/>
              <a:t>3.5.5.2 VM</a:t>
            </a:r>
          </a:p>
          <a:p>
            <a:r>
              <a:rPr lang="en-US" dirty="0"/>
              <a:t>3.5.5.3 Container</a:t>
            </a:r>
          </a:p>
          <a:p>
            <a:r>
              <a:rPr lang="en-US" dirty="0"/>
              <a:t>3.5.6 Physical device security</a:t>
            </a:r>
          </a:p>
          <a:p>
            <a:r>
              <a:rPr lang="en-US" dirty="0"/>
              <a:t>3.5.6.1 Cold boot attack</a:t>
            </a:r>
          </a:p>
          <a:p>
            <a:r>
              <a:rPr lang="en-US" dirty="0"/>
              <a:t>3.5.6.2 JTAG debug</a:t>
            </a:r>
          </a:p>
          <a:p>
            <a:r>
              <a:rPr lang="en-US" dirty="0"/>
              <a:t>3.5.6.3 Serial console</a:t>
            </a:r>
          </a:p>
          <a:p>
            <a:endParaRPr lang="en-US" dirty="0"/>
          </a:p>
          <a:p>
            <a:r>
              <a:rPr lang="en-US" dirty="0"/>
              <a:t>https://www.microsoft.com/en-us/evalcenter/evaluate-windows-10-enterprise</a:t>
            </a:r>
          </a:p>
          <a:p>
            <a:r>
              <a:rPr lang="en-US" dirty="0"/>
              <a:t>https://4sysops.com/archives/reset-a-windows-10-password</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62</a:t>
            </a:fld>
            <a:endParaRPr lang="en-US"/>
          </a:p>
        </p:txBody>
      </p:sp>
      <p:sp>
        <p:nvSpPr>
          <p:cNvPr id="5" name="Footer Placeholder 4">
            <a:extLst>
              <a:ext uri="{FF2B5EF4-FFF2-40B4-BE49-F238E27FC236}">
                <a16:creationId xmlns:a16="http://schemas.microsoft.com/office/drawing/2014/main" id="{D8E28538-9505-4601-8974-6C88FDD87838}"/>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7737471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3.5.4 Default account settings</a:t>
            </a:r>
          </a:p>
          <a:p>
            <a:r>
              <a:rPr lang="en-US" dirty="0"/>
              <a:t>3.5.5 Sandbox escape</a:t>
            </a:r>
          </a:p>
          <a:p>
            <a:r>
              <a:rPr lang="en-US" dirty="0"/>
              <a:t>3.5.5.1 Shell upgrade</a:t>
            </a:r>
          </a:p>
          <a:p>
            <a:r>
              <a:rPr lang="en-US" dirty="0"/>
              <a:t>3.5.5.2 VM</a:t>
            </a:r>
          </a:p>
          <a:p>
            <a:r>
              <a:rPr lang="en-US" dirty="0"/>
              <a:t>3.5.5.3 Container</a:t>
            </a:r>
          </a:p>
          <a:p>
            <a:r>
              <a:rPr lang="en-US" dirty="0"/>
              <a:t>3.5.6 Physical device security</a:t>
            </a:r>
          </a:p>
          <a:p>
            <a:r>
              <a:rPr lang="en-US" dirty="0"/>
              <a:t>3.5.6.1 Cold boot attack</a:t>
            </a:r>
          </a:p>
          <a:p>
            <a:r>
              <a:rPr lang="en-US" dirty="0"/>
              <a:t>3.5.6.2 JTAG debug</a:t>
            </a:r>
          </a:p>
          <a:p>
            <a:r>
              <a:rPr lang="en-US" dirty="0"/>
              <a:t>3.5.6.3 Serial console</a:t>
            </a:r>
          </a:p>
          <a:p>
            <a:endParaRPr lang="en-US" dirty="0"/>
          </a:p>
          <a:p>
            <a:r>
              <a:rPr lang="en-US" dirty="0"/>
              <a:t>https://www.microsoft.com/en-us/evalcenter/evaluate-windows-10-enterprise</a:t>
            </a:r>
          </a:p>
          <a:p>
            <a:r>
              <a:rPr lang="en-US" dirty="0"/>
              <a:t>https://4sysops.com/archives/reset-a-windows-10-password</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63</a:t>
            </a:fld>
            <a:endParaRPr lang="en-US"/>
          </a:p>
        </p:txBody>
      </p:sp>
      <p:sp>
        <p:nvSpPr>
          <p:cNvPr id="5" name="Footer Placeholder 4">
            <a:extLst>
              <a:ext uri="{FF2B5EF4-FFF2-40B4-BE49-F238E27FC236}">
                <a16:creationId xmlns:a16="http://schemas.microsoft.com/office/drawing/2014/main" id="{336840E0-9810-42E7-841D-0C896706FF2A}"/>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9634231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3.6 Summarize physical security attacks related to facilities</a:t>
            </a:r>
          </a:p>
          <a:p>
            <a:r>
              <a:rPr lang="en-US" dirty="0"/>
              <a:t>3.6.1 Piggybacking/tailgating</a:t>
            </a:r>
          </a:p>
          <a:p>
            <a:r>
              <a:rPr lang="en-US" dirty="0"/>
              <a:t>3.6.2 Fence jumping</a:t>
            </a:r>
          </a:p>
          <a:p>
            <a:r>
              <a:rPr lang="en-US" dirty="0"/>
              <a:t>3.6.3 Dumpster diving</a:t>
            </a:r>
          </a:p>
          <a:p>
            <a:r>
              <a:rPr lang="en-US" dirty="0"/>
              <a:t>3.6.4 Lock picking</a:t>
            </a:r>
          </a:p>
          <a:p>
            <a:endParaRPr lang="en-US" dirty="0"/>
          </a:p>
          <a:p>
            <a:pPr defTabSz="912937">
              <a:defRPr/>
            </a:pPr>
            <a:r>
              <a:rPr lang="en-US" dirty="0"/>
              <a:t>https://www.scribd.com/doc/205665803/Lockpicking-Detail-Overkill</a:t>
            </a:r>
          </a:p>
          <a:p>
            <a:endParaRPr lang="en-US" dirty="0"/>
          </a:p>
          <a:p>
            <a:endParaRPr lang="en-US" dirty="0"/>
          </a:p>
          <a:p>
            <a:r>
              <a:rPr lang="en-US" dirty="0"/>
              <a:t>3.6.5 Lock bypass</a:t>
            </a:r>
          </a:p>
          <a:p>
            <a:r>
              <a:rPr lang="en-US" dirty="0"/>
              <a:t>3.6.6 Egress sensor</a:t>
            </a:r>
          </a:p>
          <a:p>
            <a:r>
              <a:rPr lang="en-US" dirty="0"/>
              <a:t>3.6.7 Badge cloning</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65</a:t>
            </a:fld>
            <a:endParaRPr lang="en-US"/>
          </a:p>
        </p:txBody>
      </p:sp>
      <p:sp>
        <p:nvSpPr>
          <p:cNvPr id="5" name="Footer Placeholder 4">
            <a:extLst>
              <a:ext uri="{FF2B5EF4-FFF2-40B4-BE49-F238E27FC236}">
                <a16:creationId xmlns:a16="http://schemas.microsoft.com/office/drawing/2014/main" id="{3C7D9D1B-F595-4861-A572-8AF2B1CA2081}"/>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20555665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3.6 Summarize physical security attacks related to facilities</a:t>
            </a:r>
          </a:p>
          <a:p>
            <a:r>
              <a:rPr lang="en-US" dirty="0"/>
              <a:t>3.6.1 Piggybacking/tailgating</a:t>
            </a:r>
          </a:p>
          <a:p>
            <a:r>
              <a:rPr lang="en-US" dirty="0"/>
              <a:t>3.6.2 Fence jumping</a:t>
            </a:r>
          </a:p>
          <a:p>
            <a:r>
              <a:rPr lang="en-US" dirty="0"/>
              <a:t>3.6.3 Dumpster diving</a:t>
            </a:r>
          </a:p>
          <a:p>
            <a:r>
              <a:rPr lang="en-US" dirty="0"/>
              <a:t>3.6.4 Lock picking</a:t>
            </a:r>
          </a:p>
          <a:p>
            <a:endParaRPr lang="en-US" dirty="0"/>
          </a:p>
          <a:p>
            <a:pPr defTabSz="912937">
              <a:defRPr/>
            </a:pPr>
            <a:r>
              <a:rPr lang="en-US" dirty="0"/>
              <a:t>https://www.scribd.com/doc/205665803/Lockpicking-Detail-Overkill</a:t>
            </a:r>
          </a:p>
          <a:p>
            <a:endParaRPr lang="en-US" dirty="0"/>
          </a:p>
          <a:p>
            <a:endParaRPr lang="en-US" dirty="0"/>
          </a:p>
          <a:p>
            <a:r>
              <a:rPr lang="en-US" dirty="0"/>
              <a:t>3.6.5 Lock bypass</a:t>
            </a:r>
          </a:p>
          <a:p>
            <a:r>
              <a:rPr lang="en-US" dirty="0"/>
              <a:t>3.6.6 Egress sensor</a:t>
            </a:r>
          </a:p>
          <a:p>
            <a:r>
              <a:rPr lang="en-US" dirty="0"/>
              <a:t>3.6.7 Badge cloning</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66</a:t>
            </a:fld>
            <a:endParaRPr lang="en-US"/>
          </a:p>
        </p:txBody>
      </p:sp>
      <p:sp>
        <p:nvSpPr>
          <p:cNvPr id="5" name="Footer Placeholder 4">
            <a:extLst>
              <a:ext uri="{FF2B5EF4-FFF2-40B4-BE49-F238E27FC236}">
                <a16:creationId xmlns:a16="http://schemas.microsoft.com/office/drawing/2014/main" id="{3A6ECBFA-4F52-41F4-B18A-098B6AB8CA58}"/>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18497157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3.7 Given a scenario, perform post-exploitation techniques</a:t>
            </a:r>
          </a:p>
          <a:p>
            <a:r>
              <a:rPr lang="en-US" dirty="0"/>
              <a:t>3.7.1 Lateral movement</a:t>
            </a:r>
          </a:p>
          <a:p>
            <a:r>
              <a:rPr lang="en-US" dirty="0"/>
              <a:t>3.7.1.1 RPC/DCOM</a:t>
            </a:r>
          </a:p>
          <a:p>
            <a:r>
              <a:rPr lang="en-US" dirty="0"/>
              <a:t>3.7.1.1.1 </a:t>
            </a:r>
            <a:r>
              <a:rPr lang="en-US" dirty="0" err="1"/>
              <a:t>PsExec</a:t>
            </a:r>
            <a:endParaRPr lang="en-US" dirty="0"/>
          </a:p>
          <a:p>
            <a:r>
              <a:rPr lang="en-US" dirty="0"/>
              <a:t>3.7.1.1.2 WMI</a:t>
            </a:r>
          </a:p>
          <a:p>
            <a:r>
              <a:rPr lang="en-US" dirty="0"/>
              <a:t>3.7.1.1.3 Scheduled tasks</a:t>
            </a:r>
          </a:p>
          <a:p>
            <a:r>
              <a:rPr lang="en-US" dirty="0"/>
              <a:t>3.7.1.2 PS remoting/</a:t>
            </a:r>
            <a:r>
              <a:rPr lang="en-US" dirty="0" err="1"/>
              <a:t>WinRM</a:t>
            </a:r>
            <a:endParaRPr lang="en-US" dirty="0"/>
          </a:p>
          <a:p>
            <a:r>
              <a:rPr lang="en-US" dirty="0"/>
              <a:t>3.7.1.3 SMB</a:t>
            </a:r>
          </a:p>
          <a:p>
            <a:r>
              <a:rPr lang="en-US" dirty="0"/>
              <a:t>3.7.1.4 RDP</a:t>
            </a:r>
          </a:p>
          <a:p>
            <a:r>
              <a:rPr lang="en-US" dirty="0"/>
              <a:t>3.7.1.5 Apple Remote Desktop</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68</a:t>
            </a:fld>
            <a:endParaRPr lang="en-US"/>
          </a:p>
        </p:txBody>
      </p:sp>
      <p:sp>
        <p:nvSpPr>
          <p:cNvPr id="5" name="Footer Placeholder 4">
            <a:extLst>
              <a:ext uri="{FF2B5EF4-FFF2-40B4-BE49-F238E27FC236}">
                <a16:creationId xmlns:a16="http://schemas.microsoft.com/office/drawing/2014/main" id="{47B3EDA6-A3E5-4E28-9355-D238B007F15D}"/>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415973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6</a:t>
            </a:fld>
            <a:endParaRPr lang="en-US"/>
          </a:p>
        </p:txBody>
      </p:sp>
    </p:spTree>
    <p:extLst>
      <p:ext uri="{BB962C8B-B14F-4D97-AF65-F5344CB8AC3E}">
        <p14:creationId xmlns:p14="http://schemas.microsoft.com/office/powerpoint/2010/main" val="37754979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3.7 Given a scenario, perform post-exploitation techniques</a:t>
            </a:r>
          </a:p>
          <a:p>
            <a:r>
              <a:rPr lang="en-US" dirty="0"/>
              <a:t>3.7.1 Lateral movement</a:t>
            </a:r>
          </a:p>
          <a:p>
            <a:r>
              <a:rPr lang="en-US" dirty="0"/>
              <a:t>3.7.1.1 RPC/DCOM</a:t>
            </a:r>
          </a:p>
          <a:p>
            <a:r>
              <a:rPr lang="en-US" dirty="0"/>
              <a:t>3.7.1.1.1 </a:t>
            </a:r>
            <a:r>
              <a:rPr lang="en-US" dirty="0" err="1"/>
              <a:t>PsExec</a:t>
            </a:r>
            <a:endParaRPr lang="en-US" dirty="0"/>
          </a:p>
          <a:p>
            <a:r>
              <a:rPr lang="en-US" dirty="0"/>
              <a:t>3.7.1.1.2 WMI</a:t>
            </a:r>
          </a:p>
          <a:p>
            <a:r>
              <a:rPr lang="en-US" dirty="0"/>
              <a:t>3.7.1.1.3 Scheduled tasks</a:t>
            </a:r>
          </a:p>
          <a:p>
            <a:r>
              <a:rPr lang="en-US" dirty="0"/>
              <a:t>3.7.1.2 PS remoting/</a:t>
            </a:r>
            <a:r>
              <a:rPr lang="en-US" dirty="0" err="1"/>
              <a:t>WinRM</a:t>
            </a:r>
            <a:endParaRPr lang="en-US" dirty="0"/>
          </a:p>
          <a:p>
            <a:r>
              <a:rPr lang="en-US" dirty="0"/>
              <a:t>3.7.1.3 SMB</a:t>
            </a:r>
          </a:p>
          <a:p>
            <a:r>
              <a:rPr lang="en-US" dirty="0"/>
              <a:t>3.7.1.4 RDP</a:t>
            </a:r>
          </a:p>
          <a:p>
            <a:r>
              <a:rPr lang="en-US" dirty="0"/>
              <a:t>3.7.1.5 Apple Remote Desktop</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69</a:t>
            </a:fld>
            <a:endParaRPr lang="en-US"/>
          </a:p>
        </p:txBody>
      </p:sp>
      <p:sp>
        <p:nvSpPr>
          <p:cNvPr id="5" name="Footer Placeholder 4">
            <a:extLst>
              <a:ext uri="{FF2B5EF4-FFF2-40B4-BE49-F238E27FC236}">
                <a16:creationId xmlns:a16="http://schemas.microsoft.com/office/drawing/2014/main" id="{5C06089D-BDF4-429A-9618-3D5AD7C95101}"/>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4079644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3.7.1.6 VNC</a:t>
            </a:r>
          </a:p>
          <a:p>
            <a:r>
              <a:rPr lang="en-US" dirty="0"/>
              <a:t>3.7.1.7 X-server forwarding</a:t>
            </a:r>
          </a:p>
          <a:p>
            <a:r>
              <a:rPr lang="en-US" dirty="0"/>
              <a:t>3.7.1.8 Telnet</a:t>
            </a:r>
          </a:p>
          <a:p>
            <a:r>
              <a:rPr lang="en-US" dirty="0"/>
              <a:t>3.7.1.9 SSH</a:t>
            </a:r>
          </a:p>
          <a:p>
            <a:r>
              <a:rPr lang="en-US" dirty="0"/>
              <a:t>3.7.1.10 RSH/Rlogin</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70</a:t>
            </a:fld>
            <a:endParaRPr lang="en-US"/>
          </a:p>
        </p:txBody>
      </p:sp>
      <p:sp>
        <p:nvSpPr>
          <p:cNvPr id="5" name="Footer Placeholder 4">
            <a:extLst>
              <a:ext uri="{FF2B5EF4-FFF2-40B4-BE49-F238E27FC236}">
                <a16:creationId xmlns:a16="http://schemas.microsoft.com/office/drawing/2014/main" id="{C291289C-F9DF-4493-8358-460898114AE6}"/>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36437850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8A03FD-669F-475F-B08E-D2CB64605A77}" type="slidenum">
              <a:rPr lang="en-US" smtClean="0"/>
              <a:t>71</a:t>
            </a:fld>
            <a:endParaRPr lang="en-US"/>
          </a:p>
        </p:txBody>
      </p:sp>
      <p:sp>
        <p:nvSpPr>
          <p:cNvPr id="5" name="Footer Placeholder 4">
            <a:extLst>
              <a:ext uri="{FF2B5EF4-FFF2-40B4-BE49-F238E27FC236}">
                <a16:creationId xmlns:a16="http://schemas.microsoft.com/office/drawing/2014/main" id="{01E1A3F0-0BB1-45C0-A1F4-CE618C091CB6}"/>
              </a:ext>
            </a:extLst>
          </p:cNvPr>
          <p:cNvSpPr>
            <a:spLocks noGrp="1"/>
          </p:cNvSpPr>
          <p:nvPr>
            <p:ph type="ftr" sz="quarter" idx="11"/>
          </p:nvPr>
        </p:nvSpPr>
        <p:spPr>
          <a:xfrm>
            <a:off x="0" y="8842030"/>
            <a:ext cx="7021475" cy="467071"/>
          </a:xfrm>
        </p:spPr>
        <p:txBody>
          <a:bodyPr/>
          <a:lstStyle/>
          <a:p>
            <a:pPr algn="ctr"/>
            <a:r>
              <a:rPr lang="en-US" dirty="0">
                <a:latin typeface="Georgia" panose="02040502050405020303" pitchFamily="18" charset="0"/>
              </a:rPr>
              <a:t>Source: Ethical Hacking and CompTIA </a:t>
            </a:r>
            <a:r>
              <a:rPr lang="en-US" dirty="0" err="1">
                <a:latin typeface="Georgia" panose="02040502050405020303" pitchFamily="18" charset="0"/>
              </a:rPr>
              <a:t>PenTest</a:t>
            </a:r>
            <a:r>
              <a:rPr lang="en-US" dirty="0">
                <a:latin typeface="Georgia" panose="02040502050405020303" pitchFamily="18" charset="0"/>
              </a:rPr>
              <a:t>+ Exam Prep (PT0-001) with Michael Solomon</a:t>
            </a:r>
          </a:p>
        </p:txBody>
      </p:sp>
    </p:spTree>
    <p:extLst>
      <p:ext uri="{BB962C8B-B14F-4D97-AF65-F5344CB8AC3E}">
        <p14:creationId xmlns:p14="http://schemas.microsoft.com/office/powerpoint/2010/main" val="36844296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3.7.2 Persistence</a:t>
            </a:r>
          </a:p>
          <a:p>
            <a:r>
              <a:rPr lang="en-US" dirty="0"/>
              <a:t>3.7.2.1 Scheduled jobs</a:t>
            </a:r>
          </a:p>
          <a:p>
            <a:r>
              <a:rPr lang="en-US" dirty="0"/>
              <a:t>3.7.2.2 Scheduled tasks</a:t>
            </a:r>
          </a:p>
          <a:p>
            <a:r>
              <a:rPr lang="en-US" dirty="0"/>
              <a:t>3.7.2.3 Daemons</a:t>
            </a:r>
          </a:p>
          <a:p>
            <a:r>
              <a:rPr lang="en-US" dirty="0"/>
              <a:t>3.7.2.4 Back doors</a:t>
            </a:r>
          </a:p>
          <a:p>
            <a:r>
              <a:rPr lang="en-US" dirty="0"/>
              <a:t>3.7.2.5 Trojan</a:t>
            </a:r>
          </a:p>
          <a:p>
            <a:r>
              <a:rPr lang="en-US" dirty="0"/>
              <a:t>3.7.2.6 New user creation</a:t>
            </a:r>
          </a:p>
        </p:txBody>
      </p:sp>
      <p:sp>
        <p:nvSpPr>
          <p:cNvPr id="4" name="Slide Number Placeholder 3"/>
          <p:cNvSpPr>
            <a:spLocks noGrp="1"/>
          </p:cNvSpPr>
          <p:nvPr>
            <p:ph type="sldNum" sz="quarter" idx="10"/>
          </p:nvPr>
        </p:nvSpPr>
        <p:spPr/>
        <p:txBody>
          <a:bodyPr/>
          <a:lstStyle/>
          <a:p>
            <a:fld id="{A7F924D7-53CE-40B5-9CD8-CE24981937DE}" type="slidenum">
              <a:rPr lang="en-US" smtClean="0"/>
              <a:t>72</a:t>
            </a:fld>
            <a:endParaRPr lang="en-US"/>
          </a:p>
        </p:txBody>
      </p:sp>
      <p:sp>
        <p:nvSpPr>
          <p:cNvPr id="5" name="Footer Placeholder 4">
            <a:extLst>
              <a:ext uri="{FF2B5EF4-FFF2-40B4-BE49-F238E27FC236}">
                <a16:creationId xmlns:a16="http://schemas.microsoft.com/office/drawing/2014/main" id="{796A882A-CB3F-4A5B-AC83-529622985BAD}"/>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19920957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3.7.2 Persistence</a:t>
            </a:r>
          </a:p>
          <a:p>
            <a:r>
              <a:rPr lang="en-US" dirty="0"/>
              <a:t>3.7.2.1 Scheduled jobs</a:t>
            </a:r>
          </a:p>
          <a:p>
            <a:r>
              <a:rPr lang="en-US" dirty="0"/>
              <a:t>3.7.2.2 Scheduled tasks</a:t>
            </a:r>
          </a:p>
          <a:p>
            <a:r>
              <a:rPr lang="en-US" dirty="0"/>
              <a:t>3.7.2.3 Daemons</a:t>
            </a:r>
          </a:p>
          <a:p>
            <a:r>
              <a:rPr lang="en-US" dirty="0"/>
              <a:t>3.7.2.4 Back doors</a:t>
            </a:r>
          </a:p>
          <a:p>
            <a:r>
              <a:rPr lang="en-US" dirty="0"/>
              <a:t>3.7.2.5 Trojan</a:t>
            </a:r>
          </a:p>
          <a:p>
            <a:r>
              <a:rPr lang="en-US" dirty="0"/>
              <a:t>3.7.2.6 New user creation</a:t>
            </a:r>
          </a:p>
        </p:txBody>
      </p:sp>
      <p:sp>
        <p:nvSpPr>
          <p:cNvPr id="4" name="Slide Number Placeholder 3"/>
          <p:cNvSpPr>
            <a:spLocks noGrp="1"/>
          </p:cNvSpPr>
          <p:nvPr>
            <p:ph type="sldNum" sz="quarter" idx="10"/>
          </p:nvPr>
        </p:nvSpPr>
        <p:spPr/>
        <p:txBody>
          <a:bodyPr/>
          <a:lstStyle/>
          <a:p>
            <a:fld id="{A7F924D7-53CE-40B5-9CD8-CE24981937DE}" type="slidenum">
              <a:rPr lang="en-US" smtClean="0"/>
              <a:t>73</a:t>
            </a:fld>
            <a:endParaRPr lang="en-US"/>
          </a:p>
        </p:txBody>
      </p:sp>
      <p:sp>
        <p:nvSpPr>
          <p:cNvPr id="5" name="Footer Placeholder 4">
            <a:extLst>
              <a:ext uri="{FF2B5EF4-FFF2-40B4-BE49-F238E27FC236}">
                <a16:creationId xmlns:a16="http://schemas.microsoft.com/office/drawing/2014/main" id="{7256851C-1546-4A8E-AC8F-AAA9F44F095E}"/>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24949058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3.7.3 Covering your tracks</a:t>
            </a:r>
          </a:p>
        </p:txBody>
      </p:sp>
      <p:sp>
        <p:nvSpPr>
          <p:cNvPr id="4" name="Slide Number Placeholder 3"/>
          <p:cNvSpPr>
            <a:spLocks noGrp="1"/>
          </p:cNvSpPr>
          <p:nvPr>
            <p:ph type="sldNum" sz="quarter" idx="10"/>
          </p:nvPr>
        </p:nvSpPr>
        <p:spPr/>
        <p:txBody>
          <a:bodyPr/>
          <a:lstStyle/>
          <a:p>
            <a:fld id="{A7F924D7-53CE-40B5-9CD8-CE24981937DE}" type="slidenum">
              <a:rPr lang="en-US" smtClean="0"/>
              <a:t>74</a:t>
            </a:fld>
            <a:endParaRPr lang="en-US"/>
          </a:p>
        </p:txBody>
      </p:sp>
      <p:sp>
        <p:nvSpPr>
          <p:cNvPr id="5" name="Footer Placeholder 4">
            <a:extLst>
              <a:ext uri="{FF2B5EF4-FFF2-40B4-BE49-F238E27FC236}">
                <a16:creationId xmlns:a16="http://schemas.microsoft.com/office/drawing/2014/main" id="{2FE52EA8-FAD6-4B35-912F-720A230598CF}"/>
              </a:ext>
            </a:extLst>
          </p:cNvPr>
          <p:cNvSpPr>
            <a:spLocks noGrp="1"/>
          </p:cNvSpPr>
          <p:nvPr>
            <p:ph type="ftr" sz="quarter" idx="11"/>
          </p:nvPr>
        </p:nvSpPr>
        <p:spPr/>
        <p:txBody>
          <a:bodyPr/>
          <a:lstStyle/>
          <a:p>
            <a:r>
              <a:rPr lang="en-US"/>
              <a:t>Source: Ethical Hacking and CompTIA PenTest+ Exam Prep (PT0-001) with Michael Solomon</a:t>
            </a:r>
          </a:p>
        </p:txBody>
      </p:sp>
    </p:spTree>
    <p:extLst>
      <p:ext uri="{BB962C8B-B14F-4D97-AF65-F5344CB8AC3E}">
        <p14:creationId xmlns:p14="http://schemas.microsoft.com/office/powerpoint/2010/main" val="47084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Source: Ethical and CompTIA PenTest+ Exam Prep (PT0-001) Hacking with Michael Solomon</a:t>
            </a:r>
          </a:p>
        </p:txBody>
      </p:sp>
      <p:sp>
        <p:nvSpPr>
          <p:cNvPr id="5" name="Slide Number Placeholder 4"/>
          <p:cNvSpPr>
            <a:spLocks noGrp="1"/>
          </p:cNvSpPr>
          <p:nvPr>
            <p:ph type="sldNum" sz="quarter" idx="11"/>
          </p:nvPr>
        </p:nvSpPr>
        <p:spPr/>
        <p:txBody>
          <a:bodyPr/>
          <a:lstStyle/>
          <a:p>
            <a:fld id="{C98A03FD-669F-475F-B08E-D2CB64605A77}" type="slidenum">
              <a:rPr lang="en-US" smtClean="0"/>
              <a:t>7</a:t>
            </a:fld>
            <a:endParaRPr lang="en-US"/>
          </a:p>
        </p:txBody>
      </p:sp>
    </p:spTree>
    <p:extLst>
      <p:ext uri="{BB962C8B-B14F-4D97-AF65-F5344CB8AC3E}">
        <p14:creationId xmlns:p14="http://schemas.microsoft.com/office/powerpoint/2010/main" val="3039449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3.1.2 Elicitation</a:t>
            </a:r>
          </a:p>
          <a:p>
            <a:r>
              <a:rPr lang="en-US" dirty="0"/>
              <a:t>3.1.2.1 Business email compromise</a:t>
            </a:r>
          </a:p>
          <a:p>
            <a:r>
              <a:rPr lang="en-US" dirty="0"/>
              <a:t>3.1.3 Interrogation</a:t>
            </a:r>
          </a:p>
          <a:p>
            <a:r>
              <a:rPr lang="en-US" dirty="0"/>
              <a:t>3.1.4 Impersonation</a:t>
            </a:r>
          </a:p>
          <a:p>
            <a:r>
              <a:rPr lang="en-US" dirty="0"/>
              <a:t>3.1.5 Shoulder surfing</a:t>
            </a:r>
          </a:p>
          <a:p>
            <a:endParaRPr lang="en-US" dirty="0"/>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8</a:t>
            </a:fld>
            <a:endParaRPr lang="en-US"/>
          </a:p>
        </p:txBody>
      </p:sp>
      <p:sp>
        <p:nvSpPr>
          <p:cNvPr id="5" name="Footer Placeholder 4">
            <a:extLst>
              <a:ext uri="{FF2B5EF4-FFF2-40B4-BE49-F238E27FC236}">
                <a16:creationId xmlns:a16="http://schemas.microsoft.com/office/drawing/2014/main" id="{AB86E0CB-912E-4A83-BDC8-C1245BF48FE6}"/>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173514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3.1.7 Motivation techniques</a:t>
            </a:r>
          </a:p>
          <a:p>
            <a:r>
              <a:rPr lang="en-US" dirty="0"/>
              <a:t>3.1.7.1 Authority</a:t>
            </a:r>
          </a:p>
          <a:p>
            <a:r>
              <a:rPr lang="en-US" dirty="0"/>
              <a:t>3.1.7.2 Scarcity</a:t>
            </a:r>
          </a:p>
          <a:p>
            <a:r>
              <a:rPr lang="en-US" dirty="0"/>
              <a:t>3.1.7.3 Social proof</a:t>
            </a:r>
          </a:p>
          <a:p>
            <a:r>
              <a:rPr lang="en-US" dirty="0"/>
              <a:t>3.1.7.4 Urgency</a:t>
            </a:r>
          </a:p>
          <a:p>
            <a:r>
              <a:rPr lang="en-US" dirty="0"/>
              <a:t>3.1.7.5 Likeness</a:t>
            </a:r>
          </a:p>
          <a:p>
            <a:r>
              <a:rPr lang="en-US" dirty="0"/>
              <a:t>3.1.7.6 Fear</a:t>
            </a:r>
          </a:p>
          <a:p>
            <a:endParaRPr lang="en-US" dirty="0"/>
          </a:p>
        </p:txBody>
      </p:sp>
      <p:sp>
        <p:nvSpPr>
          <p:cNvPr id="4" name="Slide Number Placeholder 3"/>
          <p:cNvSpPr>
            <a:spLocks noGrp="1"/>
          </p:cNvSpPr>
          <p:nvPr>
            <p:ph type="sldNum" sz="quarter" idx="10"/>
          </p:nvPr>
        </p:nvSpPr>
        <p:spPr/>
        <p:txBody>
          <a:bodyPr/>
          <a:lstStyle/>
          <a:p>
            <a:fld id="{A7F924D7-53CE-40B5-9CD8-CE24981937DE}" type="slidenum">
              <a:rPr lang="en-US" smtClean="0"/>
              <a:t>9</a:t>
            </a:fld>
            <a:endParaRPr lang="en-US"/>
          </a:p>
        </p:txBody>
      </p:sp>
      <p:sp>
        <p:nvSpPr>
          <p:cNvPr id="5" name="Footer Placeholder 4">
            <a:extLst>
              <a:ext uri="{FF2B5EF4-FFF2-40B4-BE49-F238E27FC236}">
                <a16:creationId xmlns:a16="http://schemas.microsoft.com/office/drawing/2014/main" id="{C345503A-EC20-4332-BFDF-4F2C51FFEDDE}"/>
              </a:ext>
            </a:extLst>
          </p:cNvPr>
          <p:cNvSpPr>
            <a:spLocks noGrp="1"/>
          </p:cNvSpPr>
          <p:nvPr>
            <p:ph type="ftr" sz="quarter" idx="11"/>
          </p:nvPr>
        </p:nvSpPr>
        <p:spPr/>
        <p:txBody>
          <a:bodyPr/>
          <a:lstStyle/>
          <a:p>
            <a:r>
              <a:rPr lang="en-US"/>
              <a:t>Source: Ethical and CompTIA PenTest+ Exam Prep (PT0-001) Hacking with Michael Solomon</a:t>
            </a:r>
          </a:p>
        </p:txBody>
      </p:sp>
    </p:spTree>
    <p:extLst>
      <p:ext uri="{BB962C8B-B14F-4D97-AF65-F5344CB8AC3E}">
        <p14:creationId xmlns:p14="http://schemas.microsoft.com/office/powerpoint/2010/main" val="7955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7F30B0A-D588-47A4-8F71-495EB6291326}"/>
              </a:ext>
            </a:extLst>
          </p:cNvPr>
          <p:cNvSpPr>
            <a:spLocks noGrp="1"/>
          </p:cNvSpPr>
          <p:nvPr>
            <p:ph idx="1"/>
          </p:nvPr>
        </p:nvSpPr>
        <p:spPr>
          <a:xfrm>
            <a:off x="838200" y="1500187"/>
            <a:ext cx="10515600" cy="5221287"/>
          </a:xfrm>
          <a:prstGeom prst="rect">
            <a:avLst/>
          </a:prstGeom>
        </p:spPr>
        <p:txBody>
          <a:bodyPr>
            <a:normAutofit/>
          </a:bodyPr>
          <a:lstStyle>
            <a:lvl1pPr marL="342900" indent="-342900">
              <a:lnSpc>
                <a:spcPct val="100000"/>
              </a:lnSpc>
              <a:spcBef>
                <a:spcPts val="0"/>
              </a:spcBef>
              <a:spcAft>
                <a:spcPts val="800"/>
              </a:spcAft>
              <a:defRPr sz="4000">
                <a:solidFill>
                  <a:schemeClr val="tx1"/>
                </a:solidFill>
              </a:defRPr>
            </a:lvl1pPr>
            <a:lvl2pPr marL="800100" indent="-342900">
              <a:lnSpc>
                <a:spcPct val="100000"/>
              </a:lnSpc>
              <a:spcBef>
                <a:spcPts val="0"/>
              </a:spcBef>
              <a:spcAft>
                <a:spcPts val="800"/>
              </a:spcAft>
              <a:buFont typeface="Georgia" panose="02040502050405020303" pitchFamily="18" charset="0"/>
              <a:buChar char="-"/>
              <a:defRPr sz="3600">
                <a:solidFill>
                  <a:schemeClr val="tx1"/>
                </a:solidFill>
              </a:defRPr>
            </a:lvl2pPr>
            <a:lvl3pPr marL="1257300" indent="-342900">
              <a:lnSpc>
                <a:spcPct val="100000"/>
              </a:lnSpc>
              <a:spcAft>
                <a:spcPts val="800"/>
              </a:spcAft>
              <a:defRPr sz="3200">
                <a:solidFill>
                  <a:schemeClr val="tx1"/>
                </a:solidFill>
              </a:defRPr>
            </a:lvl3pPr>
            <a:lvl4pPr marL="1657350" indent="-285750">
              <a:lnSpc>
                <a:spcPct val="100000"/>
              </a:lnSpc>
              <a:spcAft>
                <a:spcPts val="800"/>
              </a:spcAft>
              <a:defRPr sz="2800">
                <a:solidFill>
                  <a:schemeClr val="tx1"/>
                </a:solidFill>
              </a:defRPr>
            </a:lvl4pPr>
            <a:lvl5pPr marL="2114550" indent="-285750">
              <a:lnSpc>
                <a:spcPct val="100000"/>
              </a:lnSpc>
              <a:spcAft>
                <a:spcPts val="0"/>
              </a:spcAft>
              <a:defRPr sz="2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01C127AB-8134-4C42-AF2D-FA87C71788FA}"/>
              </a:ext>
            </a:extLst>
          </p:cNvPr>
          <p:cNvSpPr>
            <a:spLocks noGrp="1"/>
          </p:cNvSpPr>
          <p:nvPr>
            <p:ph type="title" hasCustomPrompt="1"/>
          </p:nvPr>
        </p:nvSpPr>
        <p:spPr>
          <a:xfrm>
            <a:off x="838200" y="136526"/>
            <a:ext cx="10515600" cy="1106488"/>
          </a:xfrm>
          <a:prstGeom prst="rect">
            <a:avLst/>
          </a:prstGeom>
        </p:spPr>
        <p:txBody>
          <a:bodyPr/>
          <a:lstStyle>
            <a:lvl1pPr>
              <a:defRPr>
                <a:solidFill>
                  <a:schemeClr val="tx1"/>
                </a:solidFill>
              </a:defRPr>
            </a:lvl1pPr>
          </a:lstStyle>
          <a:p>
            <a:r>
              <a:rPr lang="en-US" dirty="0"/>
              <a:t>CLICK TO EDIT MASTER TITLE</a:t>
            </a:r>
          </a:p>
        </p:txBody>
      </p:sp>
    </p:spTree>
    <p:extLst>
      <p:ext uri="{BB962C8B-B14F-4D97-AF65-F5344CB8AC3E}">
        <p14:creationId xmlns:p14="http://schemas.microsoft.com/office/powerpoint/2010/main" val="323206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6FC2E5D4-D7EC-459E-89B1-8B0BE47E9762}"/>
              </a:ext>
            </a:extLst>
          </p:cNvPr>
          <p:cNvSpPr>
            <a:spLocks noGrp="1"/>
          </p:cNvSpPr>
          <p:nvPr>
            <p:ph type="body" sz="quarter" idx="10"/>
          </p:nvPr>
        </p:nvSpPr>
        <p:spPr>
          <a:xfrm>
            <a:off x="7190734" y="1705018"/>
            <a:ext cx="4587875" cy="4819607"/>
          </a:xfrm>
          <a:prstGeom prst="rect">
            <a:avLst/>
          </a:prstGeom>
        </p:spPr>
        <p:txBody>
          <a:bodyPr>
            <a:normAutofit/>
          </a:bodyPr>
          <a:lstStyle>
            <a:lvl1pPr marL="346075" indent="-346075">
              <a:defRPr sz="3200"/>
            </a:lvl1pPr>
            <a:lvl2pPr marL="803275" indent="-346075">
              <a:buFont typeface="Georgia" panose="02040502050405020303" pitchFamily="18" charset="0"/>
              <a:buChar char="­"/>
              <a:defRPr sz="2400"/>
            </a:lvl2pPr>
            <a:lvl3pPr marL="1198563" indent="-284163">
              <a:defRPr sz="2000"/>
            </a:lvl3pPr>
            <a:lvl4pPr marL="1655763" indent="-284163">
              <a:defRPr sz="1800"/>
            </a:lvl4pPr>
            <a:lvl5pPr marL="2112963" indent="-284163">
              <a:defRPr sz="1800"/>
            </a:lvl5pPr>
          </a:lstStyle>
          <a:p>
            <a:pPr marL="346075" marR="0" lvl="0" indent="-346075"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endParaRPr lang="en-US" dirty="0"/>
          </a:p>
        </p:txBody>
      </p:sp>
      <p:sp>
        <p:nvSpPr>
          <p:cNvPr id="14" name="Text Placeholder 13">
            <a:extLst>
              <a:ext uri="{FF2B5EF4-FFF2-40B4-BE49-F238E27FC236}">
                <a16:creationId xmlns:a16="http://schemas.microsoft.com/office/drawing/2014/main" id="{F1A66653-BC35-4590-8CF7-08E794AD2287}"/>
              </a:ext>
            </a:extLst>
          </p:cNvPr>
          <p:cNvSpPr>
            <a:spLocks noGrp="1"/>
          </p:cNvSpPr>
          <p:nvPr>
            <p:ph type="body" sz="quarter" idx="11" hasCustomPrompt="1"/>
          </p:nvPr>
        </p:nvSpPr>
        <p:spPr>
          <a:xfrm>
            <a:off x="7043738" y="137651"/>
            <a:ext cx="5060950" cy="1297981"/>
          </a:xfrm>
          <a:prstGeom prst="rect">
            <a:avLst/>
          </a:prstGeo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SLIDE TITLE</a:t>
            </a:r>
          </a:p>
        </p:txBody>
      </p:sp>
    </p:spTree>
    <p:extLst>
      <p:ext uri="{BB962C8B-B14F-4D97-AF65-F5344CB8AC3E}">
        <p14:creationId xmlns:p14="http://schemas.microsoft.com/office/powerpoint/2010/main" val="187826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2BB60F-F147-4A0B-898A-3381D03A740C}"/>
              </a:ext>
            </a:extLst>
          </p:cNvPr>
          <p:cNvSpPr/>
          <p:nvPr userDrawn="1"/>
        </p:nvSpPr>
        <p:spPr bwMode="auto">
          <a:xfrm>
            <a:off x="-15240" y="1690688"/>
            <a:ext cx="12207240" cy="5030787"/>
          </a:xfrm>
          <a:prstGeom prst="rect">
            <a:avLst/>
          </a:prstGeom>
          <a:solidFill>
            <a:schemeClr val="accent1">
              <a:alpha val="88000"/>
            </a:schemeClr>
          </a:solid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2" name="Title 1"/>
          <p:cNvSpPr>
            <a:spLocks noGrp="1"/>
          </p:cNvSpPr>
          <p:nvPr>
            <p:ph type="title"/>
          </p:nvPr>
        </p:nvSpPr>
        <p:spPr>
          <a:xfrm>
            <a:off x="838200" y="365126"/>
            <a:ext cx="10515600" cy="915988"/>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01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77FA-0C28-4F19-9E21-0D54F860640C}"/>
              </a:ext>
            </a:extLst>
          </p:cNvPr>
          <p:cNvSpPr>
            <a:spLocks noGrp="1"/>
          </p:cNvSpPr>
          <p:nvPr>
            <p:ph type="ctrTitle"/>
          </p:nvPr>
        </p:nvSpPr>
        <p:spPr>
          <a:xfrm>
            <a:off x="1524000" y="1122363"/>
            <a:ext cx="9144000" cy="2387600"/>
          </a:xfrm>
          <a:prstGeom prst="rect">
            <a:avLst/>
          </a:prstGeom>
        </p:spPr>
        <p:txBody>
          <a:bodyPr anchor="b"/>
          <a:lstStyle>
            <a:lvl1pPr algn="ctr">
              <a:defRPr sz="6000" b="0" i="0">
                <a:latin typeface="+mj-lt"/>
                <a:ea typeface="Calibri Light" charset="0"/>
                <a:cs typeface="Calibri Light" charset="0"/>
              </a:defRPr>
            </a:lvl1pPr>
          </a:lstStyle>
          <a:p>
            <a:r>
              <a:rPr lang="en-US" dirty="0"/>
              <a:t>Click to edit Master title style</a:t>
            </a:r>
          </a:p>
        </p:txBody>
      </p:sp>
      <p:sp>
        <p:nvSpPr>
          <p:cNvPr id="3" name="Subtitle 2">
            <a:extLst>
              <a:ext uri="{FF2B5EF4-FFF2-40B4-BE49-F238E27FC236}">
                <a16:creationId xmlns:a16="http://schemas.microsoft.com/office/drawing/2014/main" id="{D49D8EDF-9C03-4E0A-92A7-D6C2BA9E3AC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A04F4A6-2057-4E89-97D9-ACC2BE0F971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1CE9B89D-1290-438F-AC89-4EF2FB173F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08E49D4-BB34-40D8-9468-021F34E2138E}"/>
              </a:ext>
            </a:extLst>
          </p:cNvPr>
          <p:cNvSpPr>
            <a:spLocks noGrp="1"/>
          </p:cNvSpPr>
          <p:nvPr>
            <p:ph type="sldNum" sz="quarter" idx="12"/>
          </p:nvPr>
        </p:nvSpPr>
        <p:spPr>
          <a:xfrm>
            <a:off x="8610600" y="6356350"/>
            <a:ext cx="2743200" cy="365125"/>
          </a:xfrm>
          <a:prstGeom prst="rect">
            <a:avLst/>
          </a:prstGeom>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49016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hyperlink" Target="http://powerpoint.sage-fox.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A14154F9-DA2D-443D-BEBC-1CD2D8B32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a:t>
            </a:r>
          </a:p>
        </p:txBody>
      </p:sp>
      <p:sp>
        <p:nvSpPr>
          <p:cNvPr id="8" name="Text Placeholder 2">
            <a:extLst>
              <a:ext uri="{FF2B5EF4-FFF2-40B4-BE49-F238E27FC236}">
                <a16:creationId xmlns:a16="http://schemas.microsoft.com/office/drawing/2014/main" id="{0B525186-766B-4E67-A111-0F037D065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Test info</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F6765CDE-84CD-4189-9EF7-FFAB5FAFFF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10/23/18</a:t>
            </a:fld>
            <a:endParaRPr lang="en-US"/>
          </a:p>
        </p:txBody>
      </p:sp>
      <p:sp>
        <p:nvSpPr>
          <p:cNvPr id="10" name="Footer Placeholder 4">
            <a:extLst>
              <a:ext uri="{FF2B5EF4-FFF2-40B4-BE49-F238E27FC236}">
                <a16:creationId xmlns:a16="http://schemas.microsoft.com/office/drawing/2014/main" id="{BCA0F3C4-4C43-4806-BF9C-2C7EB242C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F1D7A9CC-6473-4BCD-87E5-D8123F9B9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dirty="0"/>
          </a:p>
        </p:txBody>
      </p:sp>
      <p:pic>
        <p:nvPicPr>
          <p:cNvPr id="12" name="Picture 11">
            <a:hlinkClick r:id="rId7"/>
            <a:extLst>
              <a:ext uri="{FF2B5EF4-FFF2-40B4-BE49-F238E27FC236}">
                <a16:creationId xmlns:a16="http://schemas.microsoft.com/office/drawing/2014/main" id="{0A78E0DA-A88A-4AFF-A40D-5A2834C0929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1762561" y="6756644"/>
            <a:ext cx="405993" cy="109728"/>
          </a:xfrm>
          <a:prstGeom prst="rect">
            <a:avLst/>
          </a:prstGeom>
          <a:noFill/>
          <a:effectLst>
            <a:glow rad="63500">
              <a:schemeClr val="bg1">
                <a:alpha val="45000"/>
              </a:schemeClr>
            </a:glow>
          </a:effectLst>
        </p:spPr>
      </p:pic>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652" r:id="rId3"/>
    <p:sldLayoutId id="2147483700" r:id="rId4"/>
    <p:sldLayoutId id="2147483722" r:id="rId5"/>
  </p:sldLayoutIdLst>
  <p:hf sldNum="0" hdr="0" ftr="0" dt="0"/>
  <p:txStyles>
    <p:titleStyle>
      <a:lvl1pPr algn="l" defTabSz="914400" rtl="0" eaLnBrk="1" latinLnBrk="0" hangingPunct="1">
        <a:lnSpc>
          <a:spcPct val="90000"/>
        </a:lnSpc>
        <a:spcBef>
          <a:spcPct val="0"/>
        </a:spcBef>
        <a:buNone/>
        <a:defRPr sz="4400" b="0" i="0" kern="1200">
          <a:solidFill>
            <a:schemeClr val="tx1"/>
          </a:solidFill>
          <a:latin typeface="+mj-lt"/>
          <a:ea typeface="Calibri Light" charset="0"/>
          <a:cs typeface="Calibri Light" charset="0"/>
        </a:defRPr>
      </a:lvl1pPr>
    </p:titleStyle>
    <p:bodyStyle>
      <a:lvl1pPr marL="342900" indent="-342900" algn="l" defTabSz="914400" rtl="0" eaLnBrk="1" latinLnBrk="0" hangingPunct="1">
        <a:lnSpc>
          <a:spcPct val="100000"/>
        </a:lnSpc>
        <a:spcBef>
          <a:spcPts val="1000"/>
        </a:spcBef>
        <a:spcAft>
          <a:spcPts val="800"/>
        </a:spcAft>
        <a:buFont typeface="Arial" panose="020B0604020202020204" pitchFamily="34" charset="0"/>
        <a:buChar char="•"/>
        <a:defRPr sz="2800" b="0" i="0" kern="1200">
          <a:solidFill>
            <a:schemeClr val="tx1"/>
          </a:solidFill>
          <a:latin typeface="+mj-lt"/>
          <a:ea typeface="Calibri" charset="0"/>
          <a:cs typeface="Calibri" charset="0"/>
        </a:defRPr>
      </a:lvl1pPr>
      <a:lvl2pPr marL="800100" indent="-342900" algn="l" defTabSz="914400" rtl="0" eaLnBrk="1" latinLnBrk="0" hangingPunct="1">
        <a:lnSpc>
          <a:spcPct val="100000"/>
        </a:lnSpc>
        <a:spcBef>
          <a:spcPts val="500"/>
        </a:spcBef>
        <a:spcAft>
          <a:spcPts val="800"/>
        </a:spcAft>
        <a:buFont typeface="Georgia" panose="02040502050405020303" pitchFamily="18" charset="0"/>
        <a:buChar char="-"/>
        <a:defRPr sz="2400" b="0" i="0" kern="1200">
          <a:solidFill>
            <a:schemeClr val="tx1"/>
          </a:solidFill>
          <a:latin typeface="+mj-lt"/>
          <a:ea typeface="Calibri" charset="0"/>
          <a:cs typeface="Calibri" charset="0"/>
        </a:defRPr>
      </a:lvl2pPr>
      <a:lvl3pPr marL="1257300" indent="-342900" algn="l" defTabSz="914400" rtl="0" eaLnBrk="1" latinLnBrk="0" hangingPunct="1">
        <a:lnSpc>
          <a:spcPct val="100000"/>
        </a:lnSpc>
        <a:spcBef>
          <a:spcPts val="500"/>
        </a:spcBef>
        <a:spcAft>
          <a:spcPts val="800"/>
        </a:spcAft>
        <a:buFont typeface="Arial" panose="020B0604020202020204" pitchFamily="34" charset="0"/>
        <a:buChar char="•"/>
        <a:defRPr sz="2400" b="0" i="0" kern="1200">
          <a:solidFill>
            <a:schemeClr val="tx1"/>
          </a:solidFill>
          <a:latin typeface="+mj-lt"/>
          <a:ea typeface="Calibri" charset="0"/>
          <a:cs typeface="Calibri" charset="0"/>
        </a:defRPr>
      </a:lvl3pPr>
      <a:lvl4pPr marL="1600200" indent="-228600" algn="l" defTabSz="914400" rtl="0" eaLnBrk="1" latinLnBrk="0" hangingPunct="1">
        <a:lnSpc>
          <a:spcPct val="100000"/>
        </a:lnSpc>
        <a:spcBef>
          <a:spcPts val="500"/>
        </a:spcBef>
        <a:spcAft>
          <a:spcPts val="800"/>
        </a:spcAft>
        <a:buFont typeface="Arial" panose="020B0604020202020204" pitchFamily="34" charset="0"/>
        <a:buChar char="•"/>
        <a:defRPr sz="2400" b="0" i="0" kern="1200">
          <a:solidFill>
            <a:schemeClr val="tx1"/>
          </a:solidFill>
          <a:latin typeface="+mj-lt"/>
          <a:ea typeface="Calibri" charset="0"/>
          <a:cs typeface="Calibri" charset="0"/>
        </a:defRPr>
      </a:lvl4pPr>
      <a:lvl5pPr marL="2057400" indent="-228600" algn="l" defTabSz="914400" rtl="0" eaLnBrk="1" latinLnBrk="0" hangingPunct="1">
        <a:lnSpc>
          <a:spcPct val="100000"/>
        </a:lnSpc>
        <a:spcBef>
          <a:spcPts val="500"/>
        </a:spcBef>
        <a:spcAft>
          <a:spcPts val="800"/>
        </a:spcAft>
        <a:buFont typeface="Arial" panose="020B0604020202020204" pitchFamily="34" charset="0"/>
        <a:buChar char="•"/>
        <a:defRPr sz="2400" b="0" i="0" kern="1200">
          <a:solidFill>
            <a:schemeClr val="tx1"/>
          </a:solidFill>
          <a:latin typeface="+mj-lt"/>
          <a:ea typeface="Calibri" charset="0"/>
          <a:cs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null-byte.wonderhowto.com/how-to/hack-wpa2-wi-fi-passwords-using-jedi-mind-tricks-usb-dead-drops-0185290/"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computerhope.com/jargon/m/mitma.ht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www.greycampus.com/opencampus/ethical-hacking/web-services-attack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exploitagency/ESPortalV2"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s://www.cvedetails.com/vulnerability-list/vendor_id-26/product_id-32238/Microsoft-Windows-10.html" TargetMode="External"/><Relationship Id="rId7" Type="http://schemas.openxmlformats.org/officeDocument/2006/relationships/hyperlink" Target="https://www.cvedetails.com/product/15556/Apple-Iphone-Os.html?vendor_id=49"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hyperlink" Target="https://www.cvedetails.com/product/19997/Google-Android.html?vendor_id=1224" TargetMode="External"/><Relationship Id="rId5" Type="http://schemas.openxmlformats.org/officeDocument/2006/relationships/hyperlink" Target="https://www.cvedetails.com/product/47/Linux-Linux-Kernel.html?vendor_id=33" TargetMode="External"/><Relationship Id="rId4" Type="http://schemas.openxmlformats.org/officeDocument/2006/relationships/hyperlink" Target="https://www.cvedetails.com/vulnerability-list/vendor_id-49/product_id-155/Apple-Mac-Os.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https://www.harmj0y.net/blog/powershell/kerberoasting-without-mimikatz/"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113F63C-73AD-47A0-9BB0-1B4280BB62ED}"/>
              </a:ext>
            </a:extLst>
          </p:cNvPr>
          <p:cNvGrpSpPr/>
          <p:nvPr/>
        </p:nvGrpSpPr>
        <p:grpSpPr>
          <a:xfrm>
            <a:off x="-12700" y="4337222"/>
            <a:ext cx="12227270" cy="1756099"/>
            <a:chOff x="-12700" y="5228207"/>
            <a:chExt cx="12227270" cy="1278388"/>
          </a:xfrm>
        </p:grpSpPr>
        <p:grpSp>
          <p:nvGrpSpPr>
            <p:cNvPr id="24" name="Group 23">
              <a:extLst>
                <a:ext uri="{FF2B5EF4-FFF2-40B4-BE49-F238E27FC236}">
                  <a16:creationId xmlns:a16="http://schemas.microsoft.com/office/drawing/2014/main" id="{8237300B-44CB-4641-95A1-4C1E2F033AC2}"/>
                </a:ext>
              </a:extLst>
            </p:cNvPr>
            <p:cNvGrpSpPr/>
            <p:nvPr/>
          </p:nvGrpSpPr>
          <p:grpSpPr>
            <a:xfrm>
              <a:off x="-12700" y="5228207"/>
              <a:ext cx="12227270" cy="1278388"/>
              <a:chOff x="0" y="4603464"/>
              <a:chExt cx="12214547" cy="1544683"/>
            </a:xfrm>
          </p:grpSpPr>
          <p:sp>
            <p:nvSpPr>
              <p:cNvPr id="28" name="Freeform 17">
                <a:extLst>
                  <a:ext uri="{FF2B5EF4-FFF2-40B4-BE49-F238E27FC236}">
                    <a16:creationId xmlns:a16="http://schemas.microsoft.com/office/drawing/2014/main" id="{B10A76EB-FA72-4D0A-BB6E-F153CB046132}"/>
                  </a:ext>
                </a:extLst>
              </p:cNvPr>
              <p:cNvSpPr/>
              <p:nvPr/>
            </p:nvSpPr>
            <p:spPr>
              <a:xfrm>
                <a:off x="0" y="4603464"/>
                <a:ext cx="12203672" cy="1544683"/>
              </a:xfrm>
              <a:custGeom>
                <a:avLst/>
                <a:gdLst>
                  <a:gd name="connsiteX0" fmla="*/ 12700 w 12192000"/>
                  <a:gd name="connsiteY0" fmla="*/ 228600 h 2226733"/>
                  <a:gd name="connsiteX1" fmla="*/ 12700 w 12192000"/>
                  <a:gd name="connsiteY1" fmla="*/ 1998133 h 2226733"/>
                  <a:gd name="connsiteX2" fmla="*/ 12179300 w 12192000"/>
                  <a:gd name="connsiteY2" fmla="*/ 1998133 h 2226733"/>
                  <a:gd name="connsiteX3" fmla="*/ 12179300 w 12192000"/>
                  <a:gd name="connsiteY3" fmla="*/ 228600 h 2226733"/>
                  <a:gd name="connsiteX4" fmla="*/ 0 w 12192000"/>
                  <a:gd name="connsiteY4" fmla="*/ 0 h 2226733"/>
                  <a:gd name="connsiteX5" fmla="*/ 12192000 w 12192000"/>
                  <a:gd name="connsiteY5" fmla="*/ 0 h 2226733"/>
                  <a:gd name="connsiteX6" fmla="*/ 12192000 w 12192000"/>
                  <a:gd name="connsiteY6" fmla="*/ 2226733 h 2226733"/>
                  <a:gd name="connsiteX7" fmla="*/ 0 w 12192000"/>
                  <a:gd name="connsiteY7" fmla="*/ 2226733 h 222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226733">
                    <a:moveTo>
                      <a:pt x="12700" y="228600"/>
                    </a:moveTo>
                    <a:lnTo>
                      <a:pt x="12700" y="1998133"/>
                    </a:lnTo>
                    <a:lnTo>
                      <a:pt x="12179300" y="1998133"/>
                    </a:lnTo>
                    <a:lnTo>
                      <a:pt x="12179300" y="228600"/>
                    </a:lnTo>
                    <a:close/>
                    <a:moveTo>
                      <a:pt x="0" y="0"/>
                    </a:moveTo>
                    <a:lnTo>
                      <a:pt x="12192000" y="0"/>
                    </a:lnTo>
                    <a:lnTo>
                      <a:pt x="12192000" y="2226733"/>
                    </a:lnTo>
                    <a:lnTo>
                      <a:pt x="0" y="2226733"/>
                    </a:lnTo>
                    <a:close/>
                  </a:path>
                </a:pathLst>
              </a:custGeom>
              <a:solidFill>
                <a:schemeClr val="bg1">
                  <a:lumMod val="50000"/>
                  <a:alpha val="2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29" name="Rounded Rectangle 9">
                <a:extLst>
                  <a:ext uri="{FF2B5EF4-FFF2-40B4-BE49-F238E27FC236}">
                    <a16:creationId xmlns:a16="http://schemas.microsoft.com/office/drawing/2014/main" id="{A0D453F3-43AE-48C4-9364-B16B20D67851}"/>
                  </a:ext>
                </a:extLst>
              </p:cNvPr>
              <p:cNvSpPr/>
              <p:nvPr/>
            </p:nvSpPr>
            <p:spPr>
              <a:xfrm>
                <a:off x="10875" y="4762827"/>
                <a:ext cx="12203672" cy="124850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5" name="TextBox 24">
              <a:extLst>
                <a:ext uri="{FF2B5EF4-FFF2-40B4-BE49-F238E27FC236}">
                  <a16:creationId xmlns:a16="http://schemas.microsoft.com/office/drawing/2014/main" id="{905E16D9-CB5D-4412-8AA0-F7D73A59084A}"/>
                </a:ext>
              </a:extLst>
            </p:cNvPr>
            <p:cNvSpPr txBox="1"/>
            <p:nvPr/>
          </p:nvSpPr>
          <p:spPr>
            <a:xfrm>
              <a:off x="262647" y="5340842"/>
              <a:ext cx="11654006" cy="604941"/>
            </a:xfrm>
            <a:prstGeom prst="rect">
              <a:avLst/>
            </a:prstGeom>
            <a:noFill/>
          </p:spPr>
          <p:txBody>
            <a:bodyPr wrap="square" rtlCol="0">
              <a:spAutoFit/>
            </a:bodyPr>
            <a:lstStyle/>
            <a:p>
              <a:pPr algn="ctr"/>
              <a:r>
                <a:rPr lang="en-US" sz="4800" dirty="0">
                  <a:solidFill>
                    <a:schemeClr val="bg1"/>
                  </a:solidFill>
                </a:rPr>
                <a:t>Chapter 3: Selecting Your Attack Vector</a:t>
              </a:r>
              <a:endParaRPr lang="en-US" sz="4400" dirty="0">
                <a:solidFill>
                  <a:schemeClr val="bg1"/>
                </a:solidFill>
                <a:cs typeface="Estrangelo Edessa" panose="03080600000000000000" pitchFamily="66" charset="0"/>
              </a:endParaRPr>
            </a:p>
          </p:txBody>
        </p:sp>
        <p:sp>
          <p:nvSpPr>
            <p:cNvPr id="26" name="TextBox 25">
              <a:extLst>
                <a:ext uri="{FF2B5EF4-FFF2-40B4-BE49-F238E27FC236}">
                  <a16:creationId xmlns:a16="http://schemas.microsoft.com/office/drawing/2014/main" id="{C6E95A66-3411-4DEA-9502-561B39225BE9}"/>
                </a:ext>
              </a:extLst>
            </p:cNvPr>
            <p:cNvSpPr txBox="1"/>
            <p:nvPr/>
          </p:nvSpPr>
          <p:spPr>
            <a:xfrm>
              <a:off x="262647" y="5898827"/>
              <a:ext cx="11666704" cy="533480"/>
            </a:xfrm>
            <a:prstGeom prst="rect">
              <a:avLst/>
            </a:prstGeom>
            <a:noFill/>
          </p:spPr>
          <p:txBody>
            <a:bodyPr wrap="square" rtlCol="0">
              <a:noAutofit/>
            </a:bodyPr>
            <a:lstStyle/>
            <a:p>
              <a:pPr algn="ctr"/>
              <a:r>
                <a:rPr lang="en-US" sz="2800" dirty="0">
                  <a:solidFill>
                    <a:schemeClr val="bg1"/>
                  </a:solidFill>
                  <a:latin typeface="+mj-lt"/>
                  <a:cs typeface="Estrangelo Edessa" panose="03080600000000000000" pitchFamily="66" charset="0"/>
                </a:rPr>
                <a:t>Ethical Hacking and CompTIA </a:t>
              </a:r>
              <a:r>
                <a:rPr lang="en-US" sz="2800" dirty="0" err="1">
                  <a:solidFill>
                    <a:schemeClr val="bg1"/>
                  </a:solidFill>
                  <a:latin typeface="+mj-lt"/>
                  <a:cs typeface="Estrangelo Edessa" panose="03080600000000000000" pitchFamily="66" charset="0"/>
                </a:rPr>
                <a:t>PenTest</a:t>
              </a:r>
              <a:r>
                <a:rPr lang="en-US" sz="2800" dirty="0">
                  <a:solidFill>
                    <a:schemeClr val="bg1"/>
                  </a:solidFill>
                  <a:latin typeface="+mj-lt"/>
                  <a:cs typeface="Estrangelo Edessa" panose="03080600000000000000" pitchFamily="66" charset="0"/>
                </a:rPr>
                <a:t>+ Exam Prep (PT0-001)</a:t>
              </a:r>
            </a:p>
          </p:txBody>
        </p:sp>
      </p:grpSp>
    </p:spTree>
    <p:extLst>
      <p:ext uri="{BB962C8B-B14F-4D97-AF65-F5344CB8AC3E}">
        <p14:creationId xmlns:p14="http://schemas.microsoft.com/office/powerpoint/2010/main" val="297737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Network-Based Exploits</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4</a:t>
            </a:r>
            <a:endParaRPr lang="en-US" dirty="0"/>
          </a:p>
        </p:txBody>
      </p:sp>
    </p:spTree>
    <p:extLst>
      <p:ext uri="{BB962C8B-B14F-4D97-AF65-F5344CB8AC3E}">
        <p14:creationId xmlns:p14="http://schemas.microsoft.com/office/powerpoint/2010/main" val="1451641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23D49-BE59-4BF0-9E33-24F84DB2B5E3}"/>
              </a:ext>
            </a:extLst>
          </p:cNvPr>
          <p:cNvSpPr>
            <a:spLocks noGrp="1"/>
          </p:cNvSpPr>
          <p:nvPr>
            <p:ph idx="1"/>
          </p:nvPr>
        </p:nvSpPr>
        <p:spPr/>
        <p:txBody>
          <a:bodyPr/>
          <a:lstStyle/>
          <a:p>
            <a:r>
              <a:rPr lang="en-US"/>
              <a:t>USB key drop </a:t>
            </a:r>
          </a:p>
          <a:p>
            <a:pPr lvl="1"/>
            <a:r>
              <a:rPr lang="en-US"/>
              <a:t>Weaponized USB keys placed where users might pick them up and insert them into their own computers</a:t>
            </a:r>
          </a:p>
          <a:p>
            <a:pPr lvl="1"/>
            <a:r>
              <a:rPr lang="en-US">
                <a:hlinkClick r:id="rId3"/>
              </a:rPr>
              <a:t>https://null-byte.wonderhowto.com/how-to/hack-wpa2-wi-fi-passwords-using-jedi-mind-tricks-usb-dead-drops-0185290/</a:t>
            </a:r>
            <a:r>
              <a:rPr lang="en-US"/>
              <a:t> </a:t>
            </a:r>
          </a:p>
          <a:p>
            <a:pPr lvl="1"/>
            <a:endParaRPr lang="en-US" dirty="0"/>
          </a:p>
        </p:txBody>
      </p:sp>
      <p:sp>
        <p:nvSpPr>
          <p:cNvPr id="6" name="Title 5"/>
          <p:cNvSpPr>
            <a:spLocks noGrp="1"/>
          </p:cNvSpPr>
          <p:nvPr>
            <p:ph type="title"/>
          </p:nvPr>
        </p:nvSpPr>
        <p:spPr/>
        <p:txBody>
          <a:bodyPr/>
          <a:lstStyle/>
          <a:p>
            <a:r>
              <a:rPr lang="en-US"/>
              <a:t>USB KEYS AND SOCIAL ENGINEERING</a:t>
            </a:r>
            <a:endParaRPr lang="en-US" dirty="0"/>
          </a:p>
        </p:txBody>
      </p:sp>
    </p:spTree>
    <p:extLst>
      <p:ext uri="{BB962C8B-B14F-4D97-AF65-F5344CB8AC3E}">
        <p14:creationId xmlns:p14="http://schemas.microsoft.com/office/powerpoint/2010/main" val="340534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BC241-F649-4B82-A22D-A7AC53778D79}"/>
              </a:ext>
            </a:extLst>
          </p:cNvPr>
          <p:cNvSpPr>
            <a:spLocks noGrp="1"/>
          </p:cNvSpPr>
          <p:nvPr>
            <p:ph idx="1"/>
          </p:nvPr>
        </p:nvSpPr>
        <p:spPr/>
        <p:txBody>
          <a:bodyPr>
            <a:normAutofit fontScale="85000" lnSpcReduction="20000"/>
          </a:bodyPr>
          <a:lstStyle/>
          <a:p>
            <a:r>
              <a:rPr lang="en-US"/>
              <a:t>Name resolution exploits</a:t>
            </a:r>
          </a:p>
          <a:p>
            <a:pPr lvl="1"/>
            <a:r>
              <a:rPr lang="en-US"/>
              <a:t>NETBIOS name service (NBNS)</a:t>
            </a:r>
          </a:p>
          <a:p>
            <a:pPr lvl="2"/>
            <a:r>
              <a:rPr lang="en-US"/>
              <a:t>Part of NetBIOS-over-TCP</a:t>
            </a:r>
          </a:p>
          <a:p>
            <a:pPr lvl="2"/>
            <a:r>
              <a:rPr lang="en-US"/>
              <a:t>Similar functionality to DNS – translate host name to IP address </a:t>
            </a:r>
          </a:p>
          <a:p>
            <a:pPr lvl="1"/>
            <a:r>
              <a:rPr lang="en-US"/>
              <a:t>LLMNR (Link-local Multicast Name Resolution)</a:t>
            </a:r>
          </a:p>
          <a:p>
            <a:pPr lvl="2"/>
            <a:r>
              <a:rPr lang="en-US"/>
              <a:t>Protocol based on DNS packet format</a:t>
            </a:r>
          </a:p>
          <a:p>
            <a:pPr lvl="2"/>
            <a:r>
              <a:rPr lang="en-US"/>
              <a:t>Allows IPv4 and IPv6 name resolution on the same local link</a:t>
            </a:r>
          </a:p>
          <a:p>
            <a:pPr lvl="1"/>
            <a:r>
              <a:rPr lang="en-US"/>
              <a:t>DNS and ARP poisoning could be in this category as well</a:t>
            </a:r>
            <a:endParaRPr lang="en-US" dirty="0"/>
          </a:p>
        </p:txBody>
      </p:sp>
      <p:sp>
        <p:nvSpPr>
          <p:cNvPr id="2" name="Title 1">
            <a:extLst>
              <a:ext uri="{FF2B5EF4-FFF2-40B4-BE49-F238E27FC236}">
                <a16:creationId xmlns:a16="http://schemas.microsoft.com/office/drawing/2014/main" id="{4AACCD7C-5AFD-485A-B7D2-BC1932DE0A0C}"/>
              </a:ext>
            </a:extLst>
          </p:cNvPr>
          <p:cNvSpPr>
            <a:spLocks noGrp="1"/>
          </p:cNvSpPr>
          <p:nvPr>
            <p:ph type="title"/>
          </p:nvPr>
        </p:nvSpPr>
        <p:spPr/>
        <p:txBody>
          <a:bodyPr/>
          <a:lstStyle/>
          <a:p>
            <a:r>
              <a:rPr lang="en-US"/>
              <a:t>NETWORK-BASED EXPLOITS</a:t>
            </a:r>
            <a:endParaRPr lang="en-US" dirty="0"/>
          </a:p>
        </p:txBody>
      </p:sp>
    </p:spTree>
    <p:extLst>
      <p:ext uri="{BB962C8B-B14F-4D97-AF65-F5344CB8AC3E}">
        <p14:creationId xmlns:p14="http://schemas.microsoft.com/office/powerpoint/2010/main" val="190367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3BE3C-34BD-44E2-8227-29FF0A479AAF}"/>
              </a:ext>
            </a:extLst>
          </p:cNvPr>
          <p:cNvSpPr>
            <a:spLocks noGrp="1"/>
          </p:cNvSpPr>
          <p:nvPr>
            <p:ph idx="1"/>
          </p:nvPr>
        </p:nvSpPr>
        <p:spPr/>
        <p:txBody>
          <a:bodyPr>
            <a:normAutofit fontScale="85000" lnSpcReduction="20000"/>
          </a:bodyPr>
          <a:lstStyle/>
          <a:p>
            <a:r>
              <a:rPr lang="en-US"/>
              <a:t>SMB (Server Message Block) exploits</a:t>
            </a:r>
          </a:p>
          <a:p>
            <a:pPr lvl="1"/>
            <a:r>
              <a:rPr lang="en-US"/>
              <a:t>Protocol used in Windows to provide file and printer access, and remote service access</a:t>
            </a:r>
          </a:p>
          <a:p>
            <a:pPr lvl="1"/>
            <a:r>
              <a:rPr lang="en-US"/>
              <a:t>Uses TCP ports 139 and 445</a:t>
            </a:r>
          </a:p>
          <a:p>
            <a:pPr lvl="1"/>
            <a:r>
              <a:rPr lang="en-US"/>
              <a:t>Some ransomware (EternalBlue, WannaCry) use SMB to propogate</a:t>
            </a:r>
          </a:p>
          <a:p>
            <a:r>
              <a:rPr lang="en-US"/>
              <a:t>SNMP (Simple Network Management Protocol) exploits</a:t>
            </a:r>
          </a:p>
          <a:p>
            <a:pPr lvl="1"/>
            <a:r>
              <a:rPr lang="en-US"/>
              <a:t>Used to query and manage IP devices</a:t>
            </a:r>
          </a:p>
          <a:p>
            <a:pPr lvl="1"/>
            <a:r>
              <a:rPr lang="en-US"/>
              <a:t>Multiple versions - SNMPv1 is not secure</a:t>
            </a:r>
          </a:p>
          <a:p>
            <a:pPr lvl="2"/>
            <a:r>
              <a:rPr lang="en-US"/>
              <a:t>cleartext passwords (default “community string” is “public”)</a:t>
            </a:r>
            <a:endParaRPr lang="en-US" dirty="0"/>
          </a:p>
        </p:txBody>
      </p:sp>
      <p:sp>
        <p:nvSpPr>
          <p:cNvPr id="2" name="Title 1">
            <a:extLst>
              <a:ext uri="{FF2B5EF4-FFF2-40B4-BE49-F238E27FC236}">
                <a16:creationId xmlns:a16="http://schemas.microsoft.com/office/drawing/2014/main" id="{9F5EB32F-403C-4771-A853-179BE9EDEF54}"/>
              </a:ext>
            </a:extLst>
          </p:cNvPr>
          <p:cNvSpPr>
            <a:spLocks noGrp="1"/>
          </p:cNvSpPr>
          <p:nvPr>
            <p:ph type="title"/>
          </p:nvPr>
        </p:nvSpPr>
        <p:spPr/>
        <p:txBody>
          <a:bodyPr/>
          <a:lstStyle/>
          <a:p>
            <a:r>
              <a:rPr lang="en-US"/>
              <a:t>MORE NETWORK EXPLOITS</a:t>
            </a:r>
            <a:endParaRPr lang="en-US" dirty="0"/>
          </a:p>
        </p:txBody>
      </p:sp>
    </p:spTree>
    <p:extLst>
      <p:ext uri="{BB962C8B-B14F-4D97-AF65-F5344CB8AC3E}">
        <p14:creationId xmlns:p14="http://schemas.microsoft.com/office/powerpoint/2010/main" val="276457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BB444-BC61-41E2-BE70-07BFA6003D4D}"/>
              </a:ext>
            </a:extLst>
          </p:cNvPr>
          <p:cNvSpPr>
            <a:spLocks noGrp="1"/>
          </p:cNvSpPr>
          <p:nvPr>
            <p:ph idx="1"/>
          </p:nvPr>
        </p:nvSpPr>
        <p:spPr/>
        <p:txBody>
          <a:bodyPr>
            <a:normAutofit fontScale="92500" lnSpcReduction="20000"/>
          </a:bodyPr>
          <a:lstStyle/>
          <a:p>
            <a:r>
              <a:rPr lang="en-US"/>
              <a:t>SMTP (Simple Mail Transport Protocol) exploits</a:t>
            </a:r>
          </a:p>
          <a:p>
            <a:pPr lvl="1"/>
            <a:r>
              <a:rPr lang="en-US"/>
              <a:t>Standard protocol for transmitting email</a:t>
            </a:r>
          </a:p>
          <a:p>
            <a:pPr lvl="1"/>
            <a:r>
              <a:rPr lang="en-US"/>
              <a:t>Open relay, local relay, phishing, spam, etc.</a:t>
            </a:r>
          </a:p>
          <a:p>
            <a:r>
              <a:rPr lang="en-US"/>
              <a:t>FTP (File Transfer Protocol) exploits</a:t>
            </a:r>
          </a:p>
          <a:p>
            <a:pPr lvl="1"/>
            <a:r>
              <a:rPr lang="en-US"/>
              <a:t>Overall insecure protocol for transferring files</a:t>
            </a:r>
          </a:p>
          <a:p>
            <a:pPr lvl="1"/>
            <a:r>
              <a:rPr lang="en-US"/>
              <a:t>No encryption for transfers and credentials (i.e. in the clear)</a:t>
            </a:r>
          </a:p>
          <a:p>
            <a:pPr lvl="1"/>
            <a:r>
              <a:rPr lang="en-US"/>
              <a:t>Easy for attackers to use for data exfiltration if FTP is available</a:t>
            </a:r>
            <a:endParaRPr lang="en-US" dirty="0"/>
          </a:p>
        </p:txBody>
      </p:sp>
      <p:sp>
        <p:nvSpPr>
          <p:cNvPr id="2" name="Title 1">
            <a:extLst>
              <a:ext uri="{FF2B5EF4-FFF2-40B4-BE49-F238E27FC236}">
                <a16:creationId xmlns:a16="http://schemas.microsoft.com/office/drawing/2014/main" id="{5520A24B-4EA8-479F-BEFE-4ECB941DE36A}"/>
              </a:ext>
            </a:extLst>
          </p:cNvPr>
          <p:cNvSpPr>
            <a:spLocks noGrp="1"/>
          </p:cNvSpPr>
          <p:nvPr>
            <p:ph type="title"/>
          </p:nvPr>
        </p:nvSpPr>
        <p:spPr/>
        <p:txBody>
          <a:bodyPr/>
          <a:lstStyle/>
          <a:p>
            <a:r>
              <a:rPr lang="en-US"/>
              <a:t>EVEN MORE NETWORK EXPLOITS</a:t>
            </a:r>
            <a:endParaRPr lang="en-US" dirty="0"/>
          </a:p>
        </p:txBody>
      </p:sp>
    </p:spTree>
    <p:extLst>
      <p:ext uri="{BB962C8B-B14F-4D97-AF65-F5344CB8AC3E}">
        <p14:creationId xmlns:p14="http://schemas.microsoft.com/office/powerpoint/2010/main" val="204112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FTP Exploit Demo</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5</a:t>
            </a:r>
            <a:endParaRPr lang="en-US" dirty="0"/>
          </a:p>
        </p:txBody>
      </p:sp>
    </p:spTree>
    <p:extLst>
      <p:ext uri="{BB962C8B-B14F-4D97-AF65-F5344CB8AC3E}">
        <p14:creationId xmlns:p14="http://schemas.microsoft.com/office/powerpoint/2010/main" val="80330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Man-in-the Middle Exploits</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6</a:t>
            </a:r>
            <a:endParaRPr lang="en-US" dirty="0"/>
          </a:p>
        </p:txBody>
      </p:sp>
    </p:spTree>
    <p:extLst>
      <p:ext uri="{BB962C8B-B14F-4D97-AF65-F5344CB8AC3E}">
        <p14:creationId xmlns:p14="http://schemas.microsoft.com/office/powerpoint/2010/main" val="164977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FAC9C-3971-4EF9-B736-9DA4A180F5BF}"/>
              </a:ext>
            </a:extLst>
          </p:cNvPr>
          <p:cNvSpPr>
            <a:spLocks noGrp="1"/>
          </p:cNvSpPr>
          <p:nvPr>
            <p:ph idx="1"/>
          </p:nvPr>
        </p:nvSpPr>
        <p:spPr/>
        <p:txBody>
          <a:bodyPr/>
          <a:lstStyle/>
          <a:p>
            <a:r>
              <a:rPr lang="en-US"/>
              <a:t>Man-in-the-middle picture</a:t>
            </a:r>
          </a:p>
          <a:p>
            <a:pPr lvl="1"/>
            <a:r>
              <a:rPr lang="en-US"/>
              <a:t>Family of attacks where the attack intercepts messages between a sender and receiver</a:t>
            </a:r>
          </a:p>
          <a:p>
            <a:pPr lvl="1"/>
            <a:r>
              <a:rPr lang="en-US"/>
              <a:t>Attack may modify, regenerate, or forward intercepted messages</a:t>
            </a:r>
          </a:p>
          <a:p>
            <a:endParaRPr lang="en-US" dirty="0"/>
          </a:p>
        </p:txBody>
      </p:sp>
      <p:sp>
        <p:nvSpPr>
          <p:cNvPr id="2" name="Title 1">
            <a:extLst>
              <a:ext uri="{FF2B5EF4-FFF2-40B4-BE49-F238E27FC236}">
                <a16:creationId xmlns:a16="http://schemas.microsoft.com/office/drawing/2014/main" id="{27AF7696-89A5-4256-830B-76B3F0B25486}"/>
              </a:ext>
            </a:extLst>
          </p:cNvPr>
          <p:cNvSpPr>
            <a:spLocks noGrp="1"/>
          </p:cNvSpPr>
          <p:nvPr>
            <p:ph type="title"/>
          </p:nvPr>
        </p:nvSpPr>
        <p:spPr/>
        <p:txBody>
          <a:bodyPr/>
          <a:lstStyle/>
          <a:p>
            <a:r>
              <a:rPr lang="en-US"/>
              <a:t>ADDITIONAL NETWORK EXPLOITS</a:t>
            </a:r>
            <a:endParaRPr lang="en-US" dirty="0"/>
          </a:p>
        </p:txBody>
      </p:sp>
    </p:spTree>
    <p:extLst>
      <p:ext uri="{BB962C8B-B14F-4D97-AF65-F5344CB8AC3E}">
        <p14:creationId xmlns:p14="http://schemas.microsoft.com/office/powerpoint/2010/main" val="115513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FAC9C-3971-4EF9-B736-9DA4A180F5BF}"/>
              </a:ext>
            </a:extLst>
          </p:cNvPr>
          <p:cNvSpPr>
            <a:spLocks noGrp="1"/>
          </p:cNvSpPr>
          <p:nvPr>
            <p:ph idx="1"/>
          </p:nvPr>
        </p:nvSpPr>
        <p:spPr/>
        <p:txBody>
          <a:bodyPr/>
          <a:lstStyle/>
          <a:p>
            <a:r>
              <a:rPr lang="en-US"/>
              <a:t>ARP spoofing</a:t>
            </a:r>
          </a:p>
          <a:p>
            <a:pPr lvl="1"/>
            <a:r>
              <a:rPr lang="en-US"/>
              <a:t>Similar to DNS poisoning, but with local MAC addresses</a:t>
            </a:r>
          </a:p>
          <a:p>
            <a:r>
              <a:rPr lang="en-US"/>
              <a:t>Pass the hash</a:t>
            </a:r>
          </a:p>
          <a:p>
            <a:pPr lvl="1"/>
            <a:r>
              <a:rPr lang="en-US"/>
              <a:t>Attacker intercepts an NTLM hash (user credential) and reuses it to appear as an authenticated user to Windows</a:t>
            </a:r>
            <a:endParaRPr lang="en-US" dirty="0"/>
          </a:p>
        </p:txBody>
      </p:sp>
      <p:sp>
        <p:nvSpPr>
          <p:cNvPr id="4" name="Title 3">
            <a:extLst>
              <a:ext uri="{FF2B5EF4-FFF2-40B4-BE49-F238E27FC236}">
                <a16:creationId xmlns:a16="http://schemas.microsoft.com/office/drawing/2014/main" id="{041A0927-1DF8-402E-8685-FB7F7F894584}"/>
              </a:ext>
            </a:extLst>
          </p:cNvPr>
          <p:cNvSpPr>
            <a:spLocks noGrp="1"/>
          </p:cNvSpPr>
          <p:nvPr>
            <p:ph type="title"/>
          </p:nvPr>
        </p:nvSpPr>
        <p:spPr/>
        <p:txBody>
          <a:bodyPr/>
          <a:lstStyle/>
          <a:p>
            <a:r>
              <a:rPr lang="en-US"/>
              <a:t>MAN-IN-THE-MIDDLE EXPLOITS</a:t>
            </a:r>
            <a:endParaRPr lang="en-US" dirty="0"/>
          </a:p>
        </p:txBody>
      </p:sp>
    </p:spTree>
    <p:extLst>
      <p:ext uri="{BB962C8B-B14F-4D97-AF65-F5344CB8AC3E}">
        <p14:creationId xmlns:p14="http://schemas.microsoft.com/office/powerpoint/2010/main" val="85315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FAC9C-3971-4EF9-B736-9DA4A180F5BF}"/>
              </a:ext>
            </a:extLst>
          </p:cNvPr>
          <p:cNvSpPr>
            <a:spLocks noGrp="1"/>
          </p:cNvSpPr>
          <p:nvPr>
            <p:ph idx="1"/>
          </p:nvPr>
        </p:nvSpPr>
        <p:spPr/>
        <p:txBody>
          <a:bodyPr/>
          <a:lstStyle/>
          <a:p>
            <a:r>
              <a:rPr lang="en-US"/>
              <a:t>Replay</a:t>
            </a:r>
          </a:p>
          <a:p>
            <a:r>
              <a:rPr lang="en-US"/>
              <a:t>Relay</a:t>
            </a:r>
          </a:p>
          <a:p>
            <a:r>
              <a:rPr lang="en-US"/>
              <a:t>SSL (Secure Sockets Layer) stripping</a:t>
            </a:r>
          </a:p>
          <a:p>
            <a:r>
              <a:rPr lang="en-US"/>
              <a:t>Downgrade</a:t>
            </a:r>
            <a:endParaRPr lang="en-US" dirty="0"/>
          </a:p>
        </p:txBody>
      </p:sp>
      <p:sp>
        <p:nvSpPr>
          <p:cNvPr id="4" name="Title 3">
            <a:extLst>
              <a:ext uri="{FF2B5EF4-FFF2-40B4-BE49-F238E27FC236}">
                <a16:creationId xmlns:a16="http://schemas.microsoft.com/office/drawing/2014/main" id="{86554F52-E9F1-45E7-8EFC-5D0327607156}"/>
              </a:ext>
            </a:extLst>
          </p:cNvPr>
          <p:cNvSpPr>
            <a:spLocks noGrp="1"/>
          </p:cNvSpPr>
          <p:nvPr>
            <p:ph type="title"/>
          </p:nvPr>
        </p:nvSpPr>
        <p:spPr/>
        <p:txBody>
          <a:bodyPr/>
          <a:lstStyle/>
          <a:p>
            <a:r>
              <a:rPr lang="en-US"/>
              <a:t>MAN-IN-THE-MIDDLE EXPLOITS</a:t>
            </a:r>
            <a:endParaRPr lang="en-US" dirty="0"/>
          </a:p>
        </p:txBody>
      </p:sp>
    </p:spTree>
    <p:extLst>
      <p:ext uri="{BB962C8B-B14F-4D97-AF65-F5344CB8AC3E}">
        <p14:creationId xmlns:p14="http://schemas.microsoft.com/office/powerpoint/2010/main" val="178581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Remote Social Engineering </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1</a:t>
            </a:r>
            <a:endParaRPr lang="en-US" dirty="0"/>
          </a:p>
        </p:txBody>
      </p:sp>
    </p:spTree>
    <p:extLst>
      <p:ext uri="{BB962C8B-B14F-4D97-AF65-F5344CB8AC3E}">
        <p14:creationId xmlns:p14="http://schemas.microsoft.com/office/powerpoint/2010/main" val="1168744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FAC9C-3971-4EF9-B736-9DA4A180F5BF}"/>
              </a:ext>
            </a:extLst>
          </p:cNvPr>
          <p:cNvSpPr>
            <a:spLocks noGrp="1"/>
          </p:cNvSpPr>
          <p:nvPr>
            <p:ph idx="1"/>
          </p:nvPr>
        </p:nvSpPr>
        <p:spPr/>
        <p:txBody>
          <a:bodyPr/>
          <a:lstStyle/>
          <a:p>
            <a:r>
              <a:rPr lang="en-US"/>
              <a:t>DoS (Denial of Service)/stress test</a:t>
            </a:r>
          </a:p>
          <a:p>
            <a:r>
              <a:rPr lang="en-US"/>
              <a:t>NAC (Network Access Control) bypass</a:t>
            </a:r>
          </a:p>
          <a:p>
            <a:r>
              <a:rPr lang="en-US"/>
              <a:t>VLAN (Virtual Local Area Network) hopping</a:t>
            </a:r>
            <a:endParaRPr lang="en-US" dirty="0"/>
          </a:p>
        </p:txBody>
      </p:sp>
      <p:sp>
        <p:nvSpPr>
          <p:cNvPr id="4" name="Title 3">
            <a:extLst>
              <a:ext uri="{FF2B5EF4-FFF2-40B4-BE49-F238E27FC236}">
                <a16:creationId xmlns:a16="http://schemas.microsoft.com/office/drawing/2014/main" id="{4FC33430-E21C-4170-A80D-4CF24A448E49}"/>
              </a:ext>
            </a:extLst>
          </p:cNvPr>
          <p:cNvSpPr>
            <a:spLocks noGrp="1"/>
          </p:cNvSpPr>
          <p:nvPr>
            <p:ph type="title"/>
          </p:nvPr>
        </p:nvSpPr>
        <p:spPr/>
        <p:txBody>
          <a:bodyPr/>
          <a:lstStyle/>
          <a:p>
            <a:r>
              <a:rPr lang="en-US"/>
              <a:t>MAN-IN-THE-MIDDLE EXPLOITS</a:t>
            </a:r>
            <a:endParaRPr lang="en-US" dirty="0"/>
          </a:p>
        </p:txBody>
      </p:sp>
    </p:spTree>
    <p:extLst>
      <p:ext uri="{BB962C8B-B14F-4D97-AF65-F5344CB8AC3E}">
        <p14:creationId xmlns:p14="http://schemas.microsoft.com/office/powerpoint/2010/main" val="301090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Wireless Exploits</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7</a:t>
            </a:r>
            <a:endParaRPr lang="en-US" dirty="0"/>
          </a:p>
        </p:txBody>
      </p:sp>
    </p:spTree>
    <p:extLst>
      <p:ext uri="{BB962C8B-B14F-4D97-AF65-F5344CB8AC3E}">
        <p14:creationId xmlns:p14="http://schemas.microsoft.com/office/powerpoint/2010/main" val="83851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0">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51B7D1-AD6F-445B-885B-67CC3147DE8A}"/>
              </a:ext>
            </a:extLst>
          </p:cNvPr>
          <p:cNvPicPr>
            <a:picLocks noChangeAspect="1"/>
          </p:cNvPicPr>
          <p:nvPr/>
        </p:nvPicPr>
        <p:blipFill rotWithShape="1">
          <a:blip r:embed="rId3">
            <a:extLst>
              <a:ext uri="{28A0092B-C50C-407E-A947-70E740481C1C}">
                <a14:useLocalDpi xmlns:a14="http://schemas.microsoft.com/office/drawing/2010/main" val="0"/>
              </a:ext>
            </a:extLst>
          </a:blip>
          <a:srcRect t="12574"/>
          <a:stretch/>
        </p:blipFill>
        <p:spPr>
          <a:xfrm>
            <a:off x="2324911" y="1690688"/>
            <a:ext cx="7134630" cy="4178864"/>
          </a:xfrm>
          <a:prstGeom prst="rect">
            <a:avLst/>
          </a:prstGeom>
        </p:spPr>
      </p:pic>
      <p:sp>
        <p:nvSpPr>
          <p:cNvPr id="12" name="Content Placeholder 11">
            <a:extLst>
              <a:ext uri="{FF2B5EF4-FFF2-40B4-BE49-F238E27FC236}">
                <a16:creationId xmlns:a16="http://schemas.microsoft.com/office/drawing/2014/main" id="{37FFE815-E2CF-41A6-ABB4-1DE4F558F797}"/>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0052CA95-7820-4656-979D-E7037F1D71DD}"/>
              </a:ext>
            </a:extLst>
          </p:cNvPr>
          <p:cNvSpPr>
            <a:spLocks noGrp="1"/>
          </p:cNvSpPr>
          <p:nvPr>
            <p:ph type="title"/>
          </p:nvPr>
        </p:nvSpPr>
        <p:spPr/>
        <p:txBody>
          <a:bodyPr/>
          <a:lstStyle/>
          <a:p>
            <a:r>
              <a:rPr lang="en-US"/>
              <a:t>MAN-IN-THE-MIDDLE ATTACK</a:t>
            </a:r>
            <a:endParaRPr lang="en-US" dirty="0"/>
          </a:p>
        </p:txBody>
      </p:sp>
      <p:sp>
        <p:nvSpPr>
          <p:cNvPr id="4" name="Rectangle 3">
            <a:extLst>
              <a:ext uri="{FF2B5EF4-FFF2-40B4-BE49-F238E27FC236}">
                <a16:creationId xmlns:a16="http://schemas.microsoft.com/office/drawing/2014/main" id="{806CCBC5-51F6-4ADE-BA7C-8D8A78B50F76}"/>
              </a:ext>
            </a:extLst>
          </p:cNvPr>
          <p:cNvSpPr/>
          <p:nvPr/>
        </p:nvSpPr>
        <p:spPr>
          <a:xfrm>
            <a:off x="7710189" y="6581001"/>
            <a:ext cx="4576894" cy="276999"/>
          </a:xfrm>
          <a:prstGeom prst="rect">
            <a:avLst/>
          </a:prstGeom>
        </p:spPr>
        <p:txBody>
          <a:bodyPr wrap="none">
            <a:spAutoFit/>
          </a:bodyPr>
          <a:lstStyle/>
          <a:p>
            <a:r>
              <a:rPr lang="en-US" sz="1200" dirty="0"/>
              <a:t>Source: </a:t>
            </a:r>
            <a:r>
              <a:rPr lang="en-US" sz="1200" dirty="0">
                <a:hlinkClick r:id="rId4"/>
              </a:rPr>
              <a:t>https://www.computerhope.com/jargon/m/mitma.htm</a:t>
            </a:r>
            <a:r>
              <a:rPr lang="en-US" sz="1200" dirty="0"/>
              <a:t> </a:t>
            </a:r>
          </a:p>
        </p:txBody>
      </p:sp>
    </p:spTree>
    <p:extLst>
      <p:ext uri="{BB962C8B-B14F-4D97-AF65-F5344CB8AC3E}">
        <p14:creationId xmlns:p14="http://schemas.microsoft.com/office/powerpoint/2010/main" val="3666835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A24CCF-10C2-4B70-A388-DDEB4C676D90}"/>
              </a:ext>
            </a:extLst>
          </p:cNvPr>
          <p:cNvPicPr>
            <a:picLocks noChangeAspect="1"/>
          </p:cNvPicPr>
          <p:nvPr/>
        </p:nvPicPr>
        <p:blipFill rotWithShape="1">
          <a:blip r:embed="rId3">
            <a:extLst>
              <a:ext uri="{28A0092B-C50C-407E-A947-70E740481C1C}">
                <a14:useLocalDpi xmlns:a14="http://schemas.microsoft.com/office/drawing/2010/main" val="0"/>
              </a:ext>
            </a:extLst>
          </a:blip>
          <a:srcRect t="19579"/>
          <a:stretch/>
        </p:blipFill>
        <p:spPr>
          <a:xfrm>
            <a:off x="2286476" y="1690687"/>
            <a:ext cx="7619048" cy="4595455"/>
          </a:xfrm>
          <a:prstGeom prst="rect">
            <a:avLst/>
          </a:prstGeom>
        </p:spPr>
      </p:pic>
      <p:sp>
        <p:nvSpPr>
          <p:cNvPr id="12" name="Content Placeholder 11">
            <a:extLst>
              <a:ext uri="{FF2B5EF4-FFF2-40B4-BE49-F238E27FC236}">
                <a16:creationId xmlns:a16="http://schemas.microsoft.com/office/drawing/2014/main" id="{3B7DAB25-7AF0-4888-B1C5-FF67B6B823C9}"/>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0D04DAE6-0DEE-479F-A61F-E7F126B5D4BF}"/>
              </a:ext>
            </a:extLst>
          </p:cNvPr>
          <p:cNvSpPr>
            <a:spLocks noGrp="1"/>
          </p:cNvSpPr>
          <p:nvPr>
            <p:ph type="title"/>
          </p:nvPr>
        </p:nvSpPr>
        <p:spPr/>
        <p:txBody>
          <a:bodyPr/>
          <a:lstStyle/>
          <a:p>
            <a:r>
              <a:rPr lang="en-US"/>
              <a:t>DNS CACHE POISONING</a:t>
            </a:r>
            <a:endParaRPr lang="en-US" dirty="0"/>
          </a:p>
        </p:txBody>
      </p:sp>
      <p:sp>
        <p:nvSpPr>
          <p:cNvPr id="4" name="Rectangle 3">
            <a:extLst>
              <a:ext uri="{FF2B5EF4-FFF2-40B4-BE49-F238E27FC236}">
                <a16:creationId xmlns:a16="http://schemas.microsoft.com/office/drawing/2014/main" id="{CC4FF529-328A-49BF-96D1-F1DE43B29D9D}"/>
              </a:ext>
            </a:extLst>
          </p:cNvPr>
          <p:cNvSpPr/>
          <p:nvPr/>
        </p:nvSpPr>
        <p:spPr>
          <a:xfrm>
            <a:off x="5984131" y="6582974"/>
            <a:ext cx="6321357" cy="276999"/>
          </a:xfrm>
          <a:prstGeom prst="rect">
            <a:avLst/>
          </a:prstGeom>
        </p:spPr>
        <p:txBody>
          <a:bodyPr wrap="square">
            <a:spAutoFit/>
          </a:bodyPr>
          <a:lstStyle/>
          <a:p>
            <a:r>
              <a:rPr lang="en-US" sz="1200" dirty="0"/>
              <a:t>Source: </a:t>
            </a:r>
            <a:r>
              <a:rPr lang="en-US" sz="1200" dirty="0">
                <a:hlinkClick r:id="rId4"/>
              </a:rPr>
              <a:t>https://www.greycampus.com/opencampus/ethical-hacking/web-services-attacks</a:t>
            </a:r>
            <a:r>
              <a:rPr lang="en-US" sz="1200" dirty="0"/>
              <a:t> </a:t>
            </a:r>
          </a:p>
        </p:txBody>
      </p:sp>
    </p:spTree>
    <p:extLst>
      <p:ext uri="{BB962C8B-B14F-4D97-AF65-F5344CB8AC3E}">
        <p14:creationId xmlns:p14="http://schemas.microsoft.com/office/powerpoint/2010/main" val="2011259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65E9F-C9C3-44C2-99CC-3A0C91D006C8}"/>
              </a:ext>
            </a:extLst>
          </p:cNvPr>
          <p:cNvSpPr>
            <a:spLocks noGrp="1"/>
          </p:cNvSpPr>
          <p:nvPr>
            <p:ph idx="1"/>
          </p:nvPr>
        </p:nvSpPr>
        <p:spPr/>
        <p:txBody>
          <a:bodyPr>
            <a:normAutofit fontScale="70000" lnSpcReduction="20000"/>
          </a:bodyPr>
          <a:lstStyle/>
          <a:p>
            <a:r>
              <a:rPr lang="en-US"/>
              <a:t>Wireless and RF vulnerabilities</a:t>
            </a:r>
          </a:p>
          <a:p>
            <a:pPr lvl="1"/>
            <a:r>
              <a:rPr lang="en-US"/>
              <a:t>Broadcast is wide open - anyone with receiver can intercept traffic</a:t>
            </a:r>
          </a:p>
          <a:p>
            <a:pPr lvl="1"/>
            <a:r>
              <a:rPr lang="en-US"/>
              <a:t>Common tool is aircrack-ng (lots of Wf-Fi scanners for all OSs)</a:t>
            </a:r>
          </a:p>
          <a:p>
            <a:r>
              <a:rPr lang="en-US"/>
              <a:t>Evil twin – rogue Wireless Access Point (WAP) used to eavesdrop</a:t>
            </a:r>
          </a:p>
          <a:p>
            <a:pPr lvl="1"/>
            <a:r>
              <a:rPr lang="en-US"/>
              <a:t>Karma attack (Karma Attacks Radio Machines Automatically)</a:t>
            </a:r>
          </a:p>
          <a:p>
            <a:pPr lvl="2"/>
            <a:r>
              <a:rPr lang="en-US"/>
              <a:t>Device that listen for SSID requests and pretends to be valid WAP</a:t>
            </a:r>
          </a:p>
          <a:p>
            <a:pPr lvl="1"/>
            <a:r>
              <a:rPr lang="en-US"/>
              <a:t>Downgrade attack – attempt to negotiate (force) a more insecure protocol</a:t>
            </a:r>
          </a:p>
          <a:p>
            <a:r>
              <a:rPr lang="en-US"/>
              <a:t>Deauthentication attacks</a:t>
            </a:r>
          </a:p>
          <a:p>
            <a:pPr lvl="1"/>
            <a:r>
              <a:rPr lang="en-US"/>
              <a:t>DoS attacks that disrupt communication between a user and WAP </a:t>
            </a:r>
            <a:endParaRPr lang="en-US" dirty="0"/>
          </a:p>
        </p:txBody>
      </p:sp>
      <p:sp>
        <p:nvSpPr>
          <p:cNvPr id="2" name="Title 1">
            <a:extLst>
              <a:ext uri="{FF2B5EF4-FFF2-40B4-BE49-F238E27FC236}">
                <a16:creationId xmlns:a16="http://schemas.microsoft.com/office/drawing/2014/main" id="{03B4E27B-2984-4F9D-803F-D3B1A2DA7883}"/>
              </a:ext>
            </a:extLst>
          </p:cNvPr>
          <p:cNvSpPr>
            <a:spLocks noGrp="1"/>
          </p:cNvSpPr>
          <p:nvPr>
            <p:ph type="title"/>
          </p:nvPr>
        </p:nvSpPr>
        <p:spPr/>
        <p:txBody>
          <a:bodyPr/>
          <a:lstStyle/>
          <a:p>
            <a:r>
              <a:rPr lang="en-US"/>
              <a:t>WIRELESS AND RF VULNERABILITIES</a:t>
            </a:r>
            <a:endParaRPr lang="en-US" dirty="0"/>
          </a:p>
        </p:txBody>
      </p:sp>
    </p:spTree>
    <p:extLst>
      <p:ext uri="{BB962C8B-B14F-4D97-AF65-F5344CB8AC3E}">
        <p14:creationId xmlns:p14="http://schemas.microsoft.com/office/powerpoint/2010/main" val="106238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65E9F-C9C3-44C2-99CC-3A0C91D006C8}"/>
              </a:ext>
            </a:extLst>
          </p:cNvPr>
          <p:cNvSpPr>
            <a:spLocks noGrp="1"/>
          </p:cNvSpPr>
          <p:nvPr>
            <p:ph idx="1"/>
          </p:nvPr>
        </p:nvSpPr>
        <p:spPr/>
        <p:txBody>
          <a:bodyPr>
            <a:normAutofit fontScale="85000" lnSpcReduction="20000"/>
          </a:bodyPr>
          <a:lstStyle/>
          <a:p>
            <a:r>
              <a:rPr lang="en-US"/>
              <a:t>Fragmentation attacks</a:t>
            </a:r>
          </a:p>
          <a:p>
            <a:pPr lvl="1"/>
            <a:r>
              <a:rPr lang="en-US"/>
              <a:t>DoS attack that floods a network with datagram fragments (someone has to reassemble)</a:t>
            </a:r>
          </a:p>
          <a:p>
            <a:r>
              <a:rPr lang="en-US"/>
              <a:t>Credential harvesting</a:t>
            </a:r>
          </a:p>
          <a:p>
            <a:pPr lvl="1"/>
            <a:r>
              <a:rPr lang="en-US"/>
              <a:t>Process of capturing or discovering valid login credentials</a:t>
            </a:r>
          </a:p>
          <a:p>
            <a:pPr lvl="1"/>
            <a:r>
              <a:rPr lang="en-US"/>
              <a:t>Social engineering or other means</a:t>
            </a:r>
          </a:p>
          <a:p>
            <a:r>
              <a:rPr lang="en-US"/>
              <a:t>WPS implementation weaknesses</a:t>
            </a:r>
          </a:p>
          <a:p>
            <a:pPr lvl="1"/>
            <a:r>
              <a:rPr lang="en-US"/>
              <a:t>Several consumer grade WAPs could allow an attacker to learn the WPS PIN</a:t>
            </a:r>
          </a:p>
          <a:p>
            <a:r>
              <a:rPr lang="en-US">
                <a:hlinkClick r:id="rId3"/>
              </a:rPr>
              <a:t>https://github.com/exploitagency/ESPortalV2</a:t>
            </a:r>
            <a:r>
              <a:rPr lang="en-US"/>
              <a:t> </a:t>
            </a:r>
            <a:endParaRPr lang="en-US" dirty="0"/>
          </a:p>
        </p:txBody>
      </p:sp>
      <p:sp>
        <p:nvSpPr>
          <p:cNvPr id="2" name="Title 1">
            <a:extLst>
              <a:ext uri="{FF2B5EF4-FFF2-40B4-BE49-F238E27FC236}">
                <a16:creationId xmlns:a16="http://schemas.microsoft.com/office/drawing/2014/main" id="{03B4E27B-2984-4F9D-803F-D3B1A2DA7883}"/>
              </a:ext>
            </a:extLst>
          </p:cNvPr>
          <p:cNvSpPr>
            <a:spLocks noGrp="1"/>
          </p:cNvSpPr>
          <p:nvPr>
            <p:ph type="title"/>
          </p:nvPr>
        </p:nvSpPr>
        <p:spPr/>
        <p:txBody>
          <a:bodyPr/>
          <a:lstStyle/>
          <a:p>
            <a:r>
              <a:rPr lang="en-US"/>
              <a:t>WIRELESS AND RF VULNERABILITIES</a:t>
            </a:r>
            <a:endParaRPr lang="en-US" dirty="0"/>
          </a:p>
        </p:txBody>
      </p:sp>
    </p:spTree>
    <p:extLst>
      <p:ext uri="{BB962C8B-B14F-4D97-AF65-F5344CB8AC3E}">
        <p14:creationId xmlns:p14="http://schemas.microsoft.com/office/powerpoint/2010/main" val="218462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F2F33-842C-4808-8289-55225806BD1A}"/>
              </a:ext>
            </a:extLst>
          </p:cNvPr>
          <p:cNvSpPr>
            <a:spLocks noGrp="1"/>
          </p:cNvSpPr>
          <p:nvPr>
            <p:ph idx="1"/>
          </p:nvPr>
        </p:nvSpPr>
        <p:spPr/>
        <p:txBody>
          <a:bodyPr>
            <a:normAutofit fontScale="85000" lnSpcReduction="20000"/>
          </a:bodyPr>
          <a:lstStyle/>
          <a:p>
            <a:r>
              <a:rPr lang="en-US"/>
              <a:t>Bluejacking – sending unsolicited messages to a Bluetooth-enabled device</a:t>
            </a:r>
          </a:p>
          <a:p>
            <a:r>
              <a:rPr lang="en-US"/>
              <a:t>Bluesnarfing – stealing information from a Bluetooth-enabled device</a:t>
            </a:r>
          </a:p>
          <a:p>
            <a:r>
              <a:rPr lang="en-US"/>
              <a:t>RFID Cloning – unauthorized copy of a device’s RF signal</a:t>
            </a:r>
          </a:p>
          <a:p>
            <a:r>
              <a:rPr lang="en-US"/>
              <a:t>Jamming – DoS attack that disables communication among devices</a:t>
            </a:r>
          </a:p>
          <a:p>
            <a:r>
              <a:rPr lang="en-US"/>
              <a:t>Repeating – receiving and retransmitting a signal to increase range</a:t>
            </a:r>
          </a:p>
          <a:p>
            <a:pPr lvl="1"/>
            <a:r>
              <a:rPr lang="en-US"/>
              <a:t>Can provide easier access for an attacker</a:t>
            </a:r>
            <a:endParaRPr lang="en-US" dirty="0"/>
          </a:p>
        </p:txBody>
      </p:sp>
      <p:sp>
        <p:nvSpPr>
          <p:cNvPr id="2" name="Title 1">
            <a:extLst>
              <a:ext uri="{FF2B5EF4-FFF2-40B4-BE49-F238E27FC236}">
                <a16:creationId xmlns:a16="http://schemas.microsoft.com/office/drawing/2014/main" id="{26496D7F-82FF-43D3-8D82-5E7F1016C37F}"/>
              </a:ext>
            </a:extLst>
          </p:cNvPr>
          <p:cNvSpPr>
            <a:spLocks noGrp="1"/>
          </p:cNvSpPr>
          <p:nvPr>
            <p:ph type="title"/>
          </p:nvPr>
        </p:nvSpPr>
        <p:spPr/>
        <p:txBody>
          <a:bodyPr/>
          <a:lstStyle/>
          <a:p>
            <a:r>
              <a:rPr lang="en-US"/>
              <a:t>OTHER WIRELESS VULNERABILITIES</a:t>
            </a:r>
            <a:endParaRPr lang="en-US" dirty="0"/>
          </a:p>
        </p:txBody>
      </p:sp>
    </p:spTree>
    <p:extLst>
      <p:ext uri="{BB962C8B-B14F-4D97-AF65-F5344CB8AC3E}">
        <p14:creationId xmlns:p14="http://schemas.microsoft.com/office/powerpoint/2010/main" val="177551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Application Exploits, Part 1</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8</a:t>
            </a:r>
            <a:endParaRPr lang="en-US" dirty="0"/>
          </a:p>
        </p:txBody>
      </p:sp>
    </p:spTree>
    <p:extLst>
      <p:ext uri="{BB962C8B-B14F-4D97-AF65-F5344CB8AC3E}">
        <p14:creationId xmlns:p14="http://schemas.microsoft.com/office/powerpoint/2010/main" val="23070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047A9-83FB-4356-A18C-2B5AC9294C3A}"/>
              </a:ext>
            </a:extLst>
          </p:cNvPr>
          <p:cNvSpPr>
            <a:spLocks noGrp="1"/>
          </p:cNvSpPr>
          <p:nvPr>
            <p:ph idx="1"/>
          </p:nvPr>
        </p:nvSpPr>
        <p:spPr/>
        <p:txBody>
          <a:bodyPr>
            <a:normAutofit fontScale="70000" lnSpcReduction="20000"/>
          </a:bodyPr>
          <a:lstStyle/>
          <a:p>
            <a:r>
              <a:rPr lang="en-US"/>
              <a:t>Injections – inserting additional input data beyond what is expected</a:t>
            </a:r>
          </a:p>
          <a:p>
            <a:pPr lvl="1"/>
            <a:r>
              <a:rPr lang="en-US"/>
              <a:t>SQL (Standard Query Language) </a:t>
            </a:r>
          </a:p>
          <a:p>
            <a:pPr lvl="2"/>
            <a:r>
              <a:rPr lang="en-US"/>
              <a:t>Adding specially crafted SQL in input to extract/modify data or execute commands </a:t>
            </a:r>
          </a:p>
          <a:p>
            <a:pPr lvl="1"/>
            <a:r>
              <a:rPr lang="en-US"/>
              <a:t>HTML (HyperText Markup Language)</a:t>
            </a:r>
          </a:p>
          <a:p>
            <a:pPr lvl="2"/>
            <a:r>
              <a:rPr lang="en-US"/>
              <a:t>Adding HTML code when rendering web pages or submitting data to change the way a page works or how the data is handled</a:t>
            </a:r>
          </a:p>
          <a:p>
            <a:pPr lvl="1"/>
            <a:r>
              <a:rPr lang="en-US"/>
              <a:t>Command</a:t>
            </a:r>
          </a:p>
          <a:p>
            <a:pPr lvl="2"/>
            <a:r>
              <a:rPr lang="en-US"/>
              <a:t>Adding command line options that change the way commands operate</a:t>
            </a:r>
          </a:p>
          <a:p>
            <a:pPr lvl="1"/>
            <a:r>
              <a:rPr lang="en-US"/>
              <a:t>Code</a:t>
            </a:r>
          </a:p>
          <a:p>
            <a:pPr lvl="2"/>
            <a:r>
              <a:rPr lang="en-US"/>
              <a:t>A generalization of SQL injection – adding code in any language to change a program’s behavior</a:t>
            </a:r>
          </a:p>
          <a:p>
            <a:pPr lvl="1"/>
            <a:endParaRPr lang="en-US" dirty="0"/>
          </a:p>
        </p:txBody>
      </p:sp>
      <p:sp>
        <p:nvSpPr>
          <p:cNvPr id="2" name="Title 1">
            <a:extLst>
              <a:ext uri="{FF2B5EF4-FFF2-40B4-BE49-F238E27FC236}">
                <a16:creationId xmlns:a16="http://schemas.microsoft.com/office/drawing/2014/main" id="{22F2C3D6-737A-402C-A9E6-1E8DE1104218}"/>
              </a:ext>
            </a:extLst>
          </p:cNvPr>
          <p:cNvSpPr>
            <a:spLocks noGrp="1"/>
          </p:cNvSpPr>
          <p:nvPr>
            <p:ph type="title"/>
          </p:nvPr>
        </p:nvSpPr>
        <p:spPr/>
        <p:txBody>
          <a:bodyPr/>
          <a:lstStyle/>
          <a:p>
            <a:r>
              <a:rPr lang="en-US"/>
              <a:t>APPLICATION-BASED VULNERABILITIES</a:t>
            </a:r>
            <a:endParaRPr lang="en-US" dirty="0"/>
          </a:p>
        </p:txBody>
      </p:sp>
    </p:spTree>
    <p:extLst>
      <p:ext uri="{BB962C8B-B14F-4D97-AF65-F5344CB8AC3E}">
        <p14:creationId xmlns:p14="http://schemas.microsoft.com/office/powerpoint/2010/main" val="381573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047A9-83FB-4356-A18C-2B5AC9294C3A}"/>
              </a:ext>
            </a:extLst>
          </p:cNvPr>
          <p:cNvSpPr>
            <a:spLocks noGrp="1"/>
          </p:cNvSpPr>
          <p:nvPr>
            <p:ph idx="1"/>
          </p:nvPr>
        </p:nvSpPr>
        <p:spPr/>
        <p:txBody>
          <a:bodyPr>
            <a:normAutofit lnSpcReduction="10000"/>
          </a:bodyPr>
          <a:lstStyle/>
          <a:p>
            <a:r>
              <a:rPr lang="en-US"/>
              <a:t>Injection attack</a:t>
            </a:r>
          </a:p>
          <a:p>
            <a:pPr lvl="1"/>
            <a:r>
              <a:rPr lang="en-US"/>
              <a:t>Inserting additional data into application beyond what is expected</a:t>
            </a:r>
          </a:p>
          <a:p>
            <a:pPr lvl="1"/>
            <a:r>
              <a:rPr lang="en-US"/>
              <a:t>SQL (Structured Query Language) </a:t>
            </a:r>
          </a:p>
          <a:p>
            <a:pPr lvl="2"/>
            <a:r>
              <a:rPr lang="en-US"/>
              <a:t>Adding specially crafted SQL  input to extract/modify data or execute commands </a:t>
            </a:r>
          </a:p>
          <a:p>
            <a:pPr lvl="1"/>
            <a:r>
              <a:rPr lang="en-US"/>
              <a:t>HTML </a:t>
            </a:r>
          </a:p>
          <a:p>
            <a:pPr lvl="2"/>
            <a:r>
              <a:rPr lang="en-US"/>
              <a:t>Adding HTML code/ submitting data to change how a page works or the data is handled</a:t>
            </a:r>
            <a:endParaRPr lang="en-US" dirty="0"/>
          </a:p>
        </p:txBody>
      </p:sp>
      <p:sp>
        <p:nvSpPr>
          <p:cNvPr id="6" name="Title 5"/>
          <p:cNvSpPr>
            <a:spLocks noGrp="1"/>
          </p:cNvSpPr>
          <p:nvPr>
            <p:ph type="title"/>
          </p:nvPr>
        </p:nvSpPr>
        <p:spPr/>
        <p:txBody>
          <a:bodyPr/>
          <a:lstStyle/>
          <a:p>
            <a:r>
              <a:rPr lang="en-US"/>
              <a:t>APPLICATION-BASED</a:t>
            </a:r>
            <a:endParaRPr lang="en-US" dirty="0"/>
          </a:p>
        </p:txBody>
      </p:sp>
    </p:spTree>
    <p:extLst>
      <p:ext uri="{BB962C8B-B14F-4D97-AF65-F5344CB8AC3E}">
        <p14:creationId xmlns:p14="http://schemas.microsoft.com/office/powerpoint/2010/main" val="122752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83BD45-D008-4008-B968-17523252A4C9}"/>
              </a:ext>
            </a:extLst>
          </p:cNvPr>
          <p:cNvSpPr>
            <a:spLocks noGrp="1"/>
          </p:cNvSpPr>
          <p:nvPr>
            <p:ph type="title"/>
          </p:nvPr>
        </p:nvSpPr>
        <p:spPr/>
        <p:txBody>
          <a:bodyPr/>
          <a:lstStyle/>
          <a:p>
            <a:r>
              <a:rPr lang="en-US"/>
              <a:t>PENTEST+ EXAM OBJECTIVES</a:t>
            </a:r>
            <a:endParaRPr lang="en-US" dirty="0"/>
          </a:p>
        </p:txBody>
      </p:sp>
      <p:sp>
        <p:nvSpPr>
          <p:cNvPr id="14" name="Content Placeholder 13">
            <a:extLst>
              <a:ext uri="{FF2B5EF4-FFF2-40B4-BE49-F238E27FC236}">
                <a16:creationId xmlns:a16="http://schemas.microsoft.com/office/drawing/2014/main" id="{0BA85757-0B2C-4924-A722-5A8D50EFF1B4}"/>
              </a:ext>
            </a:extLst>
          </p:cNvPr>
          <p:cNvSpPr>
            <a:spLocks noGrp="1"/>
          </p:cNvSpPr>
          <p:nvPr>
            <p:ph sz="half" idx="1"/>
          </p:nvPr>
        </p:nvSpPr>
        <p:spPr/>
        <p:txBody>
          <a:bodyPr/>
          <a:lstStyle/>
          <a:p>
            <a:endParaRPr lang="en-US"/>
          </a:p>
        </p:txBody>
      </p:sp>
      <p:sp>
        <p:nvSpPr>
          <p:cNvPr id="15" name="Content Placeholder 14">
            <a:extLst>
              <a:ext uri="{FF2B5EF4-FFF2-40B4-BE49-F238E27FC236}">
                <a16:creationId xmlns:a16="http://schemas.microsoft.com/office/drawing/2014/main" id="{B62D4DEE-9E9B-4A9A-BE83-67C038DE6206}"/>
              </a:ext>
            </a:extLst>
          </p:cNvPr>
          <p:cNvSpPr>
            <a:spLocks noGrp="1"/>
          </p:cNvSpPr>
          <p:nvPr>
            <p:ph sz="half" idx="2"/>
          </p:nvPr>
        </p:nvSpPr>
        <p:spPr/>
        <p:txBody>
          <a:bodyPr/>
          <a:lstStyle/>
          <a:p>
            <a:endParaRPr lang="en-US"/>
          </a:p>
        </p:txBody>
      </p:sp>
      <p:graphicFrame>
        <p:nvGraphicFramePr>
          <p:cNvPr id="7" name="Table 6">
            <a:extLst>
              <a:ext uri="{FF2B5EF4-FFF2-40B4-BE49-F238E27FC236}">
                <a16:creationId xmlns:a16="http://schemas.microsoft.com/office/drawing/2014/main" id="{ABAADBA2-54A6-4EB9-B3FC-F9D8FD070512}"/>
              </a:ext>
            </a:extLst>
          </p:cNvPr>
          <p:cNvGraphicFramePr>
            <a:graphicFrameLocks noGrp="1"/>
          </p:cNvGraphicFramePr>
          <p:nvPr>
            <p:extLst/>
          </p:nvPr>
        </p:nvGraphicFramePr>
        <p:xfrm>
          <a:off x="1016000" y="2301723"/>
          <a:ext cx="10160000" cy="3600133"/>
        </p:xfrm>
        <a:graphic>
          <a:graphicData uri="http://schemas.openxmlformats.org/drawingml/2006/table">
            <a:tbl>
              <a:tblPr firstRow="1" lastRow="1" bandRow="1">
                <a:tableStyleId>{7DF18680-E054-41AD-8BC1-D1AEF772440D}</a:tableStyleId>
              </a:tblPr>
              <a:tblGrid>
                <a:gridCol w="5658177">
                  <a:extLst>
                    <a:ext uri="{9D8B030D-6E8A-4147-A177-3AD203B41FA5}">
                      <a16:colId xmlns:a16="http://schemas.microsoft.com/office/drawing/2014/main" val="1687044566"/>
                    </a:ext>
                  </a:extLst>
                </a:gridCol>
                <a:gridCol w="4501823">
                  <a:extLst>
                    <a:ext uri="{9D8B030D-6E8A-4147-A177-3AD203B41FA5}">
                      <a16:colId xmlns:a16="http://schemas.microsoft.com/office/drawing/2014/main" val="69266626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DOMAIN</a:t>
                      </a:r>
                      <a:endParaRPr lang="en-US" sz="2400" b="1" dirty="0">
                        <a:solidFill>
                          <a:schemeClr val="bg1">
                            <a:lumMod val="8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PERCENTAGE OF EXAM</a:t>
                      </a:r>
                    </a:p>
                  </a:txBody>
                  <a:tcPr/>
                </a:tc>
                <a:extLst>
                  <a:ext uri="{0D108BD9-81ED-4DB2-BD59-A6C34878D82A}">
                    <a16:rowId xmlns:a16="http://schemas.microsoft.com/office/drawing/2014/main" val="7969738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1.0 Planning and Scoping</a:t>
                      </a:r>
                      <a:endParaRPr lang="en-US" sz="2400" b="1" dirty="0">
                        <a:solidFill>
                          <a:schemeClr val="bg1">
                            <a:lumMod val="85000"/>
                          </a:schemeClr>
                        </a:solidFill>
                      </a:endParaRPr>
                    </a:p>
                  </a:txBody>
                  <a:tcPr/>
                </a:tc>
                <a:tc>
                  <a:txBody>
                    <a:bodyPr/>
                    <a:lstStyle/>
                    <a:p>
                      <a:pPr>
                        <a:lnSpc>
                          <a:spcPct val="120000"/>
                        </a:lnSpc>
                        <a:spcBef>
                          <a:spcPts val="0"/>
                        </a:spcBef>
                      </a:pPr>
                      <a:r>
                        <a:rPr lang="en-US" sz="2400" dirty="0"/>
                        <a:t>15%</a:t>
                      </a:r>
                    </a:p>
                  </a:txBody>
                  <a:tcPr/>
                </a:tc>
                <a:extLst>
                  <a:ext uri="{0D108BD9-81ED-4DB2-BD59-A6C34878D82A}">
                    <a16:rowId xmlns:a16="http://schemas.microsoft.com/office/drawing/2014/main" val="1663753960"/>
                  </a:ext>
                </a:extLst>
              </a:tr>
              <a:tr h="538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2.0 Information Gathering and Vulnerability Identification</a:t>
                      </a:r>
                      <a:endParaRPr lang="en-US" sz="2400" b="1" dirty="0">
                        <a:solidFill>
                          <a:schemeClr val="bg1">
                            <a:lumMod val="8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22%</a:t>
                      </a:r>
                    </a:p>
                  </a:txBody>
                  <a:tcPr/>
                </a:tc>
                <a:extLst>
                  <a:ext uri="{0D108BD9-81ED-4DB2-BD59-A6C34878D82A}">
                    <a16:rowId xmlns:a16="http://schemas.microsoft.com/office/drawing/2014/main" val="3849128004"/>
                  </a:ext>
                </a:extLst>
              </a:tr>
              <a:tr h="370840">
                <a:tc>
                  <a:txBody>
                    <a:bodyPr/>
                    <a:lstStyle/>
                    <a:p>
                      <a:r>
                        <a:rPr lang="en-US" sz="2400" dirty="0"/>
                        <a:t>3.0 Attacks and Exploits</a:t>
                      </a:r>
                      <a:endParaRPr lang="en-US" sz="2400" b="1" dirty="0">
                        <a:solidFill>
                          <a:schemeClr val="bg1">
                            <a:lumMod val="8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30%</a:t>
                      </a:r>
                    </a:p>
                  </a:txBody>
                  <a:tcPr/>
                </a:tc>
                <a:extLst>
                  <a:ext uri="{0D108BD9-81ED-4DB2-BD59-A6C34878D82A}">
                    <a16:rowId xmlns:a16="http://schemas.microsoft.com/office/drawing/2014/main" val="3196226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4.0 Penetration Testing Tools</a:t>
                      </a:r>
                      <a:endParaRPr lang="en-US" sz="2400" b="1" dirty="0">
                        <a:solidFill>
                          <a:schemeClr val="bg1">
                            <a:lumMod val="8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17%</a:t>
                      </a:r>
                    </a:p>
                  </a:txBody>
                  <a:tcPr/>
                </a:tc>
                <a:extLst>
                  <a:ext uri="{0D108BD9-81ED-4DB2-BD59-A6C34878D82A}">
                    <a16:rowId xmlns:a16="http://schemas.microsoft.com/office/drawing/2014/main" val="32369280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5.0 Reporting and Communication</a:t>
                      </a:r>
                      <a:endParaRPr lang="en-US" sz="2400" b="1" dirty="0">
                        <a:solidFill>
                          <a:schemeClr val="bg1">
                            <a:lumMod val="8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16%</a:t>
                      </a:r>
                    </a:p>
                  </a:txBody>
                  <a:tcPr/>
                </a:tc>
                <a:extLst>
                  <a:ext uri="{0D108BD9-81ED-4DB2-BD59-A6C34878D82A}">
                    <a16:rowId xmlns:a16="http://schemas.microsoft.com/office/drawing/2014/main" val="34626017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1">
                              <a:lumMod val="85000"/>
                            </a:schemeClr>
                          </a:solidFill>
                        </a:rPr>
                        <a:t>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100%</a:t>
                      </a:r>
                    </a:p>
                  </a:txBody>
                  <a:tcPr/>
                </a:tc>
                <a:extLst>
                  <a:ext uri="{0D108BD9-81ED-4DB2-BD59-A6C34878D82A}">
                    <a16:rowId xmlns:a16="http://schemas.microsoft.com/office/drawing/2014/main" val="1669847777"/>
                  </a:ext>
                </a:extLst>
              </a:tr>
            </a:tbl>
          </a:graphicData>
        </a:graphic>
      </p:graphicFrame>
    </p:spTree>
    <p:extLst>
      <p:ext uri="{BB962C8B-B14F-4D97-AF65-F5344CB8AC3E}">
        <p14:creationId xmlns:p14="http://schemas.microsoft.com/office/powerpoint/2010/main" val="191232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047A9-83FB-4356-A18C-2B5AC9294C3A}"/>
              </a:ext>
            </a:extLst>
          </p:cNvPr>
          <p:cNvSpPr>
            <a:spLocks noGrp="1"/>
          </p:cNvSpPr>
          <p:nvPr>
            <p:ph idx="1"/>
          </p:nvPr>
        </p:nvSpPr>
        <p:spPr/>
        <p:txBody>
          <a:bodyPr/>
          <a:lstStyle/>
          <a:p>
            <a:r>
              <a:rPr lang="en-US"/>
              <a:t>Command</a:t>
            </a:r>
          </a:p>
          <a:p>
            <a:pPr lvl="1"/>
            <a:r>
              <a:rPr lang="en-US"/>
              <a:t>Adding command line options that change the way commands operate</a:t>
            </a:r>
          </a:p>
          <a:p>
            <a:r>
              <a:rPr lang="en-US"/>
              <a:t>Code</a:t>
            </a:r>
          </a:p>
          <a:p>
            <a:pPr lvl="1"/>
            <a:r>
              <a:rPr lang="en-US"/>
              <a:t>A generalization of SQL injection – adding code in any language to change a program’s behavior</a:t>
            </a:r>
          </a:p>
          <a:p>
            <a:endParaRPr lang="en-US" dirty="0"/>
          </a:p>
        </p:txBody>
      </p:sp>
      <p:sp>
        <p:nvSpPr>
          <p:cNvPr id="7" name="Title 6"/>
          <p:cNvSpPr>
            <a:spLocks noGrp="1"/>
          </p:cNvSpPr>
          <p:nvPr>
            <p:ph type="title"/>
          </p:nvPr>
        </p:nvSpPr>
        <p:spPr/>
        <p:txBody>
          <a:bodyPr/>
          <a:lstStyle/>
          <a:p>
            <a:r>
              <a:rPr lang="en-US"/>
              <a:t>INJECTIONS, cont’d</a:t>
            </a:r>
            <a:endParaRPr lang="en-US" dirty="0"/>
          </a:p>
        </p:txBody>
      </p:sp>
    </p:spTree>
    <p:extLst>
      <p:ext uri="{BB962C8B-B14F-4D97-AF65-F5344CB8AC3E}">
        <p14:creationId xmlns:p14="http://schemas.microsoft.com/office/powerpoint/2010/main" val="37742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SQL Injection Demo</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9</a:t>
            </a:r>
            <a:endParaRPr lang="en-US" dirty="0"/>
          </a:p>
        </p:txBody>
      </p:sp>
    </p:spTree>
    <p:extLst>
      <p:ext uri="{BB962C8B-B14F-4D97-AF65-F5344CB8AC3E}">
        <p14:creationId xmlns:p14="http://schemas.microsoft.com/office/powerpoint/2010/main" val="1480484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Application Exploits, Part 2</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10</a:t>
            </a:r>
            <a:endParaRPr lang="en-US" dirty="0"/>
          </a:p>
        </p:txBody>
      </p:sp>
    </p:spTree>
    <p:extLst>
      <p:ext uri="{BB962C8B-B14F-4D97-AF65-F5344CB8AC3E}">
        <p14:creationId xmlns:p14="http://schemas.microsoft.com/office/powerpoint/2010/main" val="637621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normAutofit fontScale="92500"/>
          </a:bodyPr>
          <a:lstStyle/>
          <a:p>
            <a:r>
              <a:rPr lang="en-US"/>
              <a:t>Credential brute forcing</a:t>
            </a:r>
          </a:p>
          <a:p>
            <a:pPr lvl="1"/>
            <a:r>
              <a:rPr lang="en-US"/>
              <a:t>Offline cracking (Hydra)</a:t>
            </a:r>
          </a:p>
          <a:p>
            <a:r>
              <a:rPr lang="en-US"/>
              <a:t>Session hijacking</a:t>
            </a:r>
          </a:p>
          <a:p>
            <a:pPr lvl="1"/>
            <a:r>
              <a:rPr lang="en-US"/>
              <a:t>Intercepting and using a session token (generally) to take over a valid distributed (web) session</a:t>
            </a:r>
          </a:p>
          <a:p>
            <a:r>
              <a:rPr lang="en-US"/>
              <a:t>Redirect</a:t>
            </a:r>
          </a:p>
          <a:p>
            <a:pPr lvl="1"/>
            <a:r>
              <a:rPr lang="en-US"/>
              <a:t>Sending the user to a different site from what they expected (phishing)</a:t>
            </a:r>
          </a:p>
          <a:p>
            <a:endParaRPr lang="en-US" dirty="0"/>
          </a:p>
        </p:txBody>
      </p:sp>
      <p:sp>
        <p:nvSpPr>
          <p:cNvPr id="7" name="Title 6"/>
          <p:cNvSpPr>
            <a:spLocks noGrp="1"/>
          </p:cNvSpPr>
          <p:nvPr>
            <p:ph type="title"/>
          </p:nvPr>
        </p:nvSpPr>
        <p:spPr/>
        <p:txBody>
          <a:bodyPr/>
          <a:lstStyle/>
          <a:p>
            <a:r>
              <a:rPr lang="en-US"/>
              <a:t>AUTHENTICATION EXPLOITS</a:t>
            </a:r>
            <a:endParaRPr lang="en-US" dirty="0"/>
          </a:p>
        </p:txBody>
      </p:sp>
    </p:spTree>
    <p:extLst>
      <p:ext uri="{BB962C8B-B14F-4D97-AF65-F5344CB8AC3E}">
        <p14:creationId xmlns:p14="http://schemas.microsoft.com/office/powerpoint/2010/main" val="423308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normAutofit lnSpcReduction="10000"/>
          </a:bodyPr>
          <a:lstStyle/>
          <a:p>
            <a:r>
              <a:rPr lang="en-US"/>
              <a:t>Default credentials</a:t>
            </a:r>
          </a:p>
          <a:p>
            <a:pPr lvl="1"/>
            <a:r>
              <a:rPr lang="en-US"/>
              <a:t>Out of the box artifacts (you have to clean these up!)</a:t>
            </a:r>
          </a:p>
          <a:p>
            <a:r>
              <a:rPr lang="en-US"/>
              <a:t>Weak credentials</a:t>
            </a:r>
          </a:p>
          <a:p>
            <a:pPr lvl="1"/>
            <a:r>
              <a:rPr lang="en-US"/>
              <a:t>This is why password cracking works</a:t>
            </a:r>
          </a:p>
          <a:p>
            <a:r>
              <a:rPr lang="en-US"/>
              <a:t>Kerberos exploits</a:t>
            </a:r>
          </a:p>
          <a:p>
            <a:pPr lvl="1"/>
            <a:r>
              <a:rPr lang="en-US"/>
              <a:t>Forged tickets to allow unauthorized access to resources</a:t>
            </a:r>
          </a:p>
          <a:p>
            <a:endParaRPr lang="en-US" dirty="0"/>
          </a:p>
        </p:txBody>
      </p:sp>
      <p:sp>
        <p:nvSpPr>
          <p:cNvPr id="6" name="Title 5"/>
          <p:cNvSpPr>
            <a:spLocks noGrp="1"/>
          </p:cNvSpPr>
          <p:nvPr>
            <p:ph type="title"/>
          </p:nvPr>
        </p:nvSpPr>
        <p:spPr/>
        <p:txBody>
          <a:bodyPr/>
          <a:lstStyle/>
          <a:p>
            <a:r>
              <a:rPr lang="en-US"/>
              <a:t>AUTHENTICATION EXPLOITS</a:t>
            </a:r>
            <a:endParaRPr lang="en-US" dirty="0"/>
          </a:p>
        </p:txBody>
      </p:sp>
    </p:spTree>
    <p:extLst>
      <p:ext uri="{BB962C8B-B14F-4D97-AF65-F5344CB8AC3E}">
        <p14:creationId xmlns:p14="http://schemas.microsoft.com/office/powerpoint/2010/main" val="154831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Parameter pollution</a:t>
            </a:r>
          </a:p>
          <a:p>
            <a:pPr lvl="1"/>
            <a:r>
              <a:rPr lang="en-US"/>
              <a:t>Providing custom input parameters to alter service/API operation</a:t>
            </a:r>
          </a:p>
          <a:p>
            <a:r>
              <a:rPr lang="en-US"/>
              <a:t>Insecure direct object reference </a:t>
            </a:r>
          </a:p>
          <a:p>
            <a:pPr lvl="1"/>
            <a:r>
              <a:rPr lang="en-US"/>
              <a:t>Programming mistake that can allow an attacker to bypass access controls and access resources or data</a:t>
            </a:r>
            <a:endParaRPr lang="en-US" dirty="0"/>
          </a:p>
        </p:txBody>
      </p:sp>
      <p:sp>
        <p:nvSpPr>
          <p:cNvPr id="6" name="Title 5"/>
          <p:cNvSpPr>
            <a:spLocks noGrp="1"/>
          </p:cNvSpPr>
          <p:nvPr>
            <p:ph type="title"/>
          </p:nvPr>
        </p:nvSpPr>
        <p:spPr/>
        <p:txBody>
          <a:bodyPr/>
          <a:lstStyle/>
          <a:p>
            <a:r>
              <a:rPr lang="en-US"/>
              <a:t>AUTHORIZATION</a:t>
            </a:r>
            <a:endParaRPr lang="en-US" dirty="0"/>
          </a:p>
        </p:txBody>
      </p:sp>
    </p:spTree>
    <p:extLst>
      <p:ext uri="{BB962C8B-B14F-4D97-AF65-F5344CB8AC3E}">
        <p14:creationId xmlns:p14="http://schemas.microsoft.com/office/powerpoint/2010/main" val="356040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Application Exploits, Part 3</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11</a:t>
            </a:r>
            <a:endParaRPr lang="en-US" dirty="0"/>
          </a:p>
        </p:txBody>
      </p:sp>
    </p:spTree>
    <p:extLst>
      <p:ext uri="{BB962C8B-B14F-4D97-AF65-F5344CB8AC3E}">
        <p14:creationId xmlns:p14="http://schemas.microsoft.com/office/powerpoint/2010/main" val="1915296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normAutofit fontScale="85000" lnSpcReduction="20000"/>
          </a:bodyPr>
          <a:lstStyle/>
          <a:p>
            <a:r>
              <a:rPr lang="en-US"/>
              <a:t>Injection attack in which an attacker sends malicious code (client-side script) to a web application that a subsequent client runs</a:t>
            </a:r>
          </a:p>
          <a:p>
            <a:pPr lvl="1"/>
            <a:r>
              <a:rPr lang="en-US"/>
              <a:t>Stored/persistent</a:t>
            </a:r>
          </a:p>
          <a:p>
            <a:pPr lvl="2"/>
            <a:r>
              <a:rPr lang="en-US"/>
              <a:t>Attack data (script) stored discretely on the server</a:t>
            </a:r>
          </a:p>
          <a:p>
            <a:pPr lvl="1"/>
            <a:r>
              <a:rPr lang="en-US"/>
              <a:t>Reflected</a:t>
            </a:r>
          </a:p>
          <a:p>
            <a:pPr lvl="2"/>
            <a:r>
              <a:rPr lang="en-US"/>
              <a:t>Non-persistent attack in which attack code is sent to another client </a:t>
            </a:r>
          </a:p>
          <a:p>
            <a:pPr lvl="1"/>
            <a:r>
              <a:rPr lang="en-US"/>
              <a:t>DOM (Document Object Model) </a:t>
            </a:r>
          </a:p>
          <a:p>
            <a:pPr lvl="2"/>
            <a:r>
              <a:rPr lang="en-US"/>
              <a:t>XSS attack that uses XML, not HTML, to transport attack code</a:t>
            </a:r>
          </a:p>
          <a:p>
            <a:endParaRPr lang="en-US" dirty="0"/>
          </a:p>
        </p:txBody>
      </p:sp>
      <p:sp>
        <p:nvSpPr>
          <p:cNvPr id="6" name="Title 5"/>
          <p:cNvSpPr>
            <a:spLocks noGrp="1"/>
          </p:cNvSpPr>
          <p:nvPr>
            <p:ph type="title"/>
          </p:nvPr>
        </p:nvSpPr>
        <p:spPr/>
        <p:txBody>
          <a:bodyPr/>
          <a:lstStyle/>
          <a:p>
            <a:r>
              <a:rPr lang="en-US"/>
              <a:t>CROSS-SITE SCRIPTING (XSS)</a:t>
            </a:r>
            <a:endParaRPr lang="en-US" dirty="0"/>
          </a:p>
        </p:txBody>
      </p:sp>
    </p:spTree>
    <p:extLst>
      <p:ext uri="{BB962C8B-B14F-4D97-AF65-F5344CB8AC3E}">
        <p14:creationId xmlns:p14="http://schemas.microsoft.com/office/powerpoint/2010/main" val="308397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Similar to XSS; occurs within an authenticated session</a:t>
            </a:r>
          </a:p>
          <a:p>
            <a:r>
              <a:rPr lang="en-US"/>
              <a:t>XSRF attacks a user</a:t>
            </a:r>
          </a:p>
          <a:p>
            <a:r>
              <a:rPr lang="en-US"/>
              <a:t>Attacker can cause authorized user to take some action by clicking a link</a:t>
            </a:r>
            <a:endParaRPr lang="en-US" dirty="0"/>
          </a:p>
        </p:txBody>
      </p:sp>
      <p:sp>
        <p:nvSpPr>
          <p:cNvPr id="6" name="Title 5"/>
          <p:cNvSpPr>
            <a:spLocks noGrp="1"/>
          </p:cNvSpPr>
          <p:nvPr>
            <p:ph type="title"/>
          </p:nvPr>
        </p:nvSpPr>
        <p:spPr/>
        <p:txBody>
          <a:bodyPr/>
          <a:lstStyle/>
          <a:p>
            <a:r>
              <a:rPr lang="en-US"/>
              <a:t>CROSS-SITE REQUEST FORGERY (CSRF/XSRF)</a:t>
            </a:r>
            <a:endParaRPr lang="en-US" dirty="0"/>
          </a:p>
        </p:txBody>
      </p:sp>
    </p:spTree>
    <p:extLst>
      <p:ext uri="{BB962C8B-B14F-4D97-AF65-F5344CB8AC3E}">
        <p14:creationId xmlns:p14="http://schemas.microsoft.com/office/powerpoint/2010/main" val="287788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Tricking user into clicking a different link or object that was intended</a:t>
            </a:r>
          </a:p>
          <a:p>
            <a:r>
              <a:rPr lang="en-US"/>
              <a:t>Attackers can use transparent or opaque layers to embed attack links</a:t>
            </a:r>
            <a:endParaRPr lang="en-US" dirty="0"/>
          </a:p>
        </p:txBody>
      </p:sp>
      <p:sp>
        <p:nvSpPr>
          <p:cNvPr id="6" name="Title 5"/>
          <p:cNvSpPr>
            <a:spLocks noGrp="1"/>
          </p:cNvSpPr>
          <p:nvPr>
            <p:ph type="title"/>
          </p:nvPr>
        </p:nvSpPr>
        <p:spPr/>
        <p:txBody>
          <a:bodyPr/>
          <a:lstStyle/>
          <a:p>
            <a:r>
              <a:rPr lang="en-US"/>
              <a:t>CLICKJACKING</a:t>
            </a:r>
            <a:endParaRPr lang="en-US" dirty="0"/>
          </a:p>
        </p:txBody>
      </p:sp>
    </p:spTree>
    <p:extLst>
      <p:ext uri="{BB962C8B-B14F-4D97-AF65-F5344CB8AC3E}">
        <p14:creationId xmlns:p14="http://schemas.microsoft.com/office/powerpoint/2010/main" val="8939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46873-A922-42E4-B59B-9E1BE4B402ED}"/>
              </a:ext>
            </a:extLst>
          </p:cNvPr>
          <p:cNvSpPr>
            <a:spLocks noGrp="1"/>
          </p:cNvSpPr>
          <p:nvPr>
            <p:ph idx="1"/>
          </p:nvPr>
        </p:nvSpPr>
        <p:spPr/>
        <p:txBody>
          <a:bodyPr/>
          <a:lstStyle/>
          <a:p>
            <a:r>
              <a:rPr lang="en-US"/>
              <a:t>Tricking or coercing people into violating security policy</a:t>
            </a:r>
          </a:p>
          <a:p>
            <a:r>
              <a:rPr lang="en-US"/>
              <a:t>Depends on willingness to be helpful</a:t>
            </a:r>
          </a:p>
          <a:p>
            <a:r>
              <a:rPr lang="en-US"/>
              <a:t>Human weaknesses can be leveraged</a:t>
            </a:r>
          </a:p>
          <a:p>
            <a:r>
              <a:rPr lang="en-US"/>
              <a:t>May rely on technical aspects</a:t>
            </a:r>
          </a:p>
          <a:p>
            <a:r>
              <a:rPr lang="en-US"/>
              <a:t>Bypasses access controls and most detection controls</a:t>
            </a:r>
            <a:endParaRPr lang="en-US" dirty="0"/>
          </a:p>
        </p:txBody>
      </p:sp>
      <p:sp>
        <p:nvSpPr>
          <p:cNvPr id="6" name="Title 5"/>
          <p:cNvSpPr>
            <a:spLocks noGrp="1"/>
          </p:cNvSpPr>
          <p:nvPr>
            <p:ph type="title"/>
          </p:nvPr>
        </p:nvSpPr>
        <p:spPr/>
        <p:txBody>
          <a:bodyPr/>
          <a:lstStyle/>
          <a:p>
            <a:r>
              <a:rPr lang="en-US"/>
              <a:t>SOCIAL ENGINEERING</a:t>
            </a:r>
            <a:endParaRPr lang="en-US" dirty="0"/>
          </a:p>
        </p:txBody>
      </p:sp>
    </p:spTree>
    <p:extLst>
      <p:ext uri="{BB962C8B-B14F-4D97-AF65-F5344CB8AC3E}">
        <p14:creationId xmlns:p14="http://schemas.microsoft.com/office/powerpoint/2010/main" val="11980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Directory traversal</a:t>
            </a:r>
          </a:p>
          <a:p>
            <a:pPr lvl="1"/>
            <a:r>
              <a:rPr lang="en-US"/>
              <a:t>Allows users to navigate outside a web server’s root directory</a:t>
            </a:r>
          </a:p>
          <a:p>
            <a:r>
              <a:rPr lang="en-US"/>
              <a:t>Cookie manipulation</a:t>
            </a:r>
          </a:p>
          <a:p>
            <a:pPr lvl="1"/>
            <a:r>
              <a:rPr lang="en-US"/>
              <a:t>Access to cookies can allow an attacker to change the way in which a web application operates in general, or just for a specific user/session</a:t>
            </a:r>
            <a:endParaRPr lang="en-US" dirty="0"/>
          </a:p>
        </p:txBody>
      </p:sp>
      <p:sp>
        <p:nvSpPr>
          <p:cNvPr id="6" name="Title 5"/>
          <p:cNvSpPr>
            <a:spLocks noGrp="1"/>
          </p:cNvSpPr>
          <p:nvPr>
            <p:ph type="title"/>
          </p:nvPr>
        </p:nvSpPr>
        <p:spPr/>
        <p:txBody>
          <a:bodyPr/>
          <a:lstStyle/>
          <a:p>
            <a:r>
              <a:rPr lang="en-US"/>
              <a:t>SECURITY MISCONFIGURATION</a:t>
            </a:r>
            <a:endParaRPr lang="en-US" dirty="0"/>
          </a:p>
        </p:txBody>
      </p:sp>
    </p:spTree>
    <p:extLst>
      <p:ext uri="{BB962C8B-B14F-4D97-AF65-F5344CB8AC3E}">
        <p14:creationId xmlns:p14="http://schemas.microsoft.com/office/powerpoint/2010/main" val="358628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Related to directory traversal</a:t>
            </a:r>
          </a:p>
          <a:p>
            <a:r>
              <a:rPr lang="en-US"/>
              <a:t>Attacker is allowed to build path to .exe file or a file to access</a:t>
            </a:r>
          </a:p>
          <a:p>
            <a:r>
              <a:rPr lang="en-US"/>
              <a:t>File can be local or remote</a:t>
            </a:r>
            <a:endParaRPr lang="en-US" dirty="0"/>
          </a:p>
        </p:txBody>
      </p:sp>
      <p:sp>
        <p:nvSpPr>
          <p:cNvPr id="6" name="Title 5"/>
          <p:cNvSpPr>
            <a:spLocks noGrp="1"/>
          </p:cNvSpPr>
          <p:nvPr>
            <p:ph type="title"/>
          </p:nvPr>
        </p:nvSpPr>
        <p:spPr/>
        <p:txBody>
          <a:bodyPr/>
          <a:lstStyle/>
          <a:p>
            <a:r>
              <a:rPr lang="en-US"/>
              <a:t>FILE INCLUSION</a:t>
            </a:r>
            <a:endParaRPr lang="en-US" dirty="0"/>
          </a:p>
        </p:txBody>
      </p:sp>
    </p:spTree>
    <p:extLst>
      <p:ext uri="{BB962C8B-B14F-4D97-AF65-F5344CB8AC3E}">
        <p14:creationId xmlns:p14="http://schemas.microsoft.com/office/powerpoint/2010/main" val="318654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Cross-Site Scripting Demo</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dirty="0"/>
              <a:t>Episode 12</a:t>
            </a:r>
          </a:p>
        </p:txBody>
      </p:sp>
    </p:spTree>
    <p:extLst>
      <p:ext uri="{BB962C8B-B14F-4D97-AF65-F5344CB8AC3E}">
        <p14:creationId xmlns:p14="http://schemas.microsoft.com/office/powerpoint/2010/main" val="3808356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Code Vulnerabilities</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dirty="0"/>
              <a:t>Episode 13</a:t>
            </a:r>
          </a:p>
        </p:txBody>
      </p:sp>
    </p:spTree>
    <p:extLst>
      <p:ext uri="{BB962C8B-B14F-4D97-AF65-F5344CB8AC3E}">
        <p14:creationId xmlns:p14="http://schemas.microsoft.com/office/powerpoint/2010/main" val="1759169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Comments in source code</a:t>
            </a:r>
          </a:p>
          <a:p>
            <a:pPr lvl="1"/>
            <a:r>
              <a:rPr lang="en-US"/>
              <a:t>Good for developers and technical personnel</a:t>
            </a:r>
          </a:p>
          <a:p>
            <a:pPr lvl="1"/>
            <a:r>
              <a:rPr lang="en-US"/>
              <a:t>Bad for keeping secrets </a:t>
            </a:r>
          </a:p>
          <a:p>
            <a:r>
              <a:rPr lang="en-US"/>
              <a:t>Lack of error handling</a:t>
            </a:r>
          </a:p>
          <a:p>
            <a:pPr lvl="1"/>
            <a:r>
              <a:rPr lang="en-US"/>
              <a:t>Bad things happen –developers don’t think of everything</a:t>
            </a:r>
          </a:p>
          <a:p>
            <a:pPr lvl="1"/>
            <a:r>
              <a:rPr lang="en-US"/>
              <a:t>Unhandled errors can do some cool things</a:t>
            </a:r>
          </a:p>
          <a:p>
            <a:endParaRPr lang="en-US" dirty="0"/>
          </a:p>
        </p:txBody>
      </p:sp>
      <p:sp>
        <p:nvSpPr>
          <p:cNvPr id="6" name="Title 5"/>
          <p:cNvSpPr>
            <a:spLocks noGrp="1"/>
          </p:cNvSpPr>
          <p:nvPr>
            <p:ph type="title"/>
          </p:nvPr>
        </p:nvSpPr>
        <p:spPr/>
        <p:txBody>
          <a:bodyPr/>
          <a:lstStyle/>
          <a:p>
            <a:r>
              <a:rPr lang="en-US"/>
              <a:t>UNSECURE CODE PRACTICES</a:t>
            </a:r>
            <a:endParaRPr lang="en-US" dirty="0"/>
          </a:p>
        </p:txBody>
      </p:sp>
    </p:spTree>
    <p:extLst>
      <p:ext uri="{BB962C8B-B14F-4D97-AF65-F5344CB8AC3E}">
        <p14:creationId xmlns:p14="http://schemas.microsoft.com/office/powerpoint/2010/main" val="197309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Overly verbose error handling</a:t>
            </a:r>
          </a:p>
          <a:p>
            <a:pPr lvl="1"/>
            <a:r>
              <a:rPr lang="en-US"/>
              <a:t>Error messages can give too much info</a:t>
            </a:r>
          </a:p>
          <a:p>
            <a:pPr lvl="1"/>
            <a:r>
              <a:rPr lang="en-US"/>
              <a:t>Bad error message: </a:t>
            </a:r>
          </a:p>
          <a:p>
            <a:pPr lvl="2"/>
            <a:r>
              <a:rPr lang="en-US"/>
              <a:t>“Password invalid for this user”</a:t>
            </a:r>
          </a:p>
          <a:p>
            <a:pPr lvl="1"/>
            <a:r>
              <a:rPr lang="en-US"/>
              <a:t>Better error message:</a:t>
            </a:r>
          </a:p>
          <a:p>
            <a:pPr lvl="2"/>
            <a:r>
              <a:rPr lang="en-US"/>
              <a:t>“User ID or password is invalid”</a:t>
            </a:r>
            <a:endParaRPr lang="en-US" dirty="0"/>
          </a:p>
        </p:txBody>
      </p:sp>
      <p:sp>
        <p:nvSpPr>
          <p:cNvPr id="6" name="Title 5"/>
          <p:cNvSpPr>
            <a:spLocks noGrp="1"/>
          </p:cNvSpPr>
          <p:nvPr>
            <p:ph type="title"/>
          </p:nvPr>
        </p:nvSpPr>
        <p:spPr/>
        <p:txBody>
          <a:bodyPr/>
          <a:lstStyle/>
          <a:p>
            <a:r>
              <a:rPr lang="en-US"/>
              <a:t>UNSECURE CODE PRACTICES</a:t>
            </a:r>
            <a:endParaRPr lang="en-US" dirty="0"/>
          </a:p>
        </p:txBody>
      </p:sp>
    </p:spTree>
    <p:extLst>
      <p:ext uri="{BB962C8B-B14F-4D97-AF65-F5344CB8AC3E}">
        <p14:creationId xmlns:p14="http://schemas.microsoft.com/office/powerpoint/2010/main" val="47413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Hard-coded credentials</a:t>
            </a:r>
          </a:p>
          <a:p>
            <a:pPr lvl="1"/>
            <a:r>
              <a:rPr lang="en-US"/>
              <a:t>Happens often – compiled and interpreted (strings command)</a:t>
            </a:r>
          </a:p>
          <a:p>
            <a:pPr lvl="1"/>
            <a:r>
              <a:rPr lang="en-US"/>
              <a:t>Attackers can use login credentials</a:t>
            </a:r>
          </a:p>
          <a:p>
            <a:pPr lvl="1"/>
            <a:r>
              <a:rPr lang="en-US"/>
              <a:t>Most web apps connect to some other service</a:t>
            </a:r>
            <a:endParaRPr lang="en-US" dirty="0"/>
          </a:p>
        </p:txBody>
      </p:sp>
      <p:sp>
        <p:nvSpPr>
          <p:cNvPr id="6" name="Title 5"/>
          <p:cNvSpPr>
            <a:spLocks noGrp="1"/>
          </p:cNvSpPr>
          <p:nvPr>
            <p:ph type="title"/>
          </p:nvPr>
        </p:nvSpPr>
        <p:spPr/>
        <p:txBody>
          <a:bodyPr/>
          <a:lstStyle/>
          <a:p>
            <a:r>
              <a:rPr lang="en-US"/>
              <a:t>UNSECURE CODE PRACTICES</a:t>
            </a:r>
            <a:endParaRPr lang="en-US" dirty="0"/>
          </a:p>
        </p:txBody>
      </p:sp>
    </p:spTree>
    <p:extLst>
      <p:ext uri="{BB962C8B-B14F-4D97-AF65-F5344CB8AC3E}">
        <p14:creationId xmlns:p14="http://schemas.microsoft.com/office/powerpoint/2010/main" val="361394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Race conditions</a:t>
            </a:r>
          </a:p>
          <a:p>
            <a:pPr lvl="1"/>
            <a:r>
              <a:rPr lang="en-US"/>
              <a:t>Resource should be validated before it’s used</a:t>
            </a:r>
          </a:p>
          <a:p>
            <a:pPr lvl="2"/>
            <a:r>
              <a:rPr lang="en-US"/>
              <a:t>E.g., checking a file is in place </a:t>
            </a:r>
          </a:p>
          <a:p>
            <a:pPr lvl="1"/>
            <a:r>
              <a:rPr lang="en-US"/>
              <a:t>TOC (Time of Check)/TOU (Time of Use)</a:t>
            </a:r>
          </a:p>
          <a:p>
            <a:pPr lvl="2"/>
            <a:r>
              <a:rPr lang="en-US"/>
              <a:t>Gap between checking a condition and using that resource</a:t>
            </a:r>
          </a:p>
          <a:p>
            <a:pPr lvl="2"/>
            <a:r>
              <a:rPr lang="en-US"/>
              <a:t>Attackers can influence other events and affect operation</a:t>
            </a:r>
            <a:endParaRPr lang="en-US" dirty="0"/>
          </a:p>
        </p:txBody>
      </p:sp>
      <p:sp>
        <p:nvSpPr>
          <p:cNvPr id="6" name="Title 5"/>
          <p:cNvSpPr>
            <a:spLocks noGrp="1"/>
          </p:cNvSpPr>
          <p:nvPr>
            <p:ph type="title"/>
          </p:nvPr>
        </p:nvSpPr>
        <p:spPr/>
        <p:txBody>
          <a:bodyPr/>
          <a:lstStyle/>
          <a:p>
            <a:r>
              <a:rPr lang="en-US"/>
              <a:t>UNSECURE CODE PRACTICES</a:t>
            </a:r>
            <a:endParaRPr lang="en-US" dirty="0"/>
          </a:p>
        </p:txBody>
      </p:sp>
    </p:spTree>
    <p:extLst>
      <p:ext uri="{BB962C8B-B14F-4D97-AF65-F5344CB8AC3E}">
        <p14:creationId xmlns:p14="http://schemas.microsoft.com/office/powerpoint/2010/main" val="29825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Unauthorized use of functions/unprotected APIs (Application Programming Interface)</a:t>
            </a:r>
          </a:p>
          <a:p>
            <a:pPr lvl="1"/>
            <a:r>
              <a:rPr lang="en-US"/>
              <a:t>Unintended API usage</a:t>
            </a:r>
          </a:p>
          <a:p>
            <a:r>
              <a:rPr lang="en-US"/>
              <a:t>Hidden elements</a:t>
            </a:r>
          </a:p>
          <a:p>
            <a:pPr lvl="1"/>
            <a:r>
              <a:rPr lang="en-US"/>
              <a:t>HIDDEN attribute in XML and HTML (doesn’t hide data in the source code)</a:t>
            </a:r>
          </a:p>
          <a:p>
            <a:pPr lvl="1"/>
            <a:r>
              <a:rPr lang="en-US"/>
              <a:t>Sensitive information in the DOM</a:t>
            </a:r>
            <a:endParaRPr lang="en-US" dirty="0"/>
          </a:p>
        </p:txBody>
      </p:sp>
      <p:sp>
        <p:nvSpPr>
          <p:cNvPr id="6" name="Title 5"/>
          <p:cNvSpPr>
            <a:spLocks noGrp="1"/>
          </p:cNvSpPr>
          <p:nvPr>
            <p:ph type="title"/>
          </p:nvPr>
        </p:nvSpPr>
        <p:spPr/>
        <p:txBody>
          <a:bodyPr/>
          <a:lstStyle/>
          <a:p>
            <a:r>
              <a:rPr lang="en-US"/>
              <a:t>UNSECURE CODE PRACTICES</a:t>
            </a:r>
            <a:endParaRPr lang="en-US" dirty="0"/>
          </a:p>
        </p:txBody>
      </p:sp>
    </p:spTree>
    <p:extLst>
      <p:ext uri="{BB962C8B-B14F-4D97-AF65-F5344CB8AC3E}">
        <p14:creationId xmlns:p14="http://schemas.microsoft.com/office/powerpoint/2010/main" val="34752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B59A-0B2E-4362-A97F-015D007FEB02}"/>
              </a:ext>
            </a:extLst>
          </p:cNvPr>
          <p:cNvSpPr>
            <a:spLocks noGrp="1"/>
          </p:cNvSpPr>
          <p:nvPr>
            <p:ph idx="1"/>
          </p:nvPr>
        </p:nvSpPr>
        <p:spPr/>
        <p:txBody>
          <a:bodyPr/>
          <a:lstStyle/>
          <a:p>
            <a:r>
              <a:rPr lang="en-US"/>
              <a:t>Code signing</a:t>
            </a:r>
          </a:p>
          <a:p>
            <a:pPr lvl="1"/>
            <a:r>
              <a:rPr lang="en-US"/>
              <a:t>Certificates can authenticate author’s identity, ensure integrity</a:t>
            </a:r>
          </a:p>
          <a:p>
            <a:r>
              <a:rPr lang="en-US"/>
              <a:t>Lack of code signing</a:t>
            </a:r>
          </a:p>
          <a:p>
            <a:pPr lvl="1"/>
            <a:r>
              <a:rPr lang="en-US"/>
              <a:t>Lack of signing allows attackers to modify code between deployment and execution</a:t>
            </a:r>
            <a:endParaRPr lang="en-US" dirty="0"/>
          </a:p>
        </p:txBody>
      </p:sp>
      <p:sp>
        <p:nvSpPr>
          <p:cNvPr id="6" name="Title 5"/>
          <p:cNvSpPr>
            <a:spLocks noGrp="1"/>
          </p:cNvSpPr>
          <p:nvPr>
            <p:ph type="title"/>
          </p:nvPr>
        </p:nvSpPr>
        <p:spPr/>
        <p:txBody>
          <a:bodyPr/>
          <a:lstStyle/>
          <a:p>
            <a:r>
              <a:rPr lang="en-US"/>
              <a:t>UNSECURE CODE PRACTICES</a:t>
            </a:r>
            <a:endParaRPr lang="en-US" dirty="0"/>
          </a:p>
        </p:txBody>
      </p:sp>
    </p:spTree>
    <p:extLst>
      <p:ext uri="{BB962C8B-B14F-4D97-AF65-F5344CB8AC3E}">
        <p14:creationId xmlns:p14="http://schemas.microsoft.com/office/powerpoint/2010/main" val="293682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46873-A922-42E4-B59B-9E1BE4B402ED}"/>
              </a:ext>
            </a:extLst>
          </p:cNvPr>
          <p:cNvSpPr>
            <a:spLocks noGrp="1"/>
          </p:cNvSpPr>
          <p:nvPr>
            <p:ph idx="1"/>
          </p:nvPr>
        </p:nvSpPr>
        <p:spPr/>
        <p:txBody>
          <a:bodyPr/>
          <a:lstStyle/>
          <a:p>
            <a:r>
              <a:rPr lang="en-US"/>
              <a:t>Phishing – people are contacted by a seemingly legitimate imposter in an attempt to extract sensitive information</a:t>
            </a:r>
          </a:p>
          <a:p>
            <a:pPr lvl="1"/>
            <a:r>
              <a:rPr lang="en-US"/>
              <a:t>Spear phishing </a:t>
            </a:r>
          </a:p>
          <a:p>
            <a:pPr lvl="1"/>
            <a:r>
              <a:rPr lang="en-US"/>
              <a:t>SMS phishing </a:t>
            </a:r>
          </a:p>
          <a:p>
            <a:pPr lvl="1"/>
            <a:r>
              <a:rPr lang="en-US"/>
              <a:t>Voice phishing</a:t>
            </a:r>
          </a:p>
          <a:p>
            <a:pPr lvl="1"/>
            <a:r>
              <a:rPr lang="en-US"/>
              <a:t>Whaling</a:t>
            </a:r>
            <a:endParaRPr lang="en-US" dirty="0"/>
          </a:p>
        </p:txBody>
      </p:sp>
      <p:sp>
        <p:nvSpPr>
          <p:cNvPr id="6" name="Title 5"/>
          <p:cNvSpPr>
            <a:spLocks noGrp="1"/>
          </p:cNvSpPr>
          <p:nvPr>
            <p:ph type="title"/>
          </p:nvPr>
        </p:nvSpPr>
        <p:spPr/>
        <p:txBody>
          <a:bodyPr/>
          <a:lstStyle/>
          <a:p>
            <a:r>
              <a:rPr lang="en-US"/>
              <a:t>PHISHING</a:t>
            </a:r>
            <a:endParaRPr lang="en-US" dirty="0"/>
          </a:p>
        </p:txBody>
      </p:sp>
    </p:spTree>
    <p:extLst>
      <p:ext uri="{BB962C8B-B14F-4D97-AF65-F5344CB8AC3E}">
        <p14:creationId xmlns:p14="http://schemas.microsoft.com/office/powerpoint/2010/main" val="379709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Local Host Vulnerabilities</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dirty="0"/>
              <a:t>Episode 14</a:t>
            </a:r>
          </a:p>
        </p:txBody>
      </p:sp>
    </p:spTree>
    <p:extLst>
      <p:ext uri="{BB962C8B-B14F-4D97-AF65-F5344CB8AC3E}">
        <p14:creationId xmlns:p14="http://schemas.microsoft.com/office/powerpoint/2010/main" val="336982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1F290-E7B7-4F47-9323-85B0BB78ED70}"/>
              </a:ext>
            </a:extLst>
          </p:cNvPr>
          <p:cNvSpPr>
            <a:spLocks noGrp="1"/>
          </p:cNvSpPr>
          <p:nvPr>
            <p:ph idx="1"/>
          </p:nvPr>
        </p:nvSpPr>
        <p:spPr/>
        <p:txBody>
          <a:bodyPr>
            <a:normAutofit fontScale="70000" lnSpcReduction="20000"/>
          </a:bodyPr>
          <a:lstStyle/>
          <a:p>
            <a:r>
              <a:rPr lang="en-US"/>
              <a:t>OS vulnerabilities</a:t>
            </a:r>
          </a:p>
          <a:p>
            <a:pPr lvl="1"/>
            <a:r>
              <a:rPr lang="en-US"/>
              <a:t>Windows - </a:t>
            </a:r>
            <a:r>
              <a:rPr lang="en-US">
                <a:hlinkClick r:id="rId3"/>
              </a:rPr>
              <a:t>https://www.cvedetails.com/vulnerability-list/vendor_id-26/product_id-32238/Microsoft-Windows-10.html</a:t>
            </a:r>
            <a:endParaRPr lang="en-US"/>
          </a:p>
          <a:p>
            <a:pPr lvl="1"/>
            <a:r>
              <a:rPr lang="en-US"/>
              <a:t>Mac OS - </a:t>
            </a:r>
            <a:r>
              <a:rPr lang="en-US">
                <a:hlinkClick r:id="rId4"/>
              </a:rPr>
              <a:t>https://www.cvedetails.com/vulnerability-list/vendor_id-49/product_id-155/Apple-Mac-Os.html</a:t>
            </a:r>
            <a:endParaRPr lang="en-US"/>
          </a:p>
          <a:p>
            <a:pPr lvl="1"/>
            <a:r>
              <a:rPr lang="en-US"/>
              <a:t>Linux - </a:t>
            </a:r>
            <a:r>
              <a:rPr lang="en-US">
                <a:hlinkClick r:id="rId5"/>
              </a:rPr>
              <a:t>https://www.cvedetails.com/product/47/Linux-Linux-Kernel.html?vendor_id=33</a:t>
            </a:r>
            <a:endParaRPr lang="en-US"/>
          </a:p>
          <a:p>
            <a:pPr lvl="1"/>
            <a:r>
              <a:rPr lang="en-US"/>
              <a:t>Android - </a:t>
            </a:r>
            <a:r>
              <a:rPr lang="en-US">
                <a:hlinkClick r:id="rId6"/>
              </a:rPr>
              <a:t>https://www.cvedetails.com/product/19997/Google-Android.html?vendor_id=1224</a:t>
            </a:r>
            <a:endParaRPr lang="en-US"/>
          </a:p>
          <a:p>
            <a:pPr lvl="1"/>
            <a:r>
              <a:rPr lang="en-US"/>
              <a:t>iOS - </a:t>
            </a:r>
            <a:r>
              <a:rPr lang="en-US">
                <a:hlinkClick r:id="rId7"/>
              </a:rPr>
              <a:t>https://www.cvedetails.com/product/15556/Apple-Iphone-Os.html?vendor_id=49</a:t>
            </a:r>
            <a:endParaRPr lang="en-US"/>
          </a:p>
          <a:p>
            <a:r>
              <a:rPr lang="en-US"/>
              <a:t>Unsecure service and protocol configurations</a:t>
            </a:r>
          </a:p>
          <a:p>
            <a:pPr lvl="1"/>
            <a:r>
              <a:rPr lang="en-US"/>
              <a:t>Cleartext, legacy options, old protocols, default configuration</a:t>
            </a:r>
            <a:endParaRPr lang="en-US" dirty="0"/>
          </a:p>
        </p:txBody>
      </p:sp>
      <p:sp>
        <p:nvSpPr>
          <p:cNvPr id="2" name="Title 1">
            <a:extLst>
              <a:ext uri="{FF2B5EF4-FFF2-40B4-BE49-F238E27FC236}">
                <a16:creationId xmlns:a16="http://schemas.microsoft.com/office/drawing/2014/main" id="{8AD51B1A-9E03-4147-857B-3F262887E592}"/>
              </a:ext>
            </a:extLst>
          </p:cNvPr>
          <p:cNvSpPr>
            <a:spLocks noGrp="1"/>
          </p:cNvSpPr>
          <p:nvPr>
            <p:ph type="title"/>
          </p:nvPr>
        </p:nvSpPr>
        <p:spPr/>
        <p:txBody>
          <a:bodyPr/>
          <a:lstStyle/>
          <a:p>
            <a:r>
              <a:rPr lang="en-US"/>
              <a:t>LOCAL HOST VULNERABILITIES</a:t>
            </a:r>
            <a:endParaRPr lang="en-US" dirty="0"/>
          </a:p>
        </p:txBody>
      </p:sp>
    </p:spTree>
    <p:extLst>
      <p:ext uri="{BB962C8B-B14F-4D97-AF65-F5344CB8AC3E}">
        <p14:creationId xmlns:p14="http://schemas.microsoft.com/office/powerpoint/2010/main" val="87265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Privilege Escalation (Linux)</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dirty="0"/>
              <a:t>Episode 15</a:t>
            </a:r>
          </a:p>
        </p:txBody>
      </p:sp>
    </p:spTree>
    <p:extLst>
      <p:ext uri="{BB962C8B-B14F-4D97-AF65-F5344CB8AC3E}">
        <p14:creationId xmlns:p14="http://schemas.microsoft.com/office/powerpoint/2010/main" val="3678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20B40-F6A7-4E6D-9627-81D95D74FEC3}"/>
              </a:ext>
            </a:extLst>
          </p:cNvPr>
          <p:cNvSpPr>
            <a:spLocks noGrp="1"/>
          </p:cNvSpPr>
          <p:nvPr>
            <p:ph idx="1"/>
          </p:nvPr>
        </p:nvSpPr>
        <p:spPr/>
        <p:txBody>
          <a:bodyPr/>
          <a:lstStyle/>
          <a:p>
            <a:r>
              <a:rPr lang="en-US"/>
              <a:t>SUID/SGID programs</a:t>
            </a:r>
          </a:p>
          <a:p>
            <a:pPr lvl="1"/>
            <a:r>
              <a:rPr lang="en-US"/>
              <a:t>Permission to execute a program as executable’s owner/group</a:t>
            </a:r>
          </a:p>
          <a:p>
            <a:pPr lvl="1"/>
            <a:r>
              <a:rPr lang="en-US"/>
              <a:t>ls -l shows ‘s’ in executable bit of permissions </a:t>
            </a:r>
          </a:p>
          <a:p>
            <a:pPr lvl="2"/>
            <a:r>
              <a:rPr lang="en-US"/>
              <a:t>-r-sr-sr-x (SUID and SGID set)</a:t>
            </a:r>
          </a:p>
          <a:p>
            <a:r>
              <a:rPr lang="en-US"/>
              <a:t>Unsecure SUDO</a:t>
            </a:r>
          </a:p>
          <a:p>
            <a:pPr lvl="1"/>
            <a:r>
              <a:rPr lang="en-US"/>
              <a:t>Authorized users execute commands as if logged in a root</a:t>
            </a:r>
            <a:endParaRPr lang="en-US" dirty="0"/>
          </a:p>
        </p:txBody>
      </p:sp>
      <p:sp>
        <p:nvSpPr>
          <p:cNvPr id="6" name="Title 5"/>
          <p:cNvSpPr>
            <a:spLocks noGrp="1"/>
          </p:cNvSpPr>
          <p:nvPr>
            <p:ph type="title"/>
          </p:nvPr>
        </p:nvSpPr>
        <p:spPr/>
        <p:txBody>
          <a:bodyPr/>
          <a:lstStyle/>
          <a:p>
            <a:r>
              <a:rPr lang="en-US"/>
              <a:t>LINUX-SPECIFIC PRIVILEGE ESCALATION</a:t>
            </a:r>
            <a:endParaRPr lang="en-US" dirty="0"/>
          </a:p>
        </p:txBody>
      </p:sp>
    </p:spTree>
    <p:extLst>
      <p:ext uri="{BB962C8B-B14F-4D97-AF65-F5344CB8AC3E}">
        <p14:creationId xmlns:p14="http://schemas.microsoft.com/office/powerpoint/2010/main" val="320623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20B40-F6A7-4E6D-9627-81D95D74FEC3}"/>
              </a:ext>
            </a:extLst>
          </p:cNvPr>
          <p:cNvSpPr>
            <a:spLocks noGrp="1"/>
          </p:cNvSpPr>
          <p:nvPr>
            <p:ph idx="1"/>
          </p:nvPr>
        </p:nvSpPr>
        <p:spPr/>
        <p:txBody>
          <a:bodyPr>
            <a:normAutofit fontScale="85000" lnSpcReduction="20000"/>
          </a:bodyPr>
          <a:lstStyle/>
          <a:p>
            <a:r>
              <a:rPr lang="en-US"/>
              <a:t>Ret2libc</a:t>
            </a:r>
          </a:p>
          <a:p>
            <a:pPr lvl="1"/>
            <a:r>
              <a:rPr lang="en-US"/>
              <a:t>Stack overflow attawck</a:t>
            </a:r>
          </a:p>
          <a:p>
            <a:pPr lvl="1"/>
            <a:r>
              <a:rPr lang="en-US"/>
              <a:t>Replaces current stack return address with attacker-chosen address of another subroutine</a:t>
            </a:r>
          </a:p>
          <a:p>
            <a:pPr lvl="1"/>
            <a:r>
              <a:rPr lang="en-US"/>
              <a:t>Libc includes useful calls, such as ‘system’</a:t>
            </a:r>
          </a:p>
          <a:p>
            <a:r>
              <a:rPr lang="en-US"/>
              <a:t>Sticky bits</a:t>
            </a:r>
          </a:p>
          <a:p>
            <a:pPr lvl="1"/>
            <a:r>
              <a:rPr lang="en-US"/>
              <a:t>Directory permission</a:t>
            </a:r>
          </a:p>
          <a:p>
            <a:pPr lvl="1"/>
            <a:r>
              <a:rPr lang="en-US"/>
              <a:t>Multiple users can create, read, and write files, but only the owner can delete</a:t>
            </a:r>
          </a:p>
          <a:p>
            <a:pPr lvl="1"/>
            <a:r>
              <a:rPr lang="en-US"/>
              <a:t>ls shows ‘t’ in the last bit of permissions </a:t>
            </a:r>
          </a:p>
          <a:p>
            <a:pPr lvl="2"/>
            <a:r>
              <a:rPr lang="en-US"/>
              <a:t>drwxrwxrwt</a:t>
            </a:r>
            <a:endParaRPr lang="en-US" dirty="0"/>
          </a:p>
        </p:txBody>
      </p:sp>
      <p:sp>
        <p:nvSpPr>
          <p:cNvPr id="6" name="Title 5"/>
          <p:cNvSpPr>
            <a:spLocks noGrp="1"/>
          </p:cNvSpPr>
          <p:nvPr>
            <p:ph type="title"/>
          </p:nvPr>
        </p:nvSpPr>
        <p:spPr/>
        <p:txBody>
          <a:bodyPr/>
          <a:lstStyle/>
          <a:p>
            <a:r>
              <a:rPr lang="en-US"/>
              <a:t>LINUX-SPECIFIC PRIVILEGE ESCALATION</a:t>
            </a:r>
            <a:endParaRPr lang="en-US" dirty="0"/>
          </a:p>
        </p:txBody>
      </p:sp>
    </p:spTree>
    <p:extLst>
      <p:ext uri="{BB962C8B-B14F-4D97-AF65-F5344CB8AC3E}">
        <p14:creationId xmlns:p14="http://schemas.microsoft.com/office/powerpoint/2010/main" val="337851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Privilege Escalation (Windows)</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dirty="0"/>
              <a:t>Episode 16</a:t>
            </a:r>
          </a:p>
        </p:txBody>
      </p:sp>
    </p:spTree>
    <p:extLst>
      <p:ext uri="{BB962C8B-B14F-4D97-AF65-F5344CB8AC3E}">
        <p14:creationId xmlns:p14="http://schemas.microsoft.com/office/powerpoint/2010/main" val="3288672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3E864-C720-4DF9-A6AB-065743D49864}"/>
              </a:ext>
            </a:extLst>
          </p:cNvPr>
          <p:cNvSpPr>
            <a:spLocks noGrp="1"/>
          </p:cNvSpPr>
          <p:nvPr>
            <p:ph idx="1"/>
          </p:nvPr>
        </p:nvSpPr>
        <p:spPr/>
        <p:txBody>
          <a:bodyPr>
            <a:normAutofit fontScale="92500" lnSpcReduction="20000"/>
          </a:bodyPr>
          <a:lstStyle/>
          <a:p>
            <a:r>
              <a:rPr lang="en-US"/>
              <a:t>Cpassword – Group Policy Preference attribute that contains passwords</a:t>
            </a:r>
          </a:p>
          <a:p>
            <a:pPr lvl="1"/>
            <a:r>
              <a:rPr lang="en-US"/>
              <a:t>SYSVOL folder of the Domain Controller (encrypted XML)</a:t>
            </a:r>
          </a:p>
          <a:p>
            <a:r>
              <a:rPr lang="en-US"/>
              <a:t>Clear text credentials in LDAP (Lightweight Directory Access Protocol)</a:t>
            </a:r>
          </a:p>
          <a:p>
            <a:r>
              <a:rPr lang="en-US"/>
              <a:t>Kerberoasting – domain users can query Kerberos tickets for other users</a:t>
            </a:r>
          </a:p>
          <a:p>
            <a:pPr lvl="1"/>
            <a:r>
              <a:rPr lang="en-US">
                <a:hlinkClick r:id="rId3"/>
              </a:rPr>
              <a:t>https://www.harmj0y.net/blog/powershell/kerberoasting-without-mimikatz/</a:t>
            </a:r>
            <a:r>
              <a:rPr lang="en-US"/>
              <a:t> </a:t>
            </a:r>
            <a:endParaRPr lang="en-US" dirty="0"/>
          </a:p>
        </p:txBody>
      </p:sp>
      <p:sp>
        <p:nvSpPr>
          <p:cNvPr id="6" name="Title 5"/>
          <p:cNvSpPr>
            <a:spLocks noGrp="1"/>
          </p:cNvSpPr>
          <p:nvPr>
            <p:ph type="title"/>
          </p:nvPr>
        </p:nvSpPr>
        <p:spPr/>
        <p:txBody>
          <a:bodyPr/>
          <a:lstStyle/>
          <a:p>
            <a:r>
              <a:rPr lang="en-US"/>
              <a:t>WINDOWS-SPECIFIC PRIVILEGE ESCALATION</a:t>
            </a:r>
            <a:endParaRPr lang="en-US" dirty="0"/>
          </a:p>
        </p:txBody>
      </p:sp>
    </p:spTree>
    <p:extLst>
      <p:ext uri="{BB962C8B-B14F-4D97-AF65-F5344CB8AC3E}">
        <p14:creationId xmlns:p14="http://schemas.microsoft.com/office/powerpoint/2010/main" val="13932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3E864-C720-4DF9-A6AB-065743D49864}"/>
              </a:ext>
            </a:extLst>
          </p:cNvPr>
          <p:cNvSpPr>
            <a:spLocks noGrp="1"/>
          </p:cNvSpPr>
          <p:nvPr>
            <p:ph idx="1"/>
          </p:nvPr>
        </p:nvSpPr>
        <p:spPr/>
        <p:txBody>
          <a:bodyPr>
            <a:normAutofit fontScale="92500" lnSpcReduction="10000"/>
          </a:bodyPr>
          <a:lstStyle/>
          <a:p>
            <a:r>
              <a:rPr lang="en-US"/>
              <a:t>Credentials in LSASS (Local Security Authority Subsystem Service)</a:t>
            </a:r>
          </a:p>
          <a:p>
            <a:pPr lvl="1"/>
            <a:r>
              <a:rPr lang="en-US"/>
              <a:t>Enforces security policy</a:t>
            </a:r>
          </a:p>
          <a:p>
            <a:r>
              <a:rPr lang="en-US"/>
              <a:t>Unattended installation</a:t>
            </a:r>
          </a:p>
          <a:p>
            <a:pPr lvl="1"/>
            <a:r>
              <a:rPr lang="en-US"/>
              <a:t>PXE (Preboot Execution Environment) credentials </a:t>
            </a:r>
          </a:p>
          <a:p>
            <a:r>
              <a:rPr lang="en-US"/>
              <a:t>SAM database (Security Account Manager)</a:t>
            </a:r>
          </a:p>
          <a:p>
            <a:pPr lvl="1"/>
            <a:r>
              <a:rPr lang="en-US"/>
              <a:t>Database that contains user passwords</a:t>
            </a:r>
          </a:p>
          <a:p>
            <a:r>
              <a:rPr lang="en-US"/>
              <a:t>DLL hijacking (Dynamic Link Library)</a:t>
            </a:r>
          </a:p>
          <a:p>
            <a:pPr lvl="1"/>
            <a:r>
              <a:rPr lang="en-US"/>
              <a:t>Forcing a loader to load a malicious DLL</a:t>
            </a:r>
            <a:endParaRPr lang="en-US" dirty="0"/>
          </a:p>
        </p:txBody>
      </p:sp>
      <p:sp>
        <p:nvSpPr>
          <p:cNvPr id="5" name="Title 4"/>
          <p:cNvSpPr>
            <a:spLocks noGrp="1"/>
          </p:cNvSpPr>
          <p:nvPr>
            <p:ph type="title"/>
          </p:nvPr>
        </p:nvSpPr>
        <p:spPr/>
        <p:txBody>
          <a:bodyPr/>
          <a:lstStyle/>
          <a:p>
            <a:r>
              <a:rPr lang="en-US"/>
              <a:t>WINDOWS-SPECIFIC PRIVILEGE ESCALATION</a:t>
            </a:r>
            <a:endParaRPr lang="en-US" dirty="0"/>
          </a:p>
        </p:txBody>
      </p:sp>
    </p:spTree>
    <p:extLst>
      <p:ext uri="{BB962C8B-B14F-4D97-AF65-F5344CB8AC3E}">
        <p14:creationId xmlns:p14="http://schemas.microsoft.com/office/powerpoint/2010/main" val="175221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Misc. Privilege Escalation</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dirty="0"/>
              <a:t>Episode 17</a:t>
            </a:r>
          </a:p>
        </p:txBody>
      </p:sp>
    </p:spTree>
    <p:extLst>
      <p:ext uri="{BB962C8B-B14F-4D97-AF65-F5344CB8AC3E}">
        <p14:creationId xmlns:p14="http://schemas.microsoft.com/office/powerpoint/2010/main" val="3851556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EF20C-972E-4574-A085-8640C6717967}"/>
              </a:ext>
            </a:extLst>
          </p:cNvPr>
          <p:cNvSpPr>
            <a:spLocks noGrp="1"/>
          </p:cNvSpPr>
          <p:nvPr>
            <p:ph idx="1"/>
          </p:nvPr>
        </p:nvSpPr>
        <p:spPr/>
        <p:txBody>
          <a:bodyPr>
            <a:normAutofit fontScale="92500"/>
          </a:bodyPr>
          <a:lstStyle/>
          <a:p>
            <a:r>
              <a:rPr lang="en-US"/>
              <a:t>Unsecure service and protocol configurations</a:t>
            </a:r>
          </a:p>
          <a:p>
            <a:r>
              <a:rPr lang="en-US"/>
              <a:t>Cleartext, legacy options, old protocols, default configuration</a:t>
            </a:r>
          </a:p>
          <a:p>
            <a:r>
              <a:rPr lang="en-US"/>
              <a:t>Unquoted service paths</a:t>
            </a:r>
          </a:p>
          <a:p>
            <a:pPr lvl="1"/>
            <a:r>
              <a:rPr lang="en-US"/>
              <a:t>Allow abbreviated attack paths (without spaces)</a:t>
            </a:r>
          </a:p>
          <a:p>
            <a:r>
              <a:rPr lang="en-US"/>
              <a:t>Writable services</a:t>
            </a:r>
          </a:p>
          <a:p>
            <a:pPr lvl="1"/>
            <a:r>
              <a:rPr lang="en-US"/>
              <a:t>Allow attacker to replace services with malicious programs</a:t>
            </a:r>
            <a:endParaRPr lang="en-US" dirty="0"/>
          </a:p>
        </p:txBody>
      </p:sp>
      <p:sp>
        <p:nvSpPr>
          <p:cNvPr id="2" name="Title 1">
            <a:extLst>
              <a:ext uri="{FF2B5EF4-FFF2-40B4-BE49-F238E27FC236}">
                <a16:creationId xmlns:a16="http://schemas.microsoft.com/office/drawing/2014/main" id="{56E9E122-5545-4362-BE54-BF2B310E5B50}"/>
              </a:ext>
            </a:extLst>
          </p:cNvPr>
          <p:cNvSpPr>
            <a:spLocks noGrp="1"/>
          </p:cNvSpPr>
          <p:nvPr>
            <p:ph type="title"/>
          </p:nvPr>
        </p:nvSpPr>
        <p:spPr/>
        <p:txBody>
          <a:bodyPr/>
          <a:lstStyle/>
          <a:p>
            <a:r>
              <a:rPr lang="en-US"/>
              <a:t>EXPLOITABLE SERVICES</a:t>
            </a:r>
            <a:endParaRPr lang="en-US" dirty="0"/>
          </a:p>
        </p:txBody>
      </p:sp>
    </p:spTree>
    <p:extLst>
      <p:ext uri="{BB962C8B-B14F-4D97-AF65-F5344CB8AC3E}">
        <p14:creationId xmlns:p14="http://schemas.microsoft.com/office/powerpoint/2010/main" val="30741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Spear Phishing Demo</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2</a:t>
            </a:r>
            <a:endParaRPr lang="en-US" dirty="0"/>
          </a:p>
        </p:txBody>
      </p:sp>
    </p:spTree>
    <p:extLst>
      <p:ext uri="{BB962C8B-B14F-4D97-AF65-F5344CB8AC3E}">
        <p14:creationId xmlns:p14="http://schemas.microsoft.com/office/powerpoint/2010/main" val="2489957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EF20C-972E-4574-A085-8640C6717967}"/>
              </a:ext>
            </a:extLst>
          </p:cNvPr>
          <p:cNvSpPr>
            <a:spLocks noGrp="1"/>
          </p:cNvSpPr>
          <p:nvPr>
            <p:ph idx="1"/>
          </p:nvPr>
        </p:nvSpPr>
        <p:spPr/>
        <p:txBody>
          <a:bodyPr>
            <a:normAutofit fontScale="92500" lnSpcReduction="10000"/>
          </a:bodyPr>
          <a:lstStyle/>
          <a:p>
            <a:r>
              <a:rPr lang="en-US"/>
              <a:t>Unsecure file/folder permissions – root installs allow read/write by any user</a:t>
            </a:r>
          </a:p>
          <a:p>
            <a:r>
              <a:rPr lang="en-US"/>
              <a:t>Keylogger</a:t>
            </a:r>
          </a:p>
          <a:p>
            <a:pPr lvl="1"/>
            <a:r>
              <a:rPr lang="en-US"/>
              <a:t>Records every keystroke</a:t>
            </a:r>
          </a:p>
          <a:p>
            <a:r>
              <a:rPr lang="en-US"/>
              <a:t>Scheduled tasks </a:t>
            </a:r>
          </a:p>
          <a:p>
            <a:pPr lvl="1"/>
            <a:r>
              <a:rPr lang="en-US"/>
              <a:t>Attacker may add new task to run persistently with elevated privileges</a:t>
            </a:r>
          </a:p>
          <a:p>
            <a:r>
              <a:rPr lang="en-US"/>
              <a:t>Kernel exploits </a:t>
            </a:r>
          </a:p>
          <a:p>
            <a:pPr lvl="1"/>
            <a:r>
              <a:rPr lang="en-US"/>
              <a:t>Unpatched systems are vulnerable</a:t>
            </a:r>
            <a:endParaRPr lang="en-US" dirty="0"/>
          </a:p>
        </p:txBody>
      </p:sp>
      <p:sp>
        <p:nvSpPr>
          <p:cNvPr id="6" name="Title 5"/>
          <p:cNvSpPr>
            <a:spLocks noGrp="1"/>
          </p:cNvSpPr>
          <p:nvPr>
            <p:ph type="title"/>
          </p:nvPr>
        </p:nvSpPr>
        <p:spPr/>
        <p:txBody>
          <a:bodyPr/>
          <a:lstStyle/>
          <a:p>
            <a:r>
              <a:rPr lang="en-US"/>
              <a:t>PRIVILEGE ESCALATION</a:t>
            </a:r>
            <a:endParaRPr lang="en-US" dirty="0"/>
          </a:p>
        </p:txBody>
      </p:sp>
    </p:spTree>
    <p:extLst>
      <p:ext uri="{BB962C8B-B14F-4D97-AF65-F5344CB8AC3E}">
        <p14:creationId xmlns:p14="http://schemas.microsoft.com/office/powerpoint/2010/main" val="406070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Misc. Local Host Vulnerabilities </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dirty="0"/>
              <a:t>Episode 18</a:t>
            </a:r>
          </a:p>
        </p:txBody>
      </p:sp>
    </p:spTree>
    <p:extLst>
      <p:ext uri="{BB962C8B-B14F-4D97-AF65-F5344CB8AC3E}">
        <p14:creationId xmlns:p14="http://schemas.microsoft.com/office/powerpoint/2010/main" val="14520729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97478-3CC5-46B6-A6EB-7A8523CBC8CE}"/>
              </a:ext>
            </a:extLst>
          </p:cNvPr>
          <p:cNvSpPr>
            <a:spLocks noGrp="1"/>
          </p:cNvSpPr>
          <p:nvPr>
            <p:ph idx="1"/>
          </p:nvPr>
        </p:nvSpPr>
        <p:spPr/>
        <p:txBody>
          <a:bodyPr/>
          <a:lstStyle/>
          <a:p>
            <a:r>
              <a:rPr lang="en-US"/>
              <a:t>Default account settings – disable accounts that are not being used</a:t>
            </a:r>
          </a:p>
          <a:p>
            <a:r>
              <a:rPr lang="en-US"/>
              <a:t>Sandbox escape</a:t>
            </a:r>
          </a:p>
          <a:p>
            <a:pPr lvl="1"/>
            <a:r>
              <a:rPr lang="en-US"/>
              <a:t>Shell upgrade – gaining access to a shell with higher privilege</a:t>
            </a:r>
          </a:p>
          <a:p>
            <a:pPr lvl="1"/>
            <a:r>
              <a:rPr lang="en-US"/>
              <a:t>VM – escaping a VM may allow access to underlying environment</a:t>
            </a:r>
          </a:p>
          <a:p>
            <a:pPr lvl="1"/>
            <a:r>
              <a:rPr lang="en-US"/>
              <a:t>Container – similar to VM escape (i.e. Docker)</a:t>
            </a:r>
            <a:endParaRPr lang="en-US" dirty="0"/>
          </a:p>
        </p:txBody>
      </p:sp>
      <p:sp>
        <p:nvSpPr>
          <p:cNvPr id="6" name="Title 5"/>
          <p:cNvSpPr>
            <a:spLocks noGrp="1"/>
          </p:cNvSpPr>
          <p:nvPr>
            <p:ph type="title"/>
          </p:nvPr>
        </p:nvSpPr>
        <p:spPr/>
        <p:txBody>
          <a:bodyPr/>
          <a:lstStyle/>
          <a:p>
            <a:r>
              <a:rPr lang="en-US"/>
              <a:t>LOCAL HOST VULNERABILITIES</a:t>
            </a:r>
            <a:br>
              <a:rPr lang="en-US"/>
            </a:br>
            <a:endParaRPr lang="en-US"/>
          </a:p>
        </p:txBody>
      </p:sp>
    </p:spTree>
    <p:extLst>
      <p:ext uri="{BB962C8B-B14F-4D97-AF65-F5344CB8AC3E}">
        <p14:creationId xmlns:p14="http://schemas.microsoft.com/office/powerpoint/2010/main" val="11364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97478-3CC5-46B6-A6EB-7A8523CBC8CE}"/>
              </a:ext>
            </a:extLst>
          </p:cNvPr>
          <p:cNvSpPr>
            <a:spLocks noGrp="1"/>
          </p:cNvSpPr>
          <p:nvPr>
            <p:ph idx="1"/>
          </p:nvPr>
        </p:nvSpPr>
        <p:spPr/>
        <p:txBody>
          <a:bodyPr/>
          <a:lstStyle/>
          <a:p>
            <a:r>
              <a:rPr lang="en-US"/>
              <a:t>Cold boot attack</a:t>
            </a:r>
          </a:p>
          <a:p>
            <a:pPr lvl="1"/>
            <a:r>
              <a:rPr lang="en-US"/>
              <a:t>Ability to physically reboot a system (can allow access to encryption keys)</a:t>
            </a:r>
          </a:p>
          <a:p>
            <a:r>
              <a:rPr lang="en-US"/>
              <a:t>JTAG debug (Joint Test Action Group)</a:t>
            </a:r>
          </a:p>
          <a:p>
            <a:pPr lvl="1"/>
            <a:r>
              <a:rPr lang="en-US"/>
              <a:t>Can allow attacker to interact with chips</a:t>
            </a:r>
          </a:p>
          <a:p>
            <a:r>
              <a:rPr lang="en-US"/>
              <a:t>Serial console</a:t>
            </a:r>
          </a:p>
          <a:p>
            <a:pPr lvl="1"/>
            <a:r>
              <a:rPr lang="en-US"/>
              <a:t>If not disabled, provides direct access to servers</a:t>
            </a:r>
            <a:endParaRPr lang="en-US" dirty="0"/>
          </a:p>
        </p:txBody>
      </p:sp>
      <p:sp>
        <p:nvSpPr>
          <p:cNvPr id="6" name="Title 5"/>
          <p:cNvSpPr>
            <a:spLocks noGrp="1"/>
          </p:cNvSpPr>
          <p:nvPr>
            <p:ph type="title"/>
          </p:nvPr>
        </p:nvSpPr>
        <p:spPr/>
        <p:txBody>
          <a:bodyPr/>
          <a:lstStyle/>
          <a:p>
            <a:r>
              <a:rPr lang="en-US"/>
              <a:t>PHYSICAL DEVICE SECURITY</a:t>
            </a:r>
            <a:br>
              <a:rPr lang="en-US"/>
            </a:br>
            <a:endParaRPr lang="en-US" dirty="0"/>
          </a:p>
        </p:txBody>
      </p:sp>
    </p:spTree>
    <p:extLst>
      <p:ext uri="{BB962C8B-B14F-4D97-AF65-F5344CB8AC3E}">
        <p14:creationId xmlns:p14="http://schemas.microsoft.com/office/powerpoint/2010/main" val="353395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Physical Security</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dirty="0"/>
              <a:t>Episode 19</a:t>
            </a:r>
          </a:p>
        </p:txBody>
      </p:sp>
    </p:spTree>
    <p:extLst>
      <p:ext uri="{BB962C8B-B14F-4D97-AF65-F5344CB8AC3E}">
        <p14:creationId xmlns:p14="http://schemas.microsoft.com/office/powerpoint/2010/main" val="19587364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F8753-6354-4BE6-9BF4-3A79B5055134}"/>
              </a:ext>
            </a:extLst>
          </p:cNvPr>
          <p:cNvSpPr>
            <a:spLocks noGrp="1"/>
          </p:cNvSpPr>
          <p:nvPr>
            <p:ph idx="1"/>
          </p:nvPr>
        </p:nvSpPr>
        <p:spPr/>
        <p:txBody>
          <a:bodyPr>
            <a:normAutofit fontScale="92500" lnSpcReduction="10000"/>
          </a:bodyPr>
          <a:lstStyle/>
          <a:p>
            <a:r>
              <a:rPr lang="en-US"/>
              <a:t>Piggybacking/tailgating</a:t>
            </a:r>
          </a:p>
          <a:p>
            <a:pPr lvl="1"/>
            <a:r>
              <a:rPr lang="en-US"/>
              <a:t>Unauthorized person following an authorized person through a physical control</a:t>
            </a:r>
          </a:p>
          <a:p>
            <a:r>
              <a:rPr lang="en-US"/>
              <a:t>Fence jumping</a:t>
            </a:r>
          </a:p>
          <a:p>
            <a:pPr lvl="1"/>
            <a:r>
              <a:rPr lang="en-US"/>
              <a:t>Physically bypassing a control</a:t>
            </a:r>
          </a:p>
          <a:p>
            <a:r>
              <a:rPr lang="en-US"/>
              <a:t>Dumpster diving</a:t>
            </a:r>
          </a:p>
          <a:p>
            <a:pPr lvl="1"/>
            <a:r>
              <a:rPr lang="en-US"/>
              <a:t>Looking through trash for useful information</a:t>
            </a:r>
          </a:p>
          <a:p>
            <a:r>
              <a:rPr lang="en-US"/>
              <a:t>Lock picking</a:t>
            </a:r>
          </a:p>
          <a:p>
            <a:pPr lvl="1"/>
            <a:r>
              <a:rPr lang="en-US"/>
              <a:t>Opening a lock without a proper key</a:t>
            </a:r>
            <a:endParaRPr lang="en-US" dirty="0"/>
          </a:p>
        </p:txBody>
      </p:sp>
      <p:sp>
        <p:nvSpPr>
          <p:cNvPr id="6" name="Title 5"/>
          <p:cNvSpPr>
            <a:spLocks noGrp="1"/>
          </p:cNvSpPr>
          <p:nvPr>
            <p:ph type="title"/>
          </p:nvPr>
        </p:nvSpPr>
        <p:spPr/>
        <p:txBody>
          <a:bodyPr/>
          <a:lstStyle/>
          <a:p>
            <a:r>
              <a:rPr lang="en-US" dirty="0"/>
              <a:t>PHYSICAL SECURITY RELATED TO FACILITIES</a:t>
            </a:r>
          </a:p>
        </p:txBody>
      </p:sp>
    </p:spTree>
    <p:extLst>
      <p:ext uri="{BB962C8B-B14F-4D97-AF65-F5344CB8AC3E}">
        <p14:creationId xmlns:p14="http://schemas.microsoft.com/office/powerpoint/2010/main" val="13151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F8753-6354-4BE6-9BF4-3A79B5055134}"/>
              </a:ext>
            </a:extLst>
          </p:cNvPr>
          <p:cNvSpPr>
            <a:spLocks noGrp="1"/>
          </p:cNvSpPr>
          <p:nvPr>
            <p:ph idx="1"/>
          </p:nvPr>
        </p:nvSpPr>
        <p:spPr/>
        <p:txBody>
          <a:bodyPr>
            <a:normAutofit fontScale="92500" lnSpcReduction="10000"/>
          </a:bodyPr>
          <a:lstStyle/>
          <a:p>
            <a:r>
              <a:rPr lang="en-US"/>
              <a:t>Lock bypass</a:t>
            </a:r>
          </a:p>
          <a:p>
            <a:pPr lvl="1"/>
            <a:r>
              <a:rPr lang="en-US"/>
              <a:t>Defeating a lock mechanism without picking (i.e. bolt cutter, remove hinges)</a:t>
            </a:r>
          </a:p>
          <a:p>
            <a:r>
              <a:rPr lang="en-US"/>
              <a:t>Egress sensor</a:t>
            </a:r>
          </a:p>
          <a:p>
            <a:pPr lvl="1"/>
            <a:r>
              <a:rPr lang="en-US"/>
              <a:t>Senses a person approaching a door to leave a facility</a:t>
            </a:r>
          </a:p>
          <a:p>
            <a:pPr lvl="1"/>
            <a:r>
              <a:rPr lang="en-US"/>
              <a:t>Opposite of piggybacking</a:t>
            </a:r>
          </a:p>
          <a:p>
            <a:r>
              <a:rPr lang="en-US"/>
              <a:t>Badge cloning</a:t>
            </a:r>
          </a:p>
          <a:p>
            <a:pPr lvl="1"/>
            <a:r>
              <a:rPr lang="en-US"/>
              <a:t>Copying an RFID badge</a:t>
            </a:r>
            <a:endParaRPr lang="en-US" dirty="0"/>
          </a:p>
        </p:txBody>
      </p:sp>
      <p:sp>
        <p:nvSpPr>
          <p:cNvPr id="6" name="Title 5"/>
          <p:cNvSpPr>
            <a:spLocks noGrp="1"/>
          </p:cNvSpPr>
          <p:nvPr>
            <p:ph type="title"/>
          </p:nvPr>
        </p:nvSpPr>
        <p:spPr/>
        <p:txBody>
          <a:bodyPr/>
          <a:lstStyle/>
          <a:p>
            <a:r>
              <a:rPr lang="en-US" dirty="0"/>
              <a:t>PHYSICAL SECURITY RELATED TO FACILITIES</a:t>
            </a:r>
          </a:p>
        </p:txBody>
      </p:sp>
    </p:spTree>
    <p:extLst>
      <p:ext uri="{BB962C8B-B14F-4D97-AF65-F5344CB8AC3E}">
        <p14:creationId xmlns:p14="http://schemas.microsoft.com/office/powerpoint/2010/main" val="266775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dirty="0"/>
              <a:t>Post-Exploitation Techniques</a:t>
            </a:r>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dirty="0"/>
              <a:t>Episode 20</a:t>
            </a:r>
          </a:p>
          <a:p>
            <a:endParaRPr lang="en-US" dirty="0"/>
          </a:p>
        </p:txBody>
      </p:sp>
    </p:spTree>
    <p:extLst>
      <p:ext uri="{BB962C8B-B14F-4D97-AF65-F5344CB8AC3E}">
        <p14:creationId xmlns:p14="http://schemas.microsoft.com/office/powerpoint/2010/main" val="3650564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48860-7A2E-40B1-ACD1-0BD983BAB050}"/>
              </a:ext>
            </a:extLst>
          </p:cNvPr>
          <p:cNvSpPr>
            <a:spLocks noGrp="1"/>
          </p:cNvSpPr>
          <p:nvPr>
            <p:ph idx="1"/>
          </p:nvPr>
        </p:nvSpPr>
        <p:spPr/>
        <p:txBody>
          <a:bodyPr>
            <a:normAutofit fontScale="92500" lnSpcReduction="20000"/>
          </a:bodyPr>
          <a:lstStyle/>
          <a:p>
            <a:r>
              <a:rPr lang="en-US"/>
              <a:t>What to do once you’re in</a:t>
            </a:r>
          </a:p>
          <a:p>
            <a:pPr lvl="1"/>
            <a:r>
              <a:rPr lang="en-US"/>
              <a:t>Make it easier next time</a:t>
            </a:r>
          </a:p>
          <a:p>
            <a:r>
              <a:rPr lang="en-US"/>
              <a:t>Lateral movement</a:t>
            </a:r>
          </a:p>
          <a:p>
            <a:pPr lvl="1"/>
            <a:r>
              <a:rPr lang="en-US"/>
              <a:t>RPC/DCOM (Remote Procedure Call / Distributed Component Object Model)</a:t>
            </a:r>
          </a:p>
          <a:p>
            <a:pPr lvl="2"/>
            <a:r>
              <a:rPr lang="en-US"/>
              <a:t>PsExec – Utility that supports executing processes on other systems (i.e. telnet)</a:t>
            </a:r>
          </a:p>
          <a:p>
            <a:pPr lvl="2"/>
            <a:r>
              <a:rPr lang="en-US"/>
              <a:t>WMI (Windows Management Instrumentation) – Managing devices and applications from remote computers</a:t>
            </a:r>
          </a:p>
          <a:p>
            <a:pPr lvl="2"/>
            <a:r>
              <a:rPr lang="en-US"/>
              <a:t>Scheduled tasks</a:t>
            </a:r>
            <a:endParaRPr lang="en-US" dirty="0"/>
          </a:p>
        </p:txBody>
      </p:sp>
      <p:sp>
        <p:nvSpPr>
          <p:cNvPr id="6" name="Title 5"/>
          <p:cNvSpPr>
            <a:spLocks noGrp="1"/>
          </p:cNvSpPr>
          <p:nvPr>
            <p:ph type="title"/>
          </p:nvPr>
        </p:nvSpPr>
        <p:spPr/>
        <p:txBody>
          <a:bodyPr/>
          <a:lstStyle/>
          <a:p>
            <a:r>
              <a:rPr lang="en-US" dirty="0"/>
              <a:t>POST-EXPLOITATION TECHNIQUES</a:t>
            </a:r>
          </a:p>
        </p:txBody>
      </p:sp>
    </p:spTree>
    <p:extLst>
      <p:ext uri="{BB962C8B-B14F-4D97-AF65-F5344CB8AC3E}">
        <p14:creationId xmlns:p14="http://schemas.microsoft.com/office/powerpoint/2010/main" val="288928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48860-7A2E-40B1-ACD1-0BD983BAB050}"/>
              </a:ext>
            </a:extLst>
          </p:cNvPr>
          <p:cNvSpPr>
            <a:spLocks noGrp="1"/>
          </p:cNvSpPr>
          <p:nvPr>
            <p:ph idx="1"/>
          </p:nvPr>
        </p:nvSpPr>
        <p:spPr/>
        <p:txBody>
          <a:bodyPr>
            <a:normAutofit fontScale="92500" lnSpcReduction="20000"/>
          </a:bodyPr>
          <a:lstStyle/>
          <a:p>
            <a:r>
              <a:rPr lang="en-US"/>
              <a:t>PS remoting/WinRM</a:t>
            </a:r>
          </a:p>
          <a:p>
            <a:pPr lvl="1"/>
            <a:r>
              <a:rPr lang="en-US"/>
              <a:t>PowerShell remoting/Windows Remote Management</a:t>
            </a:r>
          </a:p>
          <a:p>
            <a:r>
              <a:rPr lang="en-US"/>
              <a:t>SMB (Server Message Block)</a:t>
            </a:r>
          </a:p>
          <a:p>
            <a:pPr lvl="1"/>
            <a:r>
              <a:rPr lang="en-US"/>
              <a:t>Protocol for exposing shares to remote computers (Linux, etc. too)</a:t>
            </a:r>
          </a:p>
          <a:p>
            <a:r>
              <a:rPr lang="en-US"/>
              <a:t>RDP (Remote Desktop Protocol)</a:t>
            </a:r>
          </a:p>
          <a:p>
            <a:pPr lvl="1"/>
            <a:r>
              <a:rPr lang="en-US"/>
              <a:t>Ability to access a desktop from a remote computer</a:t>
            </a:r>
          </a:p>
          <a:p>
            <a:r>
              <a:rPr lang="en-US"/>
              <a:t>Apple Remote Desktop</a:t>
            </a:r>
          </a:p>
          <a:p>
            <a:pPr lvl="1"/>
            <a:r>
              <a:rPr lang="en-US"/>
              <a:t>Apple’s RDP </a:t>
            </a:r>
            <a:endParaRPr lang="en-US" dirty="0"/>
          </a:p>
        </p:txBody>
      </p:sp>
      <p:sp>
        <p:nvSpPr>
          <p:cNvPr id="6" name="Title 5"/>
          <p:cNvSpPr>
            <a:spLocks noGrp="1"/>
          </p:cNvSpPr>
          <p:nvPr>
            <p:ph type="title"/>
          </p:nvPr>
        </p:nvSpPr>
        <p:spPr/>
        <p:txBody>
          <a:bodyPr/>
          <a:lstStyle/>
          <a:p>
            <a:r>
              <a:rPr lang="en-US"/>
              <a:t>LATERAL MOVEMENT</a:t>
            </a:r>
            <a:endParaRPr lang="en-US" dirty="0"/>
          </a:p>
        </p:txBody>
      </p:sp>
    </p:spTree>
    <p:extLst>
      <p:ext uri="{BB962C8B-B14F-4D97-AF65-F5344CB8AC3E}">
        <p14:creationId xmlns:p14="http://schemas.microsoft.com/office/powerpoint/2010/main" val="63713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In-Person Social Engineering</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3</a:t>
            </a:r>
            <a:endParaRPr lang="en-US" dirty="0"/>
          </a:p>
        </p:txBody>
      </p:sp>
    </p:spTree>
    <p:extLst>
      <p:ext uri="{BB962C8B-B14F-4D97-AF65-F5344CB8AC3E}">
        <p14:creationId xmlns:p14="http://schemas.microsoft.com/office/powerpoint/2010/main" val="3664647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F9C6A2-70FE-4B1D-9C97-D046BE46011F}"/>
              </a:ext>
            </a:extLst>
          </p:cNvPr>
          <p:cNvSpPr>
            <a:spLocks noGrp="1"/>
          </p:cNvSpPr>
          <p:nvPr>
            <p:ph idx="1"/>
          </p:nvPr>
        </p:nvSpPr>
        <p:spPr/>
        <p:txBody>
          <a:bodyPr>
            <a:normAutofit fontScale="92500" lnSpcReduction="20000"/>
          </a:bodyPr>
          <a:lstStyle/>
          <a:p>
            <a:r>
              <a:rPr lang="en-US"/>
              <a:t>VNC (Virtual Network Computing)</a:t>
            </a:r>
          </a:p>
          <a:p>
            <a:r>
              <a:rPr lang="en-US"/>
              <a:t>X-server forwarding</a:t>
            </a:r>
          </a:p>
          <a:p>
            <a:pPr lvl="1"/>
            <a:r>
              <a:rPr lang="en-US"/>
              <a:t>X-windows access to Linux desktop</a:t>
            </a:r>
          </a:p>
          <a:p>
            <a:r>
              <a:rPr lang="en-US"/>
              <a:t>Telnet</a:t>
            </a:r>
          </a:p>
          <a:p>
            <a:pPr lvl="1"/>
            <a:r>
              <a:rPr lang="en-US"/>
              <a:t>Unsecure remote access (everything in cleartext)</a:t>
            </a:r>
          </a:p>
          <a:p>
            <a:r>
              <a:rPr lang="en-US"/>
              <a:t>SSH (Secure Shell)</a:t>
            </a:r>
          </a:p>
          <a:p>
            <a:pPr lvl="1"/>
            <a:r>
              <a:rPr lang="en-US"/>
              <a:t>More secure remote access to shell</a:t>
            </a:r>
          </a:p>
          <a:p>
            <a:r>
              <a:rPr lang="en-US"/>
              <a:t>RSH/Rlogin (Remote Shell / Remote login)</a:t>
            </a:r>
          </a:p>
          <a:p>
            <a:pPr lvl="1"/>
            <a:r>
              <a:rPr lang="en-US"/>
              <a:t>Legacy secure remote access</a:t>
            </a:r>
            <a:endParaRPr lang="en-US" dirty="0"/>
          </a:p>
        </p:txBody>
      </p:sp>
      <p:sp>
        <p:nvSpPr>
          <p:cNvPr id="6" name="Title 5"/>
          <p:cNvSpPr>
            <a:spLocks noGrp="1"/>
          </p:cNvSpPr>
          <p:nvPr>
            <p:ph type="title"/>
          </p:nvPr>
        </p:nvSpPr>
        <p:spPr/>
        <p:txBody>
          <a:bodyPr/>
          <a:lstStyle/>
          <a:p>
            <a:r>
              <a:rPr lang="en-US" dirty="0"/>
              <a:t>LATERAL MOVEMENT</a:t>
            </a:r>
          </a:p>
        </p:txBody>
      </p:sp>
    </p:spTree>
    <p:extLst>
      <p:ext uri="{BB962C8B-B14F-4D97-AF65-F5344CB8AC3E}">
        <p14:creationId xmlns:p14="http://schemas.microsoft.com/office/powerpoint/2010/main" val="139963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09F81-02EB-4086-B276-2532F0B75E77}"/>
              </a:ext>
            </a:extLst>
          </p:cNvPr>
          <p:cNvSpPr>
            <a:spLocks noGrp="1"/>
          </p:cNvSpPr>
          <p:nvPr>
            <p:ph type="ctrTitle"/>
          </p:nvPr>
        </p:nvSpPr>
        <p:spPr/>
        <p:txBody>
          <a:bodyPr/>
          <a:lstStyle/>
          <a:p>
            <a:r>
              <a:rPr lang="en-US"/>
              <a:t>Persistence and Stealth</a:t>
            </a:r>
            <a:endParaRPr lang="en-US" dirty="0"/>
          </a:p>
        </p:txBody>
      </p:sp>
      <p:sp>
        <p:nvSpPr>
          <p:cNvPr id="6" name="Subtitle 5">
            <a:extLst>
              <a:ext uri="{FF2B5EF4-FFF2-40B4-BE49-F238E27FC236}">
                <a16:creationId xmlns:a16="http://schemas.microsoft.com/office/drawing/2014/main" id="{D8D432E2-7944-4823-B11D-21FC2823F753}"/>
              </a:ext>
            </a:extLst>
          </p:cNvPr>
          <p:cNvSpPr>
            <a:spLocks noGrp="1"/>
          </p:cNvSpPr>
          <p:nvPr>
            <p:ph type="subTitle" idx="1"/>
          </p:nvPr>
        </p:nvSpPr>
        <p:spPr/>
        <p:txBody>
          <a:bodyPr/>
          <a:lstStyle/>
          <a:p>
            <a:r>
              <a:rPr lang="en-US"/>
              <a:t>Episode 21</a:t>
            </a:r>
          </a:p>
          <a:p>
            <a:endParaRPr lang="en-US" dirty="0"/>
          </a:p>
        </p:txBody>
      </p:sp>
    </p:spTree>
    <p:extLst>
      <p:ext uri="{BB962C8B-B14F-4D97-AF65-F5344CB8AC3E}">
        <p14:creationId xmlns:p14="http://schemas.microsoft.com/office/powerpoint/2010/main" val="1410325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9FE1C-EC0E-44E5-A5BF-6A11A061E9DA}"/>
              </a:ext>
            </a:extLst>
          </p:cNvPr>
          <p:cNvSpPr>
            <a:spLocks noGrp="1"/>
          </p:cNvSpPr>
          <p:nvPr>
            <p:ph idx="1"/>
          </p:nvPr>
        </p:nvSpPr>
        <p:spPr/>
        <p:txBody>
          <a:bodyPr/>
          <a:lstStyle/>
          <a:p>
            <a:r>
              <a:rPr lang="en-US"/>
              <a:t>Scheduled jobs</a:t>
            </a:r>
          </a:p>
          <a:p>
            <a:pPr lvl="1"/>
            <a:r>
              <a:rPr lang="en-US"/>
              <a:t>Cron or Task Manager</a:t>
            </a:r>
          </a:p>
          <a:p>
            <a:r>
              <a:rPr lang="en-US"/>
              <a:t>Scheduled task</a:t>
            </a:r>
          </a:p>
          <a:p>
            <a:pPr lvl="1"/>
            <a:r>
              <a:rPr lang="en-US"/>
              <a:t>Same as above</a:t>
            </a:r>
          </a:p>
          <a:p>
            <a:r>
              <a:rPr lang="en-US"/>
              <a:t>Daemons</a:t>
            </a:r>
          </a:p>
          <a:p>
            <a:pPr lvl="1"/>
            <a:r>
              <a:rPr lang="en-US"/>
              <a:t>Background processes or services</a:t>
            </a:r>
            <a:endParaRPr lang="en-US" dirty="0"/>
          </a:p>
        </p:txBody>
      </p:sp>
      <p:sp>
        <p:nvSpPr>
          <p:cNvPr id="6" name="Title 5"/>
          <p:cNvSpPr>
            <a:spLocks noGrp="1"/>
          </p:cNvSpPr>
          <p:nvPr>
            <p:ph type="title"/>
          </p:nvPr>
        </p:nvSpPr>
        <p:spPr/>
        <p:txBody>
          <a:bodyPr/>
          <a:lstStyle/>
          <a:p>
            <a:r>
              <a:rPr lang="en-US" dirty="0"/>
              <a:t>PERSISTENCE</a:t>
            </a:r>
          </a:p>
        </p:txBody>
      </p:sp>
    </p:spTree>
    <p:extLst>
      <p:ext uri="{BB962C8B-B14F-4D97-AF65-F5344CB8AC3E}">
        <p14:creationId xmlns:p14="http://schemas.microsoft.com/office/powerpoint/2010/main" val="225751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9FE1C-EC0E-44E5-A5BF-6A11A061E9DA}"/>
              </a:ext>
            </a:extLst>
          </p:cNvPr>
          <p:cNvSpPr>
            <a:spLocks noGrp="1"/>
          </p:cNvSpPr>
          <p:nvPr>
            <p:ph idx="1"/>
          </p:nvPr>
        </p:nvSpPr>
        <p:spPr/>
        <p:txBody>
          <a:bodyPr/>
          <a:lstStyle/>
          <a:p>
            <a:r>
              <a:rPr lang="en-US"/>
              <a:t>Back doors</a:t>
            </a:r>
          </a:p>
          <a:p>
            <a:pPr lvl="1"/>
            <a:r>
              <a:rPr lang="en-US"/>
              <a:t>Bypass standard security controls</a:t>
            </a:r>
          </a:p>
          <a:p>
            <a:r>
              <a:rPr lang="en-US"/>
              <a:t>Trojan</a:t>
            </a:r>
          </a:p>
          <a:p>
            <a:pPr lvl="1"/>
            <a:r>
              <a:rPr lang="en-US"/>
              <a:t>Malware that looks like it does something useful</a:t>
            </a:r>
          </a:p>
          <a:p>
            <a:r>
              <a:rPr lang="en-US"/>
              <a:t>New user creation</a:t>
            </a:r>
          </a:p>
          <a:p>
            <a:pPr lvl="1"/>
            <a:r>
              <a:rPr lang="en-US"/>
              <a:t>Makes later logins easier</a:t>
            </a:r>
            <a:endParaRPr lang="en-US" dirty="0"/>
          </a:p>
        </p:txBody>
      </p:sp>
      <p:sp>
        <p:nvSpPr>
          <p:cNvPr id="6" name="Title 5"/>
          <p:cNvSpPr>
            <a:spLocks noGrp="1"/>
          </p:cNvSpPr>
          <p:nvPr>
            <p:ph type="title"/>
          </p:nvPr>
        </p:nvSpPr>
        <p:spPr/>
        <p:txBody>
          <a:bodyPr/>
          <a:lstStyle/>
          <a:p>
            <a:r>
              <a:rPr lang="en-US" dirty="0"/>
              <a:t>PERSISTENCE</a:t>
            </a:r>
          </a:p>
        </p:txBody>
      </p:sp>
    </p:spTree>
    <p:extLst>
      <p:ext uri="{BB962C8B-B14F-4D97-AF65-F5344CB8AC3E}">
        <p14:creationId xmlns:p14="http://schemas.microsoft.com/office/powerpoint/2010/main" val="39270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9FE1C-EC0E-44E5-A5BF-6A11A061E9DA}"/>
              </a:ext>
            </a:extLst>
          </p:cNvPr>
          <p:cNvSpPr>
            <a:spLocks noGrp="1"/>
          </p:cNvSpPr>
          <p:nvPr>
            <p:ph idx="1"/>
          </p:nvPr>
        </p:nvSpPr>
        <p:spPr/>
        <p:txBody>
          <a:bodyPr/>
          <a:lstStyle/>
          <a:p>
            <a:r>
              <a:rPr lang="en-US"/>
              <a:t>Clean up files, including tools installed</a:t>
            </a:r>
          </a:p>
          <a:p>
            <a:r>
              <a:rPr lang="en-US"/>
              <a:t>Hiding files that you need to leave</a:t>
            </a:r>
          </a:p>
          <a:p>
            <a:r>
              <a:rPr lang="en-US"/>
              <a:t>Sanitize log files (remove entries or entire logs)</a:t>
            </a:r>
          </a:p>
          <a:p>
            <a:r>
              <a:rPr lang="en-US"/>
              <a:t>Remove any traces of activity while accessing the environment</a:t>
            </a:r>
            <a:endParaRPr lang="en-US" dirty="0"/>
          </a:p>
        </p:txBody>
      </p:sp>
      <p:sp>
        <p:nvSpPr>
          <p:cNvPr id="6" name="Title 5"/>
          <p:cNvSpPr>
            <a:spLocks noGrp="1"/>
          </p:cNvSpPr>
          <p:nvPr>
            <p:ph type="title"/>
          </p:nvPr>
        </p:nvSpPr>
        <p:spPr/>
        <p:txBody>
          <a:bodyPr/>
          <a:lstStyle/>
          <a:p>
            <a:r>
              <a:rPr lang="en-US" dirty="0"/>
              <a:t>STEALTH</a:t>
            </a:r>
          </a:p>
        </p:txBody>
      </p:sp>
    </p:spTree>
    <p:extLst>
      <p:ext uri="{BB962C8B-B14F-4D97-AF65-F5344CB8AC3E}">
        <p14:creationId xmlns:p14="http://schemas.microsoft.com/office/powerpoint/2010/main" val="12328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C236D-D98A-48CE-9913-ABE83150B6FD}"/>
              </a:ext>
            </a:extLst>
          </p:cNvPr>
          <p:cNvSpPr>
            <a:spLocks noGrp="1"/>
          </p:cNvSpPr>
          <p:nvPr>
            <p:ph idx="1"/>
          </p:nvPr>
        </p:nvSpPr>
        <p:spPr/>
        <p:txBody>
          <a:bodyPr>
            <a:normAutofit fontScale="77500" lnSpcReduction="20000"/>
          </a:bodyPr>
          <a:lstStyle/>
          <a:p>
            <a:r>
              <a:rPr lang="en-US"/>
              <a:t>Elicitation – Gathering information about a system or environment from authorized users</a:t>
            </a:r>
          </a:p>
          <a:p>
            <a:pPr lvl="1"/>
            <a:r>
              <a:rPr lang="en-US"/>
              <a:t>Business email compromise – Collecting information as if the attacker were an insider</a:t>
            </a:r>
          </a:p>
          <a:p>
            <a:r>
              <a:rPr lang="en-US"/>
              <a:t>Interrogation – Conducting informal (mostly) interviews with specifically crafted questions to extract as much information as possible</a:t>
            </a:r>
          </a:p>
          <a:p>
            <a:r>
              <a:rPr lang="en-US"/>
              <a:t>Impersonation – Pretending to be someone with authority, such as technical support</a:t>
            </a:r>
          </a:p>
          <a:p>
            <a:r>
              <a:rPr lang="en-US"/>
              <a:t>Shoulder surfing – watching as someone enters a username, password, PIN, or other secret to satisfy access controls</a:t>
            </a:r>
          </a:p>
          <a:p>
            <a:endParaRPr lang="en-US" dirty="0"/>
          </a:p>
        </p:txBody>
      </p:sp>
      <p:sp>
        <p:nvSpPr>
          <p:cNvPr id="2" name="Title 1">
            <a:extLst>
              <a:ext uri="{FF2B5EF4-FFF2-40B4-BE49-F238E27FC236}">
                <a16:creationId xmlns:a16="http://schemas.microsoft.com/office/drawing/2014/main" id="{80FA5BC1-7CAE-44E0-BDCC-BF9A7A75FEA6}"/>
              </a:ext>
            </a:extLst>
          </p:cNvPr>
          <p:cNvSpPr>
            <a:spLocks noGrp="1"/>
          </p:cNvSpPr>
          <p:nvPr>
            <p:ph type="title"/>
          </p:nvPr>
        </p:nvSpPr>
        <p:spPr/>
        <p:txBody>
          <a:bodyPr/>
          <a:lstStyle/>
          <a:p>
            <a:r>
              <a:rPr lang="en-US"/>
              <a:t>MORE ATTACKS AND EXPLOITS</a:t>
            </a:r>
            <a:endParaRPr lang="en-US" dirty="0"/>
          </a:p>
        </p:txBody>
      </p:sp>
    </p:spTree>
    <p:extLst>
      <p:ext uri="{BB962C8B-B14F-4D97-AF65-F5344CB8AC3E}">
        <p14:creationId xmlns:p14="http://schemas.microsoft.com/office/powerpoint/2010/main" val="160229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6302F-EE49-4D87-8CF7-AA3653115DC2}"/>
              </a:ext>
            </a:extLst>
          </p:cNvPr>
          <p:cNvSpPr>
            <a:spLocks noGrp="1"/>
          </p:cNvSpPr>
          <p:nvPr>
            <p:ph idx="1"/>
          </p:nvPr>
        </p:nvSpPr>
        <p:spPr/>
        <p:txBody>
          <a:bodyPr/>
          <a:lstStyle/>
          <a:p>
            <a:r>
              <a:rPr lang="en-US" dirty="0"/>
              <a:t>Motivation techniques – why social engineering works</a:t>
            </a:r>
          </a:p>
          <a:p>
            <a:pPr lvl="1"/>
            <a:r>
              <a:rPr lang="en-US" dirty="0"/>
              <a:t>Authority</a:t>
            </a:r>
          </a:p>
          <a:p>
            <a:pPr lvl="1"/>
            <a:r>
              <a:rPr lang="en-US" dirty="0"/>
              <a:t>Scarcity</a:t>
            </a:r>
          </a:p>
          <a:p>
            <a:pPr lvl="1"/>
            <a:r>
              <a:rPr lang="en-US" dirty="0"/>
              <a:t>Social proof</a:t>
            </a:r>
          </a:p>
          <a:p>
            <a:r>
              <a:rPr lang="en-US" dirty="0"/>
              <a:t>The bottom line</a:t>
            </a:r>
          </a:p>
          <a:p>
            <a:pPr lvl="1"/>
            <a:r>
              <a:rPr lang="en-US" dirty="0"/>
              <a:t>People want to be accepted and valued by others</a:t>
            </a:r>
          </a:p>
        </p:txBody>
      </p:sp>
      <p:sp>
        <p:nvSpPr>
          <p:cNvPr id="2" name="Title 1">
            <a:extLst>
              <a:ext uri="{FF2B5EF4-FFF2-40B4-BE49-F238E27FC236}">
                <a16:creationId xmlns:a16="http://schemas.microsoft.com/office/drawing/2014/main" id="{AC56951C-DE68-4BFC-AB92-217C6B74EDA6}"/>
              </a:ext>
            </a:extLst>
          </p:cNvPr>
          <p:cNvSpPr>
            <a:spLocks noGrp="1"/>
          </p:cNvSpPr>
          <p:nvPr>
            <p:ph type="title"/>
          </p:nvPr>
        </p:nvSpPr>
        <p:spPr/>
        <p:txBody>
          <a:bodyPr/>
          <a:lstStyle/>
          <a:p>
            <a:r>
              <a:rPr lang="en-US"/>
              <a:t>MOTIVATION TECHNIQUES</a:t>
            </a:r>
            <a:endParaRPr lang="en-US" dirty="0"/>
          </a:p>
        </p:txBody>
      </p:sp>
      <p:sp>
        <p:nvSpPr>
          <p:cNvPr id="4" name="Rectangle 3">
            <a:extLst>
              <a:ext uri="{FF2B5EF4-FFF2-40B4-BE49-F238E27FC236}">
                <a16:creationId xmlns:a16="http://schemas.microsoft.com/office/drawing/2014/main" id="{972BDCFA-404B-47EF-B302-D91E390E39E3}"/>
              </a:ext>
            </a:extLst>
          </p:cNvPr>
          <p:cNvSpPr/>
          <p:nvPr/>
        </p:nvSpPr>
        <p:spPr>
          <a:xfrm>
            <a:off x="4026763" y="2728477"/>
            <a:ext cx="6096000" cy="2087751"/>
          </a:xfrm>
          <a:prstGeom prst="rect">
            <a:avLst/>
          </a:prstGeom>
        </p:spPr>
        <p:txBody>
          <a:bodyPr>
            <a:spAutoFit/>
          </a:bodyPr>
          <a:lstStyle/>
          <a:p>
            <a:pPr marL="800100" lvl="1" indent="-342900">
              <a:spcBef>
                <a:spcPts val="500"/>
              </a:spcBef>
              <a:spcAft>
                <a:spcPts val="800"/>
              </a:spcAft>
              <a:buFont typeface="Georgia" panose="02040502050405020303" pitchFamily="18" charset="0"/>
              <a:buChar char="-"/>
            </a:pPr>
            <a:r>
              <a:rPr lang="en-US" sz="3600" dirty="0">
                <a:latin typeface="+mj-lt"/>
                <a:cs typeface="Calibri" charset="0"/>
              </a:rPr>
              <a:t>Urgency</a:t>
            </a:r>
          </a:p>
          <a:p>
            <a:pPr marL="800100" lvl="1" indent="-342900">
              <a:spcBef>
                <a:spcPts val="500"/>
              </a:spcBef>
              <a:spcAft>
                <a:spcPts val="800"/>
              </a:spcAft>
              <a:buFont typeface="Georgia" panose="02040502050405020303" pitchFamily="18" charset="0"/>
              <a:buChar char="-"/>
            </a:pPr>
            <a:r>
              <a:rPr lang="en-US" sz="3600" dirty="0">
                <a:latin typeface="+mj-lt"/>
                <a:cs typeface="Calibri" charset="0"/>
              </a:rPr>
              <a:t>Likeness</a:t>
            </a:r>
          </a:p>
          <a:p>
            <a:pPr marL="800100" lvl="1" indent="-342900">
              <a:spcBef>
                <a:spcPts val="500"/>
              </a:spcBef>
              <a:spcAft>
                <a:spcPts val="800"/>
              </a:spcAft>
              <a:buFont typeface="Georgia" panose="02040502050405020303" pitchFamily="18" charset="0"/>
              <a:buChar char="-"/>
            </a:pPr>
            <a:r>
              <a:rPr lang="en-US" sz="3600" dirty="0">
                <a:latin typeface="+mj-lt"/>
                <a:cs typeface="Calibri" charset="0"/>
              </a:rPr>
              <a:t>Fear</a:t>
            </a:r>
          </a:p>
        </p:txBody>
      </p:sp>
    </p:spTree>
    <p:extLst>
      <p:ext uri="{BB962C8B-B14F-4D97-AF65-F5344CB8AC3E}">
        <p14:creationId xmlns:p14="http://schemas.microsoft.com/office/powerpoint/2010/main" val="342325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l">
          <a:defRPr sz="3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hoice xmlns="fab87deb-a456-475f-bbfd-b5af780b37f4" xsi:nil="true"/>
    <Status xmlns="fab87deb-a456-475f-bbfd-b5af780b37f4" xsi:nil="true"/>
    <SharedWithUsers xmlns="13a0c8d5-cff5-4140-b58f-0947a5552a6a">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663C1649EA8EC4B906F3C068704564A" ma:contentTypeVersion="11" ma:contentTypeDescription="Create a new document." ma:contentTypeScope="" ma:versionID="ca7c8c5edc26b5a6148730495fa34ad4">
  <xsd:schema xmlns:xsd="http://www.w3.org/2001/XMLSchema" xmlns:xs="http://www.w3.org/2001/XMLSchema" xmlns:p="http://schemas.microsoft.com/office/2006/metadata/properties" xmlns:ns2="fab87deb-a456-475f-bbfd-b5af780b37f4" xmlns:ns3="13a0c8d5-cff5-4140-b58f-0947a5552a6a" targetNamespace="http://schemas.microsoft.com/office/2006/metadata/properties" ma:root="true" ma:fieldsID="3f7ff61777f529631909e767c60c928f" ns2:_="" ns3:_="">
    <xsd:import namespace="fab87deb-a456-475f-bbfd-b5af780b37f4"/>
    <xsd:import namespace="13a0c8d5-cff5-4140-b58f-0947a5552a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Choice" minOccurs="0"/>
                <xsd:element ref="ns2:Statu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b87deb-a456-475f-bbfd-b5af780b37f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Choice" ma:index="15" nillable="true" ma:displayName="Choice" ma:description="Use this column to differentiate candidates based on how you like their resume." ma:internalName="Choice">
      <xsd:simpleType>
        <xsd:restriction base="dms:Choice">
          <xsd:enumeration value="Rejected"/>
          <xsd:enumeration value="Possible"/>
          <xsd:enumeration value="Top choice"/>
        </xsd:restriction>
      </xsd:simpleType>
    </xsd:element>
    <xsd:element name="Status" ma:index="16" nillable="true" ma:displayName="Status" ma:description="Use this column to mark where you think a candidate is." ma:internalName="Status">
      <xsd:simpleType>
        <xsd:union memberTypes="dms:Text">
          <xsd:simpleType>
            <xsd:restriction base="dms:Choice">
              <xsd:enumeration value="Rejected"/>
              <xsd:enumeration value="Maybe"/>
              <xsd:enumeration value="Likely"/>
              <xsd:enumeration value="Top Candidate"/>
            </xsd:restriction>
          </xsd:simpleType>
        </xsd:un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a0c8d5-cff5-4140-b58f-0947a5552a6a"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99EBDD-06EC-4E3C-9A1C-CCB56774165B}">
  <ds:schemaRef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fab87deb-a456-475f-bbfd-b5af780b37f4"/>
    <ds:schemaRef ds:uri="13a0c8d5-cff5-4140-b58f-0947a5552a6a"/>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3CC3C0B-B4B8-4A21-8D9B-770B614AB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b87deb-a456-475f-bbfd-b5af780b37f4"/>
    <ds:schemaRef ds:uri="13a0c8d5-cff5-4140-b58f-0947a5552a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CA2873-8CEC-40A9-A4B7-A4B5097ECB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Online-Security-PowerPoint-by-SageFox-2712_second</Template>
  <TotalTime>24743</TotalTime>
  <Words>4761</Words>
  <Application>Microsoft Macintosh PowerPoint</Application>
  <PresentationFormat>Widescreen</PresentationFormat>
  <Paragraphs>832</Paragraphs>
  <Slides>74</Slides>
  <Notes>65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Estrangelo Edessa</vt:lpstr>
      <vt:lpstr>Georgia</vt:lpstr>
      <vt:lpstr>Office Theme</vt:lpstr>
      <vt:lpstr>PowerPoint Presentation</vt:lpstr>
      <vt:lpstr>Remote Social Engineering </vt:lpstr>
      <vt:lpstr>PENTEST+ EXAM OBJECTIVES</vt:lpstr>
      <vt:lpstr>SOCIAL ENGINEERING</vt:lpstr>
      <vt:lpstr>PHISHING</vt:lpstr>
      <vt:lpstr>Spear Phishing Demo</vt:lpstr>
      <vt:lpstr>In-Person Social Engineering</vt:lpstr>
      <vt:lpstr>MORE ATTACKS AND EXPLOITS</vt:lpstr>
      <vt:lpstr>MOTIVATION TECHNIQUES</vt:lpstr>
      <vt:lpstr>Network-Based Exploits</vt:lpstr>
      <vt:lpstr>USB KEYS AND SOCIAL ENGINEERING</vt:lpstr>
      <vt:lpstr>NETWORK-BASED EXPLOITS</vt:lpstr>
      <vt:lpstr>MORE NETWORK EXPLOITS</vt:lpstr>
      <vt:lpstr>EVEN MORE NETWORK EXPLOITS</vt:lpstr>
      <vt:lpstr>FTP Exploit Demo</vt:lpstr>
      <vt:lpstr>Man-in-the Middle Exploits</vt:lpstr>
      <vt:lpstr>ADDITIONAL NETWORK EXPLOITS</vt:lpstr>
      <vt:lpstr>MAN-IN-THE-MIDDLE EXPLOITS</vt:lpstr>
      <vt:lpstr>MAN-IN-THE-MIDDLE EXPLOITS</vt:lpstr>
      <vt:lpstr>MAN-IN-THE-MIDDLE EXPLOITS</vt:lpstr>
      <vt:lpstr>Wireless Exploits</vt:lpstr>
      <vt:lpstr>MAN-IN-THE-MIDDLE ATTACK</vt:lpstr>
      <vt:lpstr>DNS CACHE POISONING</vt:lpstr>
      <vt:lpstr>WIRELESS AND RF VULNERABILITIES</vt:lpstr>
      <vt:lpstr>WIRELESS AND RF VULNERABILITIES</vt:lpstr>
      <vt:lpstr>OTHER WIRELESS VULNERABILITIES</vt:lpstr>
      <vt:lpstr>Application Exploits, Part 1</vt:lpstr>
      <vt:lpstr>APPLICATION-BASED VULNERABILITIES</vt:lpstr>
      <vt:lpstr>APPLICATION-BASED</vt:lpstr>
      <vt:lpstr>INJECTIONS, cont’d</vt:lpstr>
      <vt:lpstr>SQL Injection Demo</vt:lpstr>
      <vt:lpstr>Application Exploits, Part 2</vt:lpstr>
      <vt:lpstr>AUTHENTICATION EXPLOITS</vt:lpstr>
      <vt:lpstr>AUTHENTICATION EXPLOITS</vt:lpstr>
      <vt:lpstr>AUTHORIZATION</vt:lpstr>
      <vt:lpstr>Application Exploits, Part 3</vt:lpstr>
      <vt:lpstr>CROSS-SITE SCRIPTING (XSS)</vt:lpstr>
      <vt:lpstr>CROSS-SITE REQUEST FORGERY (CSRF/XSRF)</vt:lpstr>
      <vt:lpstr>CLICKJACKING</vt:lpstr>
      <vt:lpstr>SECURITY MISCONFIGURATION</vt:lpstr>
      <vt:lpstr>FILE INCLUSION</vt:lpstr>
      <vt:lpstr>Cross-Site Scripting Demo</vt:lpstr>
      <vt:lpstr>Code Vulnerabilities</vt:lpstr>
      <vt:lpstr>UNSECURE CODE PRACTICES</vt:lpstr>
      <vt:lpstr>UNSECURE CODE PRACTICES</vt:lpstr>
      <vt:lpstr>UNSECURE CODE PRACTICES</vt:lpstr>
      <vt:lpstr>UNSECURE CODE PRACTICES</vt:lpstr>
      <vt:lpstr>UNSECURE CODE PRACTICES</vt:lpstr>
      <vt:lpstr>UNSECURE CODE PRACTICES</vt:lpstr>
      <vt:lpstr>Local Host Vulnerabilities</vt:lpstr>
      <vt:lpstr>LOCAL HOST VULNERABILITIES</vt:lpstr>
      <vt:lpstr>Privilege Escalation (Linux)</vt:lpstr>
      <vt:lpstr>LINUX-SPECIFIC PRIVILEGE ESCALATION</vt:lpstr>
      <vt:lpstr>LINUX-SPECIFIC PRIVILEGE ESCALATION</vt:lpstr>
      <vt:lpstr>Privilege Escalation (Windows)</vt:lpstr>
      <vt:lpstr>WINDOWS-SPECIFIC PRIVILEGE ESCALATION</vt:lpstr>
      <vt:lpstr>WINDOWS-SPECIFIC PRIVILEGE ESCALATION</vt:lpstr>
      <vt:lpstr>Misc. Privilege Escalation</vt:lpstr>
      <vt:lpstr>EXPLOITABLE SERVICES</vt:lpstr>
      <vt:lpstr>PRIVILEGE ESCALATION</vt:lpstr>
      <vt:lpstr>Misc. Local Host Vulnerabilities </vt:lpstr>
      <vt:lpstr>LOCAL HOST VULNERABILITIES </vt:lpstr>
      <vt:lpstr>PHYSICAL DEVICE SECURITY </vt:lpstr>
      <vt:lpstr>Physical Security</vt:lpstr>
      <vt:lpstr>PHYSICAL SECURITY RELATED TO FACILITIES</vt:lpstr>
      <vt:lpstr>PHYSICAL SECURITY RELATED TO FACILITIES</vt:lpstr>
      <vt:lpstr>Post-Exploitation Techniques</vt:lpstr>
      <vt:lpstr>POST-EXPLOITATION TECHNIQUES</vt:lpstr>
      <vt:lpstr>LATERAL MOVEMENT</vt:lpstr>
      <vt:lpstr>LATERAL MOVEMENT</vt:lpstr>
      <vt:lpstr>Persistence and Stealth</vt:lpstr>
      <vt:lpstr>PERSISTENCE</vt:lpstr>
      <vt:lpstr>PERSISTENCE</vt:lpstr>
      <vt:lpstr>STEALTH</vt:lpstr>
    </vt:vector>
  </TitlesOfParts>
  <Company>SageFox</Company>
  <LinksUpToDate>false</LinksUpToDate>
  <SharedDoc>false</SharedDoc>
  <HyperlinkBase>http://sage-fox.com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Jesus Zilli</cp:lastModifiedBy>
  <cp:revision>5937</cp:revision>
  <cp:lastPrinted>2018-09-29T14:56:01Z</cp:lastPrinted>
  <dcterms:created xsi:type="dcterms:W3CDTF">2015-12-31T02:20:12Z</dcterms:created>
  <dcterms:modified xsi:type="dcterms:W3CDTF">2018-10-23T14:31:13Z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0x0101009663C1649EA8EC4B906F3C068704564A</vt:lpwstr>
  </property>
  <property fmtid="{D5CDD505-2E9C-101B-9397-08002B2CF9AE}" pid="3" name="Order">
    <vt:r8>282200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